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am praveen kumar reddy" userId="ccb74b16d9ee0880" providerId="LiveId" clId="{3ED3DB19-B770-47B7-8B06-7E407C234E29}"/>
    <pc:docChg chg="undo custSel modSld">
      <pc:chgData name="Peram praveen kumar reddy" userId="ccb74b16d9ee0880" providerId="LiveId" clId="{3ED3DB19-B770-47B7-8B06-7E407C234E29}" dt="2022-12-11T10:13:32.066" v="101" actId="1076"/>
      <pc:docMkLst>
        <pc:docMk/>
      </pc:docMkLst>
      <pc:sldChg chg="addSp delSp modSp mod modClrScheme chgLayout">
        <pc:chgData name="Peram praveen kumar reddy" userId="ccb74b16d9ee0880" providerId="LiveId" clId="{3ED3DB19-B770-47B7-8B06-7E407C234E29}" dt="2022-12-11T09:48:00.485" v="51"/>
        <pc:sldMkLst>
          <pc:docMk/>
          <pc:sldMk cId="4220030927" sldId="297"/>
        </pc:sldMkLst>
        <pc:spChg chg="mod ord">
          <ac:chgData name="Peram praveen kumar reddy" userId="ccb74b16d9ee0880" providerId="LiveId" clId="{3ED3DB19-B770-47B7-8B06-7E407C234E29}" dt="2022-12-11T09:46:39.310" v="1" actId="700"/>
          <ac:spMkLst>
            <pc:docMk/>
            <pc:sldMk cId="4220030927" sldId="297"/>
            <ac:spMk id="2" creationId="{00000000-0000-0000-0000-000000000000}"/>
          </ac:spMkLst>
        </pc:spChg>
        <pc:spChg chg="mod ord">
          <ac:chgData name="Peram praveen kumar reddy" userId="ccb74b16d9ee0880" providerId="LiveId" clId="{3ED3DB19-B770-47B7-8B06-7E407C234E29}" dt="2022-12-11T09:46:39.310" v="1" actId="700"/>
          <ac:spMkLst>
            <pc:docMk/>
            <pc:sldMk cId="4220030927" sldId="297"/>
            <ac:spMk id="3" creationId="{00000000-0000-0000-0000-000000000000}"/>
          </ac:spMkLst>
        </pc:spChg>
        <pc:grpChg chg="del mod">
          <ac:chgData name="Peram praveen kumar reddy" userId="ccb74b16d9ee0880" providerId="LiveId" clId="{3ED3DB19-B770-47B7-8B06-7E407C234E29}" dt="2022-12-11T09:47:10.563" v="10"/>
          <ac:grpSpMkLst>
            <pc:docMk/>
            <pc:sldMk cId="4220030927" sldId="297"/>
            <ac:grpSpMk id="9" creationId="{0CEC2765-AC53-C3FB-2F3A-8275E240854D}"/>
          </ac:grpSpMkLst>
        </pc:grpChg>
        <pc:grpChg chg="del mod">
          <ac:chgData name="Peram praveen kumar reddy" userId="ccb74b16d9ee0880" providerId="LiveId" clId="{3ED3DB19-B770-47B7-8B06-7E407C234E29}" dt="2022-12-11T09:47:16.995" v="15"/>
          <ac:grpSpMkLst>
            <pc:docMk/>
            <pc:sldMk cId="4220030927" sldId="297"/>
            <ac:grpSpMk id="13" creationId="{6AE26965-461F-29A3-29FC-D82E7884E421}"/>
          </ac:grpSpMkLst>
        </pc:grpChg>
        <pc:grpChg chg="del mod">
          <ac:chgData name="Peram praveen kumar reddy" userId="ccb74b16d9ee0880" providerId="LiveId" clId="{3ED3DB19-B770-47B7-8B06-7E407C234E29}" dt="2022-12-11T09:47:23.023" v="19"/>
          <ac:grpSpMkLst>
            <pc:docMk/>
            <pc:sldMk cId="4220030927" sldId="297"/>
            <ac:grpSpMk id="18" creationId="{40AB986B-F858-2431-B586-E5F4E391F906}"/>
          </ac:grpSpMkLst>
        </pc:grpChg>
        <pc:grpChg chg="del mod">
          <ac:chgData name="Peram praveen kumar reddy" userId="ccb74b16d9ee0880" providerId="LiveId" clId="{3ED3DB19-B770-47B7-8B06-7E407C234E29}" dt="2022-12-11T09:47:44.635" v="34"/>
          <ac:grpSpMkLst>
            <pc:docMk/>
            <pc:sldMk cId="4220030927" sldId="297"/>
            <ac:grpSpMk id="22" creationId="{AC554548-F7C2-BE3B-BD45-C1CD532BF559}"/>
          </ac:grpSpMkLst>
        </pc:grpChg>
        <pc:grpChg chg="del mod">
          <ac:chgData name="Peram praveen kumar reddy" userId="ccb74b16d9ee0880" providerId="LiveId" clId="{3ED3DB19-B770-47B7-8B06-7E407C234E29}" dt="2022-12-11T09:47:49.812" v="40"/>
          <ac:grpSpMkLst>
            <pc:docMk/>
            <pc:sldMk cId="4220030927" sldId="297"/>
            <ac:grpSpMk id="37" creationId="{4E1CAD2B-F461-23A0-B47A-188B73B6D7E1}"/>
          </ac:grpSpMkLst>
        </pc:grpChg>
        <pc:grpChg chg="del mod">
          <ac:chgData name="Peram praveen kumar reddy" userId="ccb74b16d9ee0880" providerId="LiveId" clId="{3ED3DB19-B770-47B7-8B06-7E407C234E29}" dt="2022-12-11T09:47:51.288" v="43"/>
          <ac:grpSpMkLst>
            <pc:docMk/>
            <pc:sldMk cId="4220030927" sldId="297"/>
            <ac:grpSpMk id="43" creationId="{736D12DB-D981-5384-6516-AC20CB690A5F}"/>
          </ac:grpSpMkLst>
        </pc:grpChg>
        <pc:grpChg chg="del mod">
          <ac:chgData name="Peram praveen kumar reddy" userId="ccb74b16d9ee0880" providerId="LiveId" clId="{3ED3DB19-B770-47B7-8B06-7E407C234E29}" dt="2022-12-11T09:47:55.656" v="49"/>
          <ac:grpSpMkLst>
            <pc:docMk/>
            <pc:sldMk cId="4220030927" sldId="297"/>
            <ac:grpSpMk id="46" creationId="{2B925CB2-42BB-9115-9DD0-9B5A5794F315}"/>
          </ac:grpSpMkLst>
        </pc:grpChg>
        <pc:grpChg chg="del mod">
          <ac:chgData name="Peram praveen kumar reddy" userId="ccb74b16d9ee0880" providerId="LiveId" clId="{3ED3DB19-B770-47B7-8B06-7E407C234E29}" dt="2022-12-11T09:48:00.485" v="51"/>
          <ac:grpSpMkLst>
            <pc:docMk/>
            <pc:sldMk cId="4220030927" sldId="297"/>
            <ac:grpSpMk id="52" creationId="{25CC978C-A7F3-6D53-F523-97A7B2E3746D}"/>
          </ac:grpSpMkLst>
        </pc:grpChg>
        <pc:grpChg chg="mod">
          <ac:chgData name="Peram praveen kumar reddy" userId="ccb74b16d9ee0880" providerId="LiveId" clId="{3ED3DB19-B770-47B7-8B06-7E407C234E29}" dt="2022-12-11T09:48:00.485" v="51"/>
          <ac:grpSpMkLst>
            <pc:docMk/>
            <pc:sldMk cId="4220030927" sldId="297"/>
            <ac:grpSpMk id="54" creationId="{422A0FC0-689D-7103-45F4-F210010787F9}"/>
          </ac:grpSpMkLst>
        </pc:grpChg>
        <pc:inkChg chg="add">
          <ac:chgData name="Peram praveen kumar reddy" userId="ccb74b16d9ee0880" providerId="LiveId" clId="{3ED3DB19-B770-47B7-8B06-7E407C234E29}" dt="2022-12-11T09:46:51.198" v="2" actId="9405"/>
          <ac:inkMkLst>
            <pc:docMk/>
            <pc:sldMk cId="4220030927" sldId="297"/>
            <ac:inkMk id="4" creationId="{5271BFFD-0510-1D9D-8B39-B8E797955256}"/>
          </ac:inkMkLst>
        </pc:inkChg>
        <pc:inkChg chg="add">
          <ac:chgData name="Peram praveen kumar reddy" userId="ccb74b16d9ee0880" providerId="LiveId" clId="{3ED3DB19-B770-47B7-8B06-7E407C234E29}" dt="2022-12-11T09:46:53.797" v="3" actId="9405"/>
          <ac:inkMkLst>
            <pc:docMk/>
            <pc:sldMk cId="4220030927" sldId="297"/>
            <ac:inkMk id="6" creationId="{F7FB53B0-D658-AC8E-DA9A-5950F01387A5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7" creationId="{799D9F95-6BFB-53A7-F7F5-E88CE31236FE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8" creationId="{0A0BAD69-BD2C-AE62-A95C-4FBE275F9EA6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0" creationId="{C6963AFF-B6F8-88FB-5589-78ED64B9A1E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1" creationId="{6F941298-B672-E047-5FFA-06746C4F5C0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2" creationId="{5949D2D1-0F07-4C36-F36F-2F9EFC7CC4F6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4" creationId="{76926C29-8661-B14F-1051-3CC14A3972C3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5" creationId="{4AEBE305-2B9C-8622-9645-08D2DE6BEEE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6" creationId="{A46B0347-957D-D1A8-1EDB-A95AC8CBEB72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7" creationId="{14496812-ED09-E4F0-635E-792FA72B8014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19" creationId="{24D2BC10-914D-6393-013B-D09E20DBD062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0" creationId="{1ED01256-DDA1-DDDC-82B6-7F0B5E41EEA3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1" creationId="{32714E4F-7C08-8EE5-7A13-E6731FD87959}"/>
          </ac:inkMkLst>
        </pc:inkChg>
        <pc:inkChg chg="add">
          <ac:chgData name="Peram praveen kumar reddy" userId="ccb74b16d9ee0880" providerId="LiveId" clId="{3ED3DB19-B770-47B7-8B06-7E407C234E29}" dt="2022-12-11T09:47:27.154" v="20" actId="9405"/>
          <ac:inkMkLst>
            <pc:docMk/>
            <pc:sldMk cId="4220030927" sldId="297"/>
            <ac:inkMk id="23" creationId="{D4B34662-279A-AE60-12B2-0682BA2D72C0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4" creationId="{296C9539-F5A3-4CE9-6192-54F68B45EDC4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5" creationId="{2B8AAE03-DAE0-0148-6B75-16FA9D615511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6" creationId="{891BE19C-4CC6-BB70-F997-C0FAFC62F7D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7" creationId="{12832001-8FAB-1787-674A-938A21EB05B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8" creationId="{23F5950B-7E49-32CD-92F7-5478F9CB6A73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29" creationId="{E8E11F30-4E04-D339-AE9A-4B71B2B670EB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0" creationId="{860AC231-535D-D98C-3260-CAFD357734E0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1" creationId="{D74D5330-6528-A424-1E10-77840D8FDAD9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2" creationId="{015E8104-1F1C-C987-877D-092ACAF845EE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3" creationId="{C3E18D77-41C0-1291-E2E9-CB06028CF4E5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4" creationId="{AEC883FE-CCAE-56B3-B04F-8266D950DEA1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5" creationId="{3255B34F-DB77-3C1B-B9FF-90D33368371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6" creationId="{06374FA3-35DC-8156-0766-1E39E3A0F095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8" creationId="{ADD013BC-53CA-C79A-4A6B-E727CCD469F7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39" creationId="{14616EA8-8BE4-170B-CAB5-4D7AA0E693BD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0" creationId="{E21ED88B-C4E7-F09C-83CF-409F634A077D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1" creationId="{8A9378DD-60C0-9746-9391-9AF546450688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2" creationId="{49678DB5-5DA0-C009-0BDD-8E09AE8724A2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4" creationId="{4555A439-D094-2889-41FA-443A41A1C8FD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5" creationId="{B79307CE-C0FE-32F1-4E05-ABB1986F814E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7" creationId="{8C7274CC-3609-9504-D9CE-03599A60E9D3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8" creationId="{3BD0B8F4-919F-AF58-9248-6FF203F48613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49" creationId="{94BE6AE9-56D8-720F-BFD3-27D244785EFE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50" creationId="{E4F28B01-1E97-BA1B-773F-BA7401E6149C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51" creationId="{A8C1937C-16C8-16CF-CFC7-7966BC78ABAD}"/>
          </ac:inkMkLst>
        </pc:inkChg>
        <pc:inkChg chg="add mod">
          <ac:chgData name="Peram praveen kumar reddy" userId="ccb74b16d9ee0880" providerId="LiveId" clId="{3ED3DB19-B770-47B7-8B06-7E407C234E29}" dt="2022-12-11T09:48:00.485" v="51"/>
          <ac:inkMkLst>
            <pc:docMk/>
            <pc:sldMk cId="4220030927" sldId="297"/>
            <ac:inkMk id="53" creationId="{48A074DE-ED8B-4D08-BDF6-FD7D4BEA29C3}"/>
          </ac:inkMkLst>
        </pc:inkChg>
      </pc:sldChg>
      <pc:sldChg chg="modSp">
        <pc:chgData name="Peram praveen kumar reddy" userId="ccb74b16d9ee0880" providerId="LiveId" clId="{3ED3DB19-B770-47B7-8B06-7E407C234E29}" dt="2022-12-11T09:49:50.602" v="97"/>
        <pc:sldMkLst>
          <pc:docMk/>
          <pc:sldMk cId="789301311" sldId="299"/>
        </pc:sldMkLst>
        <pc:spChg chg="mod">
          <ac:chgData name="Peram praveen kumar reddy" userId="ccb74b16d9ee0880" providerId="LiveId" clId="{3ED3DB19-B770-47B7-8B06-7E407C234E29}" dt="2022-12-11T09:49:50.602" v="97"/>
          <ac:spMkLst>
            <pc:docMk/>
            <pc:sldMk cId="789301311" sldId="299"/>
            <ac:spMk id="3" creationId="{00000000-0000-0000-0000-000000000000}"/>
          </ac:spMkLst>
        </pc:spChg>
      </pc:sldChg>
      <pc:sldChg chg="modSp mod">
        <pc:chgData name="Peram praveen kumar reddy" userId="ccb74b16d9ee0880" providerId="LiveId" clId="{3ED3DB19-B770-47B7-8B06-7E407C234E29}" dt="2022-12-11T09:53:52.338" v="99" actId="1076"/>
        <pc:sldMkLst>
          <pc:docMk/>
          <pc:sldMk cId="3381187760" sldId="302"/>
        </pc:sldMkLst>
        <pc:picChg chg="mod">
          <ac:chgData name="Peram praveen kumar reddy" userId="ccb74b16d9ee0880" providerId="LiveId" clId="{3ED3DB19-B770-47B7-8B06-7E407C234E29}" dt="2022-12-11T09:53:52.338" v="99" actId="1076"/>
          <ac:picMkLst>
            <pc:docMk/>
            <pc:sldMk cId="3381187760" sldId="302"/>
            <ac:picMk id="5" creationId="{00000000-0000-0000-0000-000000000000}"/>
          </ac:picMkLst>
        </pc:picChg>
      </pc:sldChg>
      <pc:sldChg chg="modSp mod">
        <pc:chgData name="Peram praveen kumar reddy" userId="ccb74b16d9ee0880" providerId="LiveId" clId="{3ED3DB19-B770-47B7-8B06-7E407C234E29}" dt="2022-12-11T10:11:51.666" v="100" actId="1076"/>
        <pc:sldMkLst>
          <pc:docMk/>
          <pc:sldMk cId="1157622431" sldId="305"/>
        </pc:sldMkLst>
        <pc:spChg chg="mod">
          <ac:chgData name="Peram praveen kumar reddy" userId="ccb74b16d9ee0880" providerId="LiveId" clId="{3ED3DB19-B770-47B7-8B06-7E407C234E29}" dt="2022-12-11T10:11:51.666" v="100" actId="1076"/>
          <ac:spMkLst>
            <pc:docMk/>
            <pc:sldMk cId="1157622431" sldId="305"/>
            <ac:spMk id="3" creationId="{00000000-0000-0000-0000-000000000000}"/>
          </ac:spMkLst>
        </pc:spChg>
      </pc:sldChg>
      <pc:sldChg chg="modSp mod">
        <pc:chgData name="Peram praveen kumar reddy" userId="ccb74b16d9ee0880" providerId="LiveId" clId="{3ED3DB19-B770-47B7-8B06-7E407C234E29}" dt="2022-12-11T10:13:32.066" v="101" actId="1076"/>
        <pc:sldMkLst>
          <pc:docMk/>
          <pc:sldMk cId="3197020148" sldId="310"/>
        </pc:sldMkLst>
        <pc:spChg chg="mod">
          <ac:chgData name="Peram praveen kumar reddy" userId="ccb74b16d9ee0880" providerId="LiveId" clId="{3ED3DB19-B770-47B7-8B06-7E407C234E29}" dt="2022-12-11T10:13:32.066" v="101" actId="1076"/>
          <ac:spMkLst>
            <pc:docMk/>
            <pc:sldMk cId="3197020148" sldId="310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6:5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14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24575,'0'16'0,"1"0"0,1 0 0,0 0 0,1 0 0,1-1 0,0 1 0,1-1 0,1 0 0,0 0 0,1-1 0,1 0 0,0 0 0,12 15 0,-15-25 0,0 1 0,0-1 0,0 0 0,0 0 0,1-1 0,0 1 0,0-1 0,-1 0 0,2-1 0,-1 0 0,0 0 0,0 0 0,1 0 0,-1-1 0,1 0 0,-1-1 0,1 0 0,0 0 0,-1 0 0,1 0 0,-1-1 0,1 0 0,-1-1 0,13-4 0,-16 5 0,0-1 0,0 0 0,0 1 0,0-2 0,0 1 0,-1 0 0,1 0 0,-1-1 0,1 1 0,-1-1 0,0 0 0,0 0 0,0 0 0,-1 0 0,1 0 0,-1 0 0,1 0 0,0-5 0,3-7 0,-2-1 0,4-28 0,-4 23 0,-1 7 0,1-4 0,-1 0 0,0 0 0,-2-33 0,0 47 0,0 0 0,-1 0 0,1 0 0,-1 1 0,0-1 0,0 0 0,-1 0 0,1 0 0,-1 1 0,0-1 0,0 1 0,0-1 0,0 1 0,0 0 0,-1 0 0,0 0 0,1 0 0,-1 0 0,0 1 0,-1-1 0,1 1 0,0 0 0,-5-2 0,0 0-72,0 1 1,-1 1-1,1-1 0,-1 1 0,0 1 0,0 0 0,1 0 0,-1 0 1,0 1-1,0 1 0,0 0 0,0 0 0,0 0 0,1 1 0,-1 1 1,1-1-1,-1 1 0,-10 6 0,2 1-6754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15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24575,'3'0'0,"-1"0"0,1 0 0,-1 0 0,1 0 0,-1 0 0,0 0 0,1 1 0,-1-1 0,1 1 0,-1 0 0,0 0 0,0-1 0,1 1 0,-1 1 0,0-1 0,0 0 0,0 1 0,0-1 0,0 1 0,0-1 0,-1 1 0,1 0 0,-1 0 0,1 0 0,-1 0 0,1 0 0,-1 0 0,0 0 0,0 0 0,0 0 0,0 1 0,-1-1 0,1 0 0,0 4 0,2 11 0,0 0 0,-1 0 0,-1 31 0,-2-35 0,1 1 0,1 0 0,0-1 0,1 1 0,0-1 0,1 0 0,8 22 0,-4-21 0,0 1 0,1-1 0,0-1 0,1 0 0,1 0 0,0-1 0,1 0 0,0 0 0,1-1 0,18 13 0,-10-8 0,-6-5 0,28 16 0,-37-23 0,1-2 0,0 1 0,0-1 0,0 0 0,1 0 0,-1 0 0,0-1 0,11 1 0,-15-2 0,0 0 0,0 0 0,0-1 0,0 1 0,0 0 0,0-1 0,0 1 0,0-1 0,0 0 0,0 1 0,0-1 0,0 0 0,0 0 0,0-1 0,-1 1 0,1 0 0,0 0 0,-1-1 0,1 1 0,-1-1 0,0 1 0,1-1 0,-1 0 0,0 0 0,0 0 0,0 1 0,0-1 0,0 0 0,-1 0 0,1 0 0,0 0 0,-1-3 0,3-6 0,-1-1 0,-1 0 0,0 0 0,-1-16 0,0 22 0,-2-55-1365,1 35-5461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16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24575,'0'-4'0,"0"-5"0,4-6 0,6 0 0,5-1 0,3 2 0,4 3 0,-2-1 0,-1-2 0,-4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18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24575,'10'0'0,"0"0"0,0 1 0,0 0 0,-1 1 0,1 0 0,-1 0 0,1 1 0,8 4 0,-12-4 0,0 0 0,0 1 0,0 0 0,-1 0 0,0 0 0,0 0 0,0 1 0,0 0 0,-1 0 0,0 1 0,0-1 0,5 9 0,0 5 0,-1 0 0,-1 0 0,0 1 0,-1 0 0,3 23 0,-6-22 0,-1 2 0,-2 42 0,-1-50 0,1 1 0,0-1 0,1 0 0,0 1 0,1-1 0,1 0 0,1 0 0,5 14 0,65 163 0,-71-186 0,-2-8 0,1-17 0,-2-30 0,0 48 0,-3-48 0,2-78 0,2 115 0,1 0 0,-1 0 0,2 1 0,0-1 0,0 1 0,1 0 0,0 0 0,8-15 0,-9 22 0,1-1 0,-1 1 0,1 0 0,0-1 0,0 2 0,0-1 0,1 0 0,-1 1 0,1 0 0,0 0 0,0 0 0,0 1 0,0 0 0,1 0 0,-1 0 0,0 0 0,1 1 0,-1 0 0,1 0 0,6 0 0,-8 1 0,1-1 0,0 1 0,0 1 0,0-1 0,-1 1 0,1-1 0,0 2 0,0-1 0,-1 0 0,1 1 0,-1 0 0,1 0 0,-1 0 0,0 0 0,0 1 0,0 0 0,0 0 0,0 0 0,-1 0 0,1 0 0,-1 1 0,0 0 0,3 5 0,-1-1 0,-1 1 0,-1 1 0,0-1 0,0 0 0,-1 1 0,0 0 0,0-1 0,-1 1 0,0 12 0,2 18 0,-2-35-195,1 0 0,-1 1 0,1-1 0,0 0 0,0 0 0,3 5 0,4 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21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152 461 24575,'0'-1'0,"0"1"0,0-1 0,0 1 0,0-1 0,0 1 0,0 0 0,0-1 0,-1 1 0,1-1 0,0 1 0,0-1 0,0 1 0,-1 0 0,1-1 0,0 1 0,0 0 0,-1-1 0,1 1 0,0 0 0,-1-1 0,1 1 0,-1 0 0,1-1 0,0 1 0,-1 0 0,1 0 0,-1 0 0,1-1 0,0 1 0,-1 0 0,1 0 0,-1 0 0,1 0 0,-1 0 0,1 0 0,-1 0 0,1 0 0,-1 0 0,1 0 0,-1 0 0,1 0 0,0 0 0,-1 0 0,1 1 0,-1-1 0,0 0 0,-21 10 0,13-5 0,1 1 0,0 1 0,1-1 0,0 1 0,0 1 0,0-1 0,1 1 0,0 1 0,0-1 0,1 1 0,0 0 0,1 0 0,0 0 0,0 0 0,1 1 0,0 0 0,-2 15 0,1 3 0,1 0 0,1 1 0,2-1 0,1 1 0,4 29 0,-4-52 0,0-1 0,0 0 0,0 0 0,0 0 0,1 0 0,0 0 0,0 0 0,0-1 0,0 1 0,1 0 0,0-1 0,0 0 0,6 7 0,-4-7 0,-1 0 0,1 0 0,1-1 0,-1 0 0,0 1 0,1-2 0,0 1 0,-1-1 0,1 0 0,0 0 0,7 1 0,-3 0 0,1-1 0,-1-1 0,0 0 0,1 0 0,-1-1 0,1 0 0,13-2 0,-21 1 0,1 1 0,-1-1 0,0 0 0,0-1 0,0 1 0,1 0 0,-2-1 0,1 0 0,0 1 0,0-1 0,0-1 0,-1 1 0,1 0 0,-1 0 0,0-1 0,0 0 0,0 1 0,0-1 0,0 0 0,0 0 0,-1 0 0,1 0 0,-1 0 0,0 0 0,0-1 0,1-3 0,2-18 0,-2 0 0,0 0 0,-1 0 0,-2-1 0,-3-24 0,-1-24 0,5 65 0,0-15 0,0 23 0,0 1 0,0 0 0,0 0 0,0 0 0,0 0 0,0 0 0,1 0 0,-1 0 0,0-1 0,0 1 0,0 0 0,0 0 0,0 0 0,0 0 0,0 0 0,0 0 0,0 0 0,0 0 0,0-1 0,0 1 0,1 0 0,-1 0 0,0 0 0,0 0 0,0 0 0,0 0 0,0 0 0,0 0 0,0 0 0,0 0 0,1 0 0,-1 0 0,0 0 0,0 0 0,0 0 0,0 0 0,0 0 0,0 0 0,1 0 0,-1 0 0,0 0 0,0 0 0,0 0 0,0 0 0,0 0 0,0 0 0,0 0 0,1 0 0,8 12 0,11 23 0,-8-14 0,0-1 0,1 0 0,19 21 0,-30-38 0,0-1 0,0 0 0,1 0 0,-1 0 0,1 0 0,0 0 0,-1 0 0,1-1 0,5 3 0,-7-4 0,0 0 0,0 0 0,0 0 0,0 1 0,0-1 0,0 0 0,0 0 0,0-1 0,1 1 0,-1 0 0,0 0 0,0 0 0,0-1 0,0 1 0,0 0 0,0-1 0,0 1 0,0-1 0,0 0 0,0 1 0,0-1 0,0 0 0,-1 1 0,1-1 0,0 0 0,0 0 0,-1 0 0,1 0 0,0 0 0,0-1 0,5-11 0,0-1 0,0 0 0,-2 1 0,0-2 0,0 1 0,-2 0 0,3-22 0,-3 21 0,6-50 0,-2 0 0,-4-89 0,-3 145 0,0 1 0,0-1 0,-1 1 0,0-1 0,-1 1 0,1 0 0,-2 0 0,1 0 0,-6-9 0,7 14 0,0 0 0,0 0 0,0 0 0,-1 0 0,1 0 0,-1 0 0,0 1 0,0-1 0,0 1 0,0 0 0,0 0 0,0 0 0,-1 0 0,1 1 0,-1-1 0,1 1 0,-1 0 0,1 0 0,-1 0 0,0 0 0,0 1 0,-6-1 0,9 1 0,-1 1 0,0-1 0,0 0 0,0 1 0,1-1 0,-1 1 0,0 0 0,1-1 0,-1 1 0,0 0 0,1 0 0,-1 0 0,1 0 0,-1 1 0,1-1 0,0 0 0,0 0 0,-1 1 0,1-1 0,0 1 0,0-1 0,0 1 0,1 0 0,-1-1 0,0 1 0,0 0 0,1-1 0,-1 4 0,0-2 0,1-1 0,-1 1 0,1 0 0,0-1 0,-1 1 0,1-1 0,1 1 0,-1-1 0,0 1 0,1 0 0,-1-1 0,1 1 0,0-1 0,-1 0 0,1 1 0,1-1 0,-1 0 0,0 1 0,0-1 0,2 2 0,2 0 0,-1-1 0,1 0 0,0 1 0,0-2 0,0 1 0,0-1 0,0 1 0,1-1 0,-1-1 0,0 1 0,1-1 0,0 0 0,-1 0 0,1-1 0,0 1 0,7-2 0,10 0 0,0-1 0,36-8 0,-29 2 0,0-1 0,-1-2 0,54-28 0,-48 22 0,63-23 0,-96 39 0,-1 1 0,1-1 0,0 0 0,-1 1 0,1 0 0,0-1 0,0 1 0,-1 0 0,1 0 0,0 0 0,0 0 0,-1 0 0,1 1 0,0-1 0,-1 0 0,1 1 0,0-1 0,-1 1 0,1 0 0,0-1 0,-1 1 0,1 0 0,-1 0 0,1 0 0,-1 0 0,0 0 0,1 1 0,-1-1 0,0 0 0,0 1 0,0-1 0,0 0 0,0 1 0,0-1 0,0 1 0,-1 0 0,1-1 0,0 1 0,0 2 0,1 7 0,0 0 0,0 0 0,-1 1 0,-1-1 0,0 12 0,0-13 0,-2 33 0,0-17 0,3 33 0,-1-53 0,1 1 0,0 0 0,0-1 0,1 1 0,0-1 0,0 0 0,0 0 0,1 1 0,6 10 0,-7-14 0,1-1 0,-1 1 0,0-1 0,0 1 0,1-1 0,-1 0 0,1 0 0,0 0 0,0 0 0,0 0 0,0-1 0,0 1 0,0-1 0,0 0 0,0 0 0,0 0 0,1-1 0,-1 1 0,0-1 0,1 1 0,-1-1 0,0 0 0,1 0 0,-1-1 0,0 1 0,1-1 0,-1 1 0,0-1 0,6-3 0,-3 2 0,-1 0 0,0-1 0,1 1 0,-1-2 0,0 1 0,-1 0 0,1-1 0,-1 0 0,1 0 0,-1 0 0,0-1 0,-1 1 0,1-1 0,-1 0 0,0 0 0,4-7 0,1-14 0,-1 0 0,-1-1 0,-2 0 0,3-45 0,4-20 0,-6 62 0,-1 17 0,-2 0 0,0 1 0,0-1 0,-1 0 0,-1 0 0,0 0 0,-3-17 0,-4 16 0,6 13 0,1 1 0,0 0 0,-1 0 0,1 0 0,0-1 0,-1 1 0,1 0 0,0 0 0,-1 0 0,1 0 0,-1 0 0,1 0 0,0 0 0,-1 0 0,1 0 0,-1 0 0,1 0 0,0 0 0,-1 0 0,1 0 0,0 0 0,-1 0 0,1 0 0,-1 1 0,1-1 0,-2 1 0,0 1 0,1-1 0,-1 1 0,0-1 0,1 1 0,0-1 0,-1 1 0,1 0 0,0 0 0,0 0 0,0 0 0,-1 3 0,-5 13 0,1 0 0,1 1 0,1-1 0,1 1 0,-2 22 0,1 99 0,4-132 0,0 5 0,0 1 0,1-1 0,1 1 0,0-1 0,1 0 0,6 19 0,-7-28 0,-1 0 0,1 0 0,0 0 0,0-1 0,0 1 0,1-1 0,-1 1 0,1-1 0,0 0 0,0 0 0,0 0 0,0 0 0,0 0 0,1-1 0,-1 0 0,1 1 0,0-2 0,0 1 0,0 0 0,0-1 0,0 1 0,0-1 0,0 0 0,4 0 0,7 1 0,-1-1 0,1 0 0,24-3 0,-32 1 0,-1 0 0,0 0 0,0-1 0,0 0 0,0 0 0,0 0 0,0-1 0,-1 0 0,1 0 0,-1 0 0,7-6 0,-6 4 25,1 0 37,0-1 0,-1 0 0,0 0-1,8-11 1,-13 16-108,0 0 0,0-1 0,-1 1 1,1 0-1,0 0 0,-1 0 0,1-1 0,-1 1 0,1 0 0,-1 0 0,0-1 0,0 1 0,1 0 0,-1-1 0,0 1 0,0 0 1,0-1-1,0 1 0,-1 0 0,1-1 0,0 1 0,-1 0 0,1-1 0,0 1 0,-1 0 0,0 0 0,1-1 0,-1 1 0,0 0 0,1 0 1,-1 0-1,0 0 0,0 0 0,0 0 0,0 0 0,-1-1 0,-18-11-6780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22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270 0 24575,'1'0'0,"-1"0"0,1 1 0,-1-1 0,1 0 0,0 0 0,-1 1 0,1-1 0,-1 0 0,1 0 0,-1 1 0,1-1 0,-1 1 0,1-1 0,-1 0 0,1 1 0,-1-1 0,0 1 0,1-1 0,-1 1 0,0-1 0,1 1 0,-1-1 0,0 1 0,0 0 0,0-1 0,1 1 0,-1-1 0,0 1 0,0 0 0,0-1 0,0 1 0,0-1 0,0 1 0,0 0 0,0-1 0,0 1 0,0-1 0,0 1 0,-1 0 0,1-1 0,0 1 0,0-1 0,-1 2 0,-11 33 0,9-28 0,-3 15 0,1 0 0,1 0 0,1 1 0,1-1 0,0 1 0,4 34 0,-1-51 0,0 0 0,0 0 0,0-1 0,1 1 0,0-1 0,0 1 0,0-1 0,1 0 0,0 0 0,0 0 0,6 8 0,6 3 0,28 27 0,-14-15 0,-19-18 0,0 1 0,-1 0 0,0 1 0,8 15 0,-14-21 0,0 0 0,0 0 0,0 0 0,-1 1 0,0-1 0,-1 1 0,1-1 0,-1 1 0,0-1 0,-1 1 0,0 8 0,0-13 0,0 1 0,-1-1 0,0 0 0,1 1 0,-1-1 0,0 0 0,0 1 0,0-1 0,-1 0 0,1 0 0,0 0 0,-1 0 0,1 0 0,-1 0 0,0 0 0,0-1 0,1 1 0,-1 0 0,0-1 0,-1 0 0,1 1 0,0-1 0,0 0 0,0 0 0,-1 0 0,1 0 0,-1-1 0,-3 2 0,-8 0 0,1 0 0,-1-1 0,-26 0 0,35-1 0,-22 0 0,-163-6 0,186 6 0,0 0 0,0-1 0,0 0 0,-1 0 0,1 0 0,0 0 0,0 0 0,0-1 0,1 1 0,-1-1 0,0 0 0,1-1 0,-5-2 0,6 2 0,-1 1 0,1-1 0,0 0 0,0 0 0,0 0 0,0 0 0,0-1 0,1 1 0,-1 0 0,1-1 0,0 1 0,0-1 0,0 0 0,1 1 0,-1-6 0,-1-18-149,4-50 0,-1 56-918,0-6-5759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245 10 24575,'0'0'0,"0"0"0,0-1 0,0 1 0,0-1 0,-1 1 0,1 0 0,0-1 0,0 1 0,0 0 0,0-1 0,0 1 0,0 0 0,0-1 0,-1 1 0,1 0 0,0-1 0,0 1 0,-1 0 0,1-1 0,0 1 0,0 0 0,-1 0 0,1-1 0,0 1 0,-1 0 0,1 0 0,0 0 0,-1-1 0,1 1 0,0 0 0,-1 0 0,1 0 0,-1 0 0,-16 1 0,-18 14 0,33-15 0,-10 6 0,1 0 0,0 0 0,0 1 0,0 0 0,1 0 0,0 2 0,1-1 0,-1 1 0,2 0 0,-1 1 0,2 0 0,-1 0 0,1 1 0,1 0 0,0 0 0,0 1 0,1 0 0,1 0 0,0 0 0,0 0 0,-1 15 0,0 16 0,2 0 0,4 72 0,1-43 0,-2-60 0,1 0 0,1 0 0,0 0 0,1 0 0,0 0 0,0 0 0,2-1 0,-1 0 0,1 0 0,1 0 0,10 15 0,-11-19 0,0 0 0,1 0 0,-1-1 0,1 0 0,1 0 0,-1 0 0,1-1 0,0 0 0,0 0 0,1-1 0,-1 0 0,1 0 0,0-1 0,0 0 0,0 0 0,17 3 0,-14-4 0,1-1 0,-1 0 0,1-1 0,0 0 0,-1-1 0,1 0 0,14-4 0,-22 4 0,0 0 0,0-1 0,0 0 0,0 1 0,0-1 0,-1-1 0,1 1 0,-1 0 0,1-1 0,-1 0 0,0 0 0,0 0 0,0 0 0,0 0 0,0-1 0,-1 1 0,0-1 0,1 0 0,-1 0 0,-1 1 0,1-1 0,2-8 0,10-45 0,-2-1 0,-3-1 0,-2 0 0,-2-110 0,-4 109 0,0 24 0,-6-53 0,5 86 11,-1 0 0,1 0 1,-1 0-1,0 0 0,0 0 0,0 0 0,-1 0 0,1 0 0,0 1 0,-1-1 0,0 1 1,0-1-1,0 1 0,0 0 0,0-1 0,0 1 0,-1 0 0,1 1 0,0-1 0,-1 0 0,0 1 1,1-1-1,-1 1 0,0 0 0,0 0 0,0 0 0,0 0 0,-6-1 0,-6 0-160,-1 1 0,0 0 0,1 2 0,-25 2 0,10-1-793,4-1-5884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3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24575,'-1'21'0,"-2"0"0,0-1 0,-11 40 0,-5 25 0,15-55 0,-1 49 0,5-68 0,1 1 0,1-1 0,-1 0 0,2 1 0,-1-1 0,2 0 0,6 16 0,45 101 0,47 95 0,-66-155 0,-4 1 0,33 103 0,-59-155 0,1 1 0,1-1 0,1 0 0,0-1 0,14 19 0,-17-27 0,1 0 0,-1 0 0,2-1 0,-1 0 0,1 0 0,0 0 0,0-1 0,0-1 0,1 1 0,0-1 0,11 4 0,-19-8-68,1-1 0,0 1-1,0-1 1,-1 1 0,1-1 0,0 0-1,0 1 1,-1-1 0,1 0 0,0 0-1,0 0 1,0-1 0,-1 1 0,1 0-1,0-1 1,0 1 0,-1-1-1,1 1 1,1-2 0,8-7-6758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24575,'0'4'0,"0"5"0,0 10 0,4 6 0,10 10 0,2 3 0,2 0 0,-1 2 0,-5-3 0,1-3 0,-2-3 0,-3-3 0,1 6 0,0 1 0,-3-1 0,-2-6-8191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5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24575,'0'8'0,"0"7"0,0 5 0,0 3 0,0 6 0,0 2 0,4 8 0,1 1 0,5 3 0,3 1 0,1-2 0,-3-5 0,-3-8-8191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6:5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1848 1 24575,'-9'368'0,"-4"-162"0,-44 398 0,50-564 0,-37 228 0,34-182 0,1 96 0,-14 244 0,-31-5 0,21-183 0,-82 569-408,-15 118-98,-35-48 506,92-520-357,-11 44-67,32-173 467,-115 442 646,111-460-207,-42 317-1,85-398-481,9-65 0,-20 94 0,21-145 0,0 0 0,-1-1 0,0 1 0,-1-1 0,0 0 0,-1 0 0,0-1 0,-1 1 0,0-2 0,-1 1 0,0-1 0,-1 0 0,0 0 0,-1-1 0,0-1 0,0 0 0,-1 0 0,-17 10 0,0-5 0,0-2 0,-32 10 0,36-14 0,-1 2 0,2 0 0,-43 24 0,1 15 0,-8 4 0,41-37-1365,2-6-5461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6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24575,'4'0'0,"10"0"0,6 0 0,4 0 0,6 0 0,6-12 0,5-9 0,0 0 0,-3 3 0,-4 5 0,-8 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6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0 223 24575,'5'-5'0,"4"-4"0,6-2 0,8-6 0,4-5 0,6-3 0,1 3 0,-1 2 0,2-5 0,0-2 0,-3 4 0,-7 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7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99 24575,'-4'2'0,"0"0"0,1 1 0,-1-1 0,0 1 0,0 0 0,1-1 0,0 2 0,0-1 0,0 0 0,0 1 0,0-1 0,0 1 0,1 0 0,0 0 0,0 0 0,0 0 0,0 0 0,1 0 0,-1 0 0,0 7 0,-3 10 0,1-1 0,-1 41 0,5 129 0,1-99 0,0-81 0,-1 0 0,1 0 0,1 0 0,-1 0 0,2 0 0,0 0 0,0-1 0,0 1 0,1-1 0,7 12 0,-7-16 0,-1 1 0,1-2 0,0 1 0,0 0 0,0-1 0,1 1 0,-1-1 0,1-1 0,0 1 0,1 0 0,-1-1 0,0 0 0,1-1 0,0 1 0,-1-1 0,1 0 0,12 2 0,-4-2 0,0 0 0,0 0 0,1-2 0,-1 0 0,28-4 0,-37 4 0,-1-1 0,1 0 0,-1 0 0,0-1 0,1 1 0,-1-1 0,0 0 0,0 0 0,0 0 0,0-1 0,0 1 0,-1-1 0,1 0 0,-1 0 0,0 0 0,0-1 0,0 1 0,0-1 0,0 0 0,-1 0 0,0 1 0,2-6 0,0-1 0,-1-1 0,0 0 0,-1 0 0,0 0 0,0-20 0,-4-59 0,-1 46 0,3-98 0,-4-54 0,3 190 0,0 0 0,0-1 0,0 1 0,-1 0 0,0 0 0,0 0 0,-1 0 0,0 0 0,0 0 0,0 1 0,-1 0 0,1-1 0,-1 1 0,-1 0 0,1 1 0,-1-1 0,1 1 0,-1 0 0,-7-4 0,8 5 0,1 1 0,-1 0 0,0 1 0,0-1 0,0 0 0,0 1 0,0 0 0,-1 0 0,1 0 0,0 1 0,0-1 0,-1 1 0,1 0 0,0 0 0,0 1 0,-1-1 0,1 1 0,0 0 0,0 0 0,0 0 0,0 1 0,0 0 0,0-1 0,0 1 0,0 1 0,1-1 0,-1 0 0,1 1 0,-5 4 0,2-1 43,1 0 0,0 0-1,0 0 1,1 1 0,0 0-1,0 0 1,-5 13 0,2-4-612,2 1 0,-5 24 0,4-11-6257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39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 24575,'0'29'0,"-1"14"0,2-1 0,1 0 0,15 72 0,32 62 0,-47-171 0,-1 1 0,0-1 0,1 0 0,0 0 0,1 0 0,-1 0 0,1 0 0,0 0 0,0-1 0,0 1 0,4 3 0,-4-5 0,0-1 0,0 0 0,0 0 0,0 0 0,0 0 0,0 0 0,1-1 0,-1 1 0,1-1 0,-1 0 0,1 0 0,-1 0 0,1 0 0,0-1 0,-1 0 0,1 1 0,5-2 0,-6 1 0,-1 0 0,0-1 0,0 1 0,0-1 0,1 1 0,-1-1 0,0 0 0,0 0 0,0 0 0,0 0 0,0 0 0,0 0 0,0-1 0,-1 1 0,1 0 0,2-4 0,-1 2 0,0-1 0,0 0 0,-1-1 0,1 1 0,-1 0 0,0-1 0,2-6 0,1-6 0,-1-1 0,-1 0 0,1-20 0,-4 34 0,2-210 0,-5 123 0,4 87 0,-1 0 0,-1 1 0,1-1 0,-1 0 0,1 1 0,-1-1 0,0 1 0,0-1 0,0 1 0,-1-1 0,1 1 0,-1 0 0,-3-5 0,3 6 0,-1-1 0,1 1 0,-1 0 0,1 0 0,-1 0 0,0 1 0,1-1 0,-1 1 0,0 0 0,0-1 0,0 1 0,0 0 0,-1 1 0,1-1 0,0 1 0,-4-1 0,0 0-91,0 1 0,0 0 0,0 0 0,0 1 0,0-1 0,0 2 0,0-1 0,0 1 0,0 0 0,0 0 0,1 1 0,-1 0 0,1 0 0,-12 8 0,-1 5-6735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29 24575,'1'17'0,"2"0"0,0 0 0,1 0 0,0-1 0,2 1 0,10 23 0,11 35 0,-21-53 0,0-2 0,2 1 0,0-1 0,1 0 0,21 31 0,-26-44 0,1 0 0,0 0 0,1-1 0,0 0 0,0 0 0,0-1 0,0 0 0,1 0 0,0 0 0,0-1 0,0 0 0,1 0 0,0-1 0,-1 0 0,1 0 0,0-1 0,0 0 0,10 1 0,-8-2 0,1 0 0,0 0 0,0-1 0,21-3 0,-29 3 0,0-1 0,0 0 0,0 0 0,0 0 0,-1 0 0,1 0 0,0 0 0,0-1 0,-1 0 0,1 1 0,-1-1 0,1 0 0,-1 0 0,0 0 0,0-1 0,0 1 0,0-1 0,0 1 0,0-1 0,-1 1 0,3-6 0,0-5 0,0 0 0,-1 1 0,0-1 0,-1-1 0,-1 1 0,0 0 0,-1-18 0,-2 6 0,0 0 0,-2 1 0,-6-25 0,7 37 0,-1 1 0,0-1 0,-1 1 0,0 1 0,0-1 0,-1 1 0,0-1 0,-1 2 0,-1-1 0,1 1 0,-14-12 0,13 14 0,0 1 0,0 0 0,-1 0 0,0 1 0,0 0 0,0 1 0,-1 0 0,0 0 0,0 1 0,0 1 0,0-1 0,0 2 0,-15-2 0,-32 1 0,-74 8 0,128-6-85,1 0 0,-1 1-1,0-1 1,1 1 0,-1-1-1,1 1 1,-1 0 0,1 0-1,0 0 1,-1 0 0,1 1-1,0-1 1,0 1 0,0-1-1,-3 3 1,-7 12-6741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1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24575,'0'4'0,"4"1"0,9 1 0,7-2 0,4-1 0,6-1 0,2-1 0,4-1 0,0-4 0,-7-2-8191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2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1 217 24575,'8'-4'0,"7"-6"0,5-4 0,3-5 0,2 1 0,1 0 0,-1 3 0,1 0 0,-1 2 0,-1 0 0,-4-3 0,3-6 0,1 0 0,-3 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24575,'8'4'0,"2"5"0,1 14 0,-3 7 0,-2 2 0,2 0 0,3 2 0,1 0 0,1-2 0,4 6 0,-2 1 0,0-3 0,-1-3 0,4 5 0,4 0 0,-2-2 0,-5-3 0,-4-8-8191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4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24575,'0'0'0,"0"-1"0,0 1 0,0-1 0,0 1 0,0 0 0,0-1 0,0 1 0,0 0 0,0-1 0,0 1 0,0 0 0,0-1 0,0 1 0,1 0 0,-1-1 0,0 1 0,0 0 0,0 0 0,1-1 0,-1 1 0,0 0 0,0 0 0,1-1 0,-1 1 0,0 0 0,0 0 0,1 0 0,-1-1 0,0 1 0,1 0 0,-1 0 0,0 0 0,1 0 0,-1 0 0,0 0 0,1 0 0,-1 0 0,1-1 0,-1 1 0,0 1 0,1-1 0,-1 0 0,0 0 0,1 0 0,-1 0 0,0 0 0,1 0 0,-1 0 0,0 0 0,1 0 0,-1 1 0,0-1 0,1 0 0,-1 0 0,0 1 0,0-1 0,1 0 0,-1 1 0,2 0 0,1 0 0,-1 1 0,0 0 0,0-1 0,0 1 0,-1 0 0,1 0 0,2 3 0,9 20 0,0 0 0,-2 1 0,-1 0 0,13 53 0,10 115 0,-24-75 0,-9 158 0,-2-114 0,2-125 0,0 13 0,-8 77 0,6-112 0,-1-1 0,-1 1 0,0-1 0,-1 0 0,-1 0 0,0-1 0,-1 0 0,0 0 0,-12 15 0,4-7-682,-17 31-1,20-29-6143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5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1 838 24575,'8'0'0,"1"-1"0,0-1 0,-1 1 0,1-1 0,14-6 0,-7 3 0,297-108 0,45-14 0,22 10 0,-274 87 0,0 4 0,176-19 0,-214 35 0,-1-2 0,-1-4 0,122-45 0,-140 42 0,191-63 0,-204 75 0,1 1 0,70-2 0,10-1 0,-98 6 0,0 0 0,0-2 0,0 0 0,22-9 0,11-9 147,123-50-1659,-160 68-5314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27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54 24575,'0'-2'0,"0"0"0,0 0 0,0 0 0,0 0 0,0 0 0,-1 0 0,1 0 0,0 0 0,-1 0 0,0 0 0,1 0 0,-1 0 0,0 0 0,0 0 0,0 0 0,0 1 0,0-1 0,-1 0 0,1 1 0,-1-1 0,1 1 0,-1 0 0,1-1 0,-1 1 0,0 0 0,1 0 0,-1 0 0,0 0 0,0 0 0,0 0 0,0 0 0,0 1 0,0-1 0,0 1 0,0 0 0,-3-1 0,-3 1 0,0 0 0,-1 1 0,1 0 0,0 0 0,0 1 0,1 0 0,-15 5 0,-5 4 0,0 1 0,-28 17 0,45-22 0,-1-1 0,1 2 0,1-1 0,-1 2 0,1-1 0,1 1 0,-14 17 0,18-19 0,1 0 0,0 0 0,0 0 0,0 1 0,1-1 0,0 1 0,0-1 0,1 1 0,0 0 0,0 14 0,2 5 0,7 47 0,-7-66 0,2 0 0,-1-1 0,1 1 0,0 0 0,1-1 0,-1 0 0,1 0 0,1 0 0,0 0 0,0-1 0,0 1 0,0-1 0,1-1 0,0 1 0,0-1 0,1 0 0,10 6 0,-6-4 0,-1-1 0,1-1 0,0 0 0,1-1 0,-1 0 0,1 0 0,-1-1 0,1-1 0,0 0 0,0 0 0,15-1 0,-23-1 0,-1-1 0,0 1 0,0 0 0,0-1 0,0 0 0,0 0 0,0 0 0,0 0 0,0 0 0,0-1 0,0 1 0,-1-1 0,1 0 0,0 0 0,-1 0 0,3-3 0,-1 1 0,0-1 0,-1 0 0,0 1 0,0-1 0,0-1 0,0 1 0,-1 0 0,2-8 0,1-7 0,0 0 0,-2-1 0,1-39 0,-3 31 0,-1 9 0,1 0 0,0 1 0,2-1 0,0 1 0,12-38 0,-15 55 0,0 1 0,1 0 0,-1 0 0,1 0 0,-1 0 0,1-1 0,0 1 0,-1 0 0,1 0 0,0 0 0,0 1 0,0-1 0,0 0 0,-1 0 0,1 0 0,1 0 0,-1 1 0,0-1 0,0 1 0,0-1 0,0 1 0,2-1 0,-2 1 0,1 0 0,-1 0 0,0 0 0,0 1 0,1-1 0,-1 0 0,0 1 0,0-1 0,0 1 0,1 0 0,-1-1 0,0 1 0,0 0 0,0-1 0,0 1 0,0 0 0,1 2 0,4 5 0,0-1 0,0 2 0,-1-1 0,6 13 0,57 159 0,-44-111 0,-22-63 0,13 30 0,-15-35 0,1 0 0,-1 0 0,0-1 0,0 1 0,1 0 0,-1-1 0,1 1 0,-1-1 0,1 1 0,-1 0 0,1-1 0,-1 1 0,1-1 0,-1 1 0,1-1 0,0 0 0,-1 1 0,1-1 0,0 1 0,-1-1 0,1 0 0,0 0 0,0 1 0,-1-1 0,1 0 0,0 0 0,0 0 0,-1 0 0,1 0 0,0 0 0,0 0 0,-1 0 0,1 0 0,0 0 0,0-1 0,-1 1 0,1 0 0,0 0 0,0-1 0,0 0 0,3-2 0,-1 1 0,0-1 0,-1-1 0,1 1 0,-1 0 0,1-1 0,-1 1 0,0-1 0,3-7 0,12-40 0,-11 33 0,19-79 0,-15 55 0,17-45 0,-25 81 0,0 0 0,0 1 0,1 0 0,0-1 0,0 1 0,1 0 0,-1 1 0,1-1 0,0 0 0,0 1 0,0 0 0,1 0 0,0 0 0,0 1 0,0 0 0,0-1 0,0 2 0,0-1 0,1 1 0,0 0 0,-1 0 0,1 0 0,0 1 0,0-1 0,0 2 0,0-1 0,0 1 0,0 0 0,7 0 0,-10 1 0,0-1 0,-1 0 0,1 1 0,0 0 0,-1-1 0,1 1 0,-1 0 0,1 0 0,-1 1 0,0-1 0,1 0 0,-1 1 0,0 0 0,0-1 0,0 1 0,0 0 0,0 0 0,0 0 0,-1 0 0,1 0 0,-1 0 0,1 1 0,-1-1 0,0 1 0,0-1 0,0 1 0,0-1 0,0 1 0,-1-1 0,1 4 0,1 10 0,0-1 0,-1 0 0,-1 1 0,-2 18 0,1-10 0,-1 26 0,0-25 0,1 0 0,1 0 0,1 0 0,1 0 0,9 39 0,-9-66 0,1-9 0,1-18 0,-3 24 0,26-116 0,-15 70 0,-9 40 0,0-1 0,1 0 0,1 1 0,0-1 0,0 1 0,1 1 0,9-13 0,-13 21 0,0-1 0,1 0 0,-1 1 0,1-1 0,-1 1 0,1 0 0,0-1 0,0 1 0,0 1 0,0-1 0,0 0 0,6-1 0,-7 3 0,1-1 0,-1 1 0,1 0 0,-1 0 0,1 0 0,-1 0 0,1 0 0,-1 0 0,1 1 0,-1 0 0,1-1 0,-1 1 0,1 0 0,-1 0 0,0 0 0,1 0 0,-1 1 0,0-1 0,3 3 0,-2-1 0,0-1 0,0 2 0,0-1 0,0 0 0,0 1 0,-1-1 0,1 1 0,-1 0 0,0 0 0,0 0 0,-1 0 0,1 0 0,-1 0 0,1 5 0,2 11 0,2 38 0,1 2 0,3-9 0,13 52 0,-16-148 0,-3 15 0,0 1 0,3-1 0,0 1 0,2 0 0,1 1 0,1 0 0,23-43 0,-31 67 0,0 0 0,0 0 0,0 1 0,0-1 0,1 0 0,-1 1 0,1 0 0,0 0 0,0 0 0,0 0 0,1 1 0,-1 0 0,8-3 0,-9 4 0,-1 0 0,1 0 0,-1 1 0,1-1 0,0 1 0,-1 0 0,1-1 0,0 1 0,-1 1 0,1-1 0,0 0 0,-1 1 0,1-1 0,0 1 0,-1 0 0,1 0 0,-1 0 0,1 0 0,-1 0 0,0 1 0,1-1 0,-1 1 0,0-1 0,0 1 0,0 0 0,2 2 0,1 2 0,-1 0 0,1 0 0,-1 1 0,0 0 0,-1 0 0,0 0 0,0 0 0,0 0 0,-1 1 0,2 14 0,0 5 0,-1 50 0,-3-48 0,4 31 0,-3-51 0,1-1 0,0 0 0,0 0 0,1-1 0,0 1 0,1 0 0,-1-1 0,1 0 0,1 0 0,0 0 0,-1 0 0,11 9 0,-13-14 0,1 1 0,0-1 0,-1 0 0,1 1 0,1-1 0,-1-1 0,0 1 0,0 0 0,1-1 0,-1 1 0,1-1 0,-1 0 0,1 0 0,-1-1 0,1 1 0,0-1 0,-1 0 0,1 0 0,0 0 0,-1 0 0,1 0 0,-1-1 0,1 0 0,0 0 0,-1 0 0,1 0 0,-1 0 0,0-1 0,1 0 0,2-2 0,7-3 0,-2-1 0,1 0 0,-1-1 0,0 0 0,-1-1 0,0 0 0,16-21 0,-20 22 0,0-1 0,-1 0 0,0 0 0,-1 0 0,0 0 0,0-1 0,-1 0 0,0 0 0,-1 0 0,1-17 0,15-179 0,-19 170 0,1 36 0,0 0 0,0 0 0,0 0 0,-1 0 0,1 0 0,0 0 0,0 0 0,-1 0 0,1 1 0,0-1 0,-1 0 0,1 0 0,-1 0 0,0 0 0,1 0 0,-1 1 0,1-1 0,-1 0 0,0 0 0,0 1 0,1-1 0,-1 1 0,0-1 0,0 1 0,0-1 0,0 1 0,0-1 0,1 1 0,-1 0 0,0-1 0,0 1 0,-2 0 0,2 0 0,0 0 0,0 1 0,0-1 0,0 0 0,0 1 0,0-1 0,1 1 0,-1-1 0,0 1 0,0 0 0,0-1 0,1 1 0,-1 0 0,0 0 0,1-1 0,-1 1 0,1 0 0,-1 0 0,1 0 0,-1 0 0,1 0 0,-1 0 0,1 1 0,-9 29 0,6-21 0,-4 27 0,0 1 0,3 0 0,1 0 0,4 72 0,0-52 0,-1-52 0,0 1 0,1-1 0,-1 1 0,1-1 0,1 0 0,-1 1 0,3 5 0,-3-9 0,0-1 0,1 0 0,-1 1 0,1-1 0,-1 0 0,1 0 0,0 0 0,-1 0 0,1 0 0,0-1 0,0 1 0,1 0 0,-1-1 0,0 0 0,1 1 0,-1-1 0,0 0 0,1 0 0,4 1 0,5 1 49,-1-1 1,2 0-1,-1-1 0,0 0 0,23-3 1,60-12-409,-39 4-943,-30 7-5524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6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24575,'8'0'0,"7"8"0,5 7 0,-1 9 0,5 9 0,1 2 0,-2 0 0,-6-2 0,-2 1 0,-3-1 0,-3 3 0,0 2 0,-1-13 0,-2-10-8191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7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0 199 24575,'1'34'0,"1"1"0,2-1 0,10 43 0,-8-57 0,1 0 0,1 0 0,1 0 0,13 20 0,-7-11 0,-8-17 0,0 0 0,0 0 0,1-1 0,1 0 0,0 0 0,0-1 0,14 12 0,-18-18 0,-1-1 0,1 1 0,-1-1 0,1 0 0,0-1 0,0 1 0,0-1 0,1 0 0,-1-1 0,0 1 0,1-1 0,-1 0 0,1 0 0,-1-1 0,1 1 0,-1-1 0,1-1 0,0 1 0,-1-1 0,1 0 0,6-2 0,-5 1 0,-1-1 0,0 0 0,1 0 0,-1-1 0,-1 0 0,1 0 0,0 0 0,-1-1 0,0 0 0,0 0 0,0 0 0,-1 0 0,0-1 0,0 0 0,0 0 0,3-6 0,-2 1 0,0-1 0,0 1 0,-1-1 0,-1 0 0,0 0 0,-1 0 0,0 0 0,0-16 0,-3-131 0,-2 60 0,3 85 0,0-1 0,-2 1 0,1 0 0,-2 0 0,-8-26 0,10 35 0,-1 1 0,0-1 0,0 1 0,0 0 0,-1-1 0,0 1 0,0 1 0,0-1 0,0 0 0,0 1 0,-1-1 0,1 1 0,-1 0 0,0 0 0,0 1 0,0-1 0,-1 1 0,1 0 0,0 0 0,-1 0 0,-4-1 0,-4 0 57,1 1 0,-1 0 0,0 1 0,1 0 0,-16 1 0,23 1-158,0-1 1,1 0-1,-1 1 1,0 0 0,0 0-1,0 1 1,1-1-1,-1 1 1,1 0 0,-1 0-1,1 1 1,0-1 0,0 1-1,0 0 1,0 0-1,-4 4 1,-4 9-6726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8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0 362 24575,'0'-4'0,"0"-9"0,0-20 0,5-11 0,0-3 0,0 2 0,0 6 0,2 4 0,4 5 0,5 7 0,3 8 0,3 6 0,-3 1 0,0 1 0,0 3 0,2 1 0,1 1 0,-3 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24575,'8'0'0,"7"0"0,5 0 0,7 0 0,8-4 0,1-2 0,3-3 0,-2-1 0,-6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49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0 163 24575,'8'0'0,"7"0"0,5 0 0,7-8 0,3-2 0,1-5 0,-1-3 0,-2-2 0,3-3 0,-4 0 0,-2-2 0,-6 5-8191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0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24575,'4'9'0,"1"10"0,1 10 0,-2 9 0,3 1 0,0 7 0,3 4 0,4 1 0,0 0 0,1 4 0,-2 0 0,-3 4 0,1-1 0,-2-5 0,-1-13-8191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2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44 245 24575,'0'0'0,"0"0"0,0 0 0,0 0 0,1 0 0,-1 0 0,0-1 0,0 1 0,0 0 0,0 0 0,1 0 0,-1 0 0,0 0 0,0 0 0,0 0 0,1-1 0,-1 1 0,0 0 0,0 0 0,0 0 0,1 0 0,-1 0 0,0 0 0,0 0 0,0 0 0,1 0 0,-1 0 0,0 0 0,0 0 0,0 0 0,1 1 0,-1-1 0,0 0 0,0 0 0,0 0 0,1 0 0,-1 0 0,0 0 0,0 0 0,1 1 0,4 10 0,1 18 0,-5-25 0,7 49 0,20 63 0,-22-96 0,1-1 0,1 0 0,0-1 0,2 0 0,0 0 0,20 26 0,-9-18 0,2-2 0,1 0 0,0-1 0,51 35 0,-73-56 0,1 0 0,-1 0 0,1 0 0,0 0 0,0-1 0,0 0 0,0 0 0,0 1 0,0-2 0,0 1 0,0 0 0,1-1 0,-1 1 0,0-1 0,0 0 0,0 0 0,1 0 0,-1 0 0,0-1 0,0 0 0,0 1 0,1-1 0,-1 0 0,0 0 0,0-1 0,0 1 0,-1-1 0,1 1 0,0-1 0,0 0 0,-1 0 0,1 0 0,-1 0 0,0-1 0,0 1 0,0-1 0,0 1 0,3-5 0,15-27 0,-2-1 0,-1 0 0,24-75 0,-35 93 0,-2 0 0,-1 0 0,0 0 0,1-24 0,-5-70 0,-1 57 0,2 33 0,-1 1 0,0-1 0,-2 0 0,-6-23 0,7 37 0,0 0 0,-1 1 0,0-1 0,0 1 0,0 0 0,-1 0 0,1 0 0,-1 0 0,-1 1 0,1 0 0,-1-1 0,0 2 0,0-1 0,-1 0 0,0 1 0,-5-3 0,-1 1 0,0 0 0,0 2 0,0-1 0,0 1 0,-1 1 0,1 1 0,-1-1 0,-13 1 0,-109 2 0,79 2 0,28-2 0,15-1 0,0 1 0,0 0 0,-1 1 0,1 0 0,-16 5 0,27-5 0,-1-1 0,1 1 0,-1 0 0,1 1 0,0-1 0,-1 0 0,1 1 0,0-1 0,0 1 0,0-1 0,0 1 0,0 0 0,0 0 0,1 0 0,-1 0 0,0 0 0,1 0 0,0 1 0,0-1 0,-1 0 0,1 1 0,1-1 0,-1 1 0,0-1 0,0 1 0,1 0 0,0-1 0,-1 1 0,1 0 0,0-1 0,1 5 0,-1-3 14,1-1 1,0 1-1,-1 0 0,1-1 0,1 1 1,-1-1-1,0 1 0,1-1 0,0 0 0,0 1 1,0-1-1,0 0 0,0 0 0,1 0 1,-1-1-1,1 1 0,0-1 0,-1 1 0,1-1 1,0 0-1,1 0 0,-1 0 0,7 2 1,2 2-300,1-2 1,0 0-1,0 0 1,1-2-1,16 3 1,13-1-6542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3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24575,'4'-3'0,"6"1"0,4 11 0,13 23 0,1 11 0,-3 6 0,1 2 0,-3 6 0,-1 1 0,-5-2 0,-6-6 0,-3-7 0,-5-7 0,-1-6 0,2-7 0,0-9-8191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3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24575,'12'0'0,"8"0"0,1-3 0,4-3 0,3-3 0,0 0 0,0-4 0,-1-2 0,-5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4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24575,'4'-4'0,"5"-6"0,6 0 0,4-3 0,-1-4 0,0-2 0,1 1 0,2 0 0,1 3 0,1 1 0,1 1 0,-5 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04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1896 0 24575,'-9'4'0,"0"0"0,0 0 0,1 1 0,0 0 0,0 1 0,-14 12 0,-4 3 0,-29 19 0,-181 138 0,202-150 0,2 2 0,2 1 0,0 1 0,3 2 0,0 0 0,-29 54 0,-106 238 0,157-314 0,-215 566 0,62 39 0,68-35-650,53-306 122,-112 788-815,63-477 1329,-25 218-439,95-573 707,-1 2 1674,-110 529-1145,95-606-760,8-10-23,6 0 0,0 219 0,21 600 0,-2-928 0,1 1 0,2-1 0,2 1 0,1-1 0,2-1 0,25 66 0,-31-94 0,19 48 0,2-1 0,50 85 0,-51-105 0,-3 0 0,-1 2 0,21 57 0,-36-86 0,-1 1 0,1-1 0,1 0 0,-1-1 0,2 1 0,-1-1 0,1 0 0,0-1 0,15 15 0,-16-18-91,0 1 0,0 0 0,0 1 0,0-1 0,-1 1 0,0 0 0,0 0 0,-1 0 0,0 0 0,0 1 0,0-1 0,-1 1 0,0 0 0,2 8 0,-2 5-6735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5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24575,'0'4'0,"0"9"0,0 11 0,4 14 0,2 4 0,-1 11 0,3 5 0,1-3 0,-3 1 0,-1-1 0,-1-2 0,2-5 0,0-7 0,-1-3 0,7 1 0,2-6-8191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59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489 2110 24575,'-2'2'0,"0"1"0,0-1 0,0 1 0,1 0 0,-1 0 0,1-1 0,0 1 0,0 0 0,0 0 0,0 0 0,0 0 0,1 1 0,-1-1 0,1 5 0,0-1 0,0 0 0,0 1 0,1-1 0,0 0 0,3 10 0,6 10 0,1 0 0,26 45 0,-4-11 0,-9-2 0,-1 1 0,24 107 0,-12-36 0,-3-10 0,-6 1 0,18 235 0,-41-317 0,2 0 0,2-1 0,2 1 0,17 49 0,-19-71 0,39 120 0,-40-112 0,0 0 0,-2 0 0,2 39 0,-6-43 0,0-7 0,0-1 0,1 1 0,1-1 0,0 0 0,5 19 0,-5-29 0,-1-1 0,1 1 0,-1-1 0,1 0 0,0 1 0,0-1 0,1 0 0,-1 0 0,1 0 0,-1 0 0,1-1 0,0 1 0,0-1 0,0 0 0,0 1 0,1-1 0,-1-1 0,1 1 0,-1 0 0,1-1 0,-1 0 0,1 0 0,0 0 0,7 1 0,25 1 0,0-2 0,59-5 0,-1 0 0,127 6 0,187-5 0,-266-7 0,27-1 0,26 10 0,60-3 0,-208 1 0,0-3 0,67-17 0,87-35 0,-110 29 0,123-22 0,-152 40 0,75-21 0,-112 24 0,-2-1 0,1-1 0,-1-1 0,-1 0 0,0-2 0,22-17 0,-27 16 0,1 1 0,0 0 0,1 1 0,0 2 0,1 0 0,1 0 0,23-6 0,-40 14 0,1 1 0,-1-1 0,0 0 0,0 0 0,0 0 0,0-1 0,0 1 0,-1-1 0,1 0 0,-1 0 0,1 0 0,-1-1 0,0 1 0,-1-1 0,1 0 0,-1 1 0,1-1 0,-1 0 0,0-1 0,0 1 0,-1 0 0,0 0 0,1-1 0,0-7 0,1-7 0,-2 0 0,0 0 0,-1 0 0,-4-34 0,-18-103 0,-5-74 0,26 183 0,1 20 0,-1 0 0,-1 0 0,-8-32 0,-19-78 0,6-1 0,-9-205 0,28 146 0,26-231 0,3 224 0,-8 83 0,0-127 0,-18 211 0,-2 0 0,-10-52 0,-24-70 0,19 87 0,9 40 0,-2 0 0,0 1 0,-19-33 0,-53-85 0,12 25 0,60 105 0,0 1 0,-1 0 0,-1 1 0,-1 1 0,0 0 0,-1 1 0,-19-16 0,4 4 0,14 12 0,-29-22 0,39 33 0,-1 0 0,0 0 0,0 0 0,-1 1 0,1 0 0,-1 0 0,1 1 0,-11-2 0,-20 0 0,0 2 0,-69 4 0,34 1 0,-1177-21 0,1183 16 0,-338 0 0,181 25 0,-2 0 0,180-18 0,-78 19 0,70-12 0,27-8 0,-29 1 0,-23 4 0,-8 7 0,-1-5 0,-137 2 0,213-13 0,0 0 0,1 1 0,0 0 0,-1 0 0,-15 6 0,23-6 0,1 0 0,0 0 0,0 1 0,0-1 0,0 1 0,0 0 0,0 0 0,0 0 0,0 0 0,1 1 0,-1-1 0,1 1 0,-1-1 0,1 1 0,0 0 0,0 0 0,1 0 0,-1 0 0,0 0 0,1 1 0,0-1 0,-1 5 0,-2 15 0,1 1 0,1-1 0,2 1 0,0 0 0,1 0 0,2-1 0,0 1 0,11 36 0,-9-42 0,1 0 0,1-1 0,1 0 0,20 32 0,49 56 0,-11-15 0,-54-69 0,-1 0 0,-1 1 0,-1 0 0,13 45 0,-12-33 0,17 38 0,-4-22 0,25 57 0,-41-90 0,-2 1 0,0-1 0,-1 1 0,3 26 0,15 129 0,0-95 0,-5-21 0,-9-24 0,17 83 0,-13-27-682,0 98-1,-12-166-6143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05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0 687 24575,'7'1'0,"-1"0"0,1 1 0,-1 0 0,1 1 0,-1 0 0,0-1 0,0 2 0,9 6 0,1-1 0,16 9 0,89 44 0,-106-56 0,1 0 0,-1-1 0,1-1 0,1-1 0,-1 0 0,23 0 0,185-7 0,-218 4 0,0-1 0,1 0 0,-1 0 0,0 0 0,0-1 0,0 0 0,0 0 0,0-1 0,0 0 0,0 0 0,-1 0 0,6-4 0,-7 3 0,0 1 0,-1-1 0,1 0 0,-1 0 0,0-1 0,0 1 0,-1 0 0,1-1 0,-1 0 0,0 0 0,0 1 0,-1-1 0,1 0 0,-1-1 0,1-6 0,8-62 0,20-110 0,29-74 0,-39 197 0,-14 45 0,0-1 0,-2 1 0,4-21 0,-5 6-1365,-1 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07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24575,'5'5'0,"0"1"0,0 0 0,-1 0 0,0 1 0,-1-1 0,1 1 0,-1 0 0,-1 0 0,1 0 0,-1 0 0,0 0 0,1 9 0,0 13 0,0 55 0,0-3 0,1-59 69,0 0-1,2 0 0,0-1 0,15 33 1,46 75-1776,-55-108-5119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09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24575,'-1'72'0,"3"115"0,1-160 0,2-1 0,1 0 0,12 33 0,-8-25 0,7 34 0,-6 2 251,15 70-1867,-17-104-5210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0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1 144 24575,'0'-4'0,"0"-5"0,4-6 0,5 0 0,6 3 0,3-1 0,8 2 0,3 3 0,5-2 0,1 1 0,-6-1 0,-8-4 0,-7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1T09:47:12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24575,'0'0'0,"0"0"0,-1-1 0,1 1 0,0 0 0,0-1 0,0 1 0,0-1 0,0 1 0,0 0 0,1-1 0,-1 1 0,0 0 0,0-1 0,0 1 0,0 0 0,0-1 0,0 1 0,1 0 0,-1-1 0,0 1 0,0 0 0,0-1 0,1 1 0,-1 0 0,0 0 0,1-1 0,-1 1 0,0 0 0,0 0 0,1 0 0,-1-1 0,0 1 0,1 0 0,0 0 0,12 5 0,11 17 0,-18-13 0,-1 1 0,1 0 0,-2 1 0,1-1 0,-1 1 0,-1 0 0,3 12 0,-1 11 0,2 35 0,-4-35 0,7 37 0,14 45 0,33 138 0,-64-291 0,1 1 0,2-1 0,1-68 0,3 102 0,0-1 0,1 1 0,-1-1 0,1 1 0,0-1 0,0 1 0,0-1 0,1 1 0,-1-1 0,1 1 0,0 0 0,0 0 0,0 0 0,0 0 0,0 0 0,4-3 0,-1 3 0,-1-1 0,1 1 0,0 0 0,0 0 0,0 1 0,0-1 0,1 1 0,-1 0 0,9-1 0,9-1 0,0 1 0,0 1 0,1 1 0,24 3 0,-34-1 0,-8-1 0,-1 0 0,1 0 0,-1 1 0,1 0 0,-1 0 0,1 1 0,-1 0 0,1-1 0,-1 2 0,5 2 0,-7-3 0,-1 0 0,1 0 0,-1 0 0,1 0 0,-1 1 0,0-1 0,0 1 0,0-1 0,0 1 0,-1 0 0,1 0 0,-1 0 0,0 0 0,0 0 0,0 0 0,0 0 0,0 1 0,0 4 0,0 1 0,0 1 0,0 0 0,-1-1 0,0 1 0,-1-1 0,0 1 0,-1-1 0,0 1 0,0-1 0,-1 0 0,0 0 0,-5 10 0,5-12 0,-1-1 0,0 0 0,0 0 0,0-1 0,-1 1 0,0-1 0,0 0 0,-1 0 0,1-1 0,-1 1 0,0-1 0,0 0 0,0-1 0,0 0 0,-1 0 0,0 0 0,-7 2 0,-17 3-1365,-1-1-5461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06BFE-148F-4E57-B042-3B3C58D7330E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5BB20-162E-45F9-A388-8C67FC889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2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JDK and JRE</a:t>
            </a:r>
          </a:p>
          <a:p>
            <a:r>
              <a:rPr lang="en-IN" dirty="0"/>
              <a:t>J2EE</a:t>
            </a:r>
            <a:r>
              <a:rPr lang="en-IN" baseline="0" dirty="0"/>
              <a:t> and J2ME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5BB20-162E-45F9-A388-8C67FC88938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37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5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8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86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42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7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9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32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sz="2400" b="0" dirty="0"/>
              <a:t>Although you might think that using a byte or short would be more efficient than using an </a:t>
            </a:r>
            <a:r>
              <a:rPr lang="en-GB" sz="2400" b="0" dirty="0" err="1"/>
              <a:t>int</a:t>
            </a:r>
            <a:r>
              <a:rPr lang="en-GB" sz="2400" b="0" dirty="0"/>
              <a:t> in situations in which the larger range of an </a:t>
            </a:r>
            <a:r>
              <a:rPr lang="en-GB" sz="2400" b="0" dirty="0" err="1"/>
              <a:t>int</a:t>
            </a:r>
            <a:r>
              <a:rPr lang="en-GB" sz="2400" b="0" dirty="0"/>
              <a:t> is not needed, this may</a:t>
            </a:r>
            <a:r>
              <a:rPr lang="en-GB" sz="2400" b="0" baseline="0" dirty="0"/>
              <a:t> </a:t>
            </a:r>
            <a:r>
              <a:rPr lang="en-GB" sz="2400" b="0" dirty="0"/>
              <a:t>not be the case. The reason is that when byte and short values are used in an expression they are </a:t>
            </a:r>
            <a:r>
              <a:rPr lang="en-GB" sz="2400" b="0" i="1" dirty="0"/>
              <a:t>promoted to </a:t>
            </a:r>
            <a:r>
              <a:rPr lang="en-GB" sz="2400" b="0" i="1" dirty="0" err="1"/>
              <a:t>int</a:t>
            </a:r>
            <a:r>
              <a:rPr lang="en-GB" sz="2400" b="0" i="1" dirty="0"/>
              <a:t> when the expression is </a:t>
            </a:r>
            <a:r>
              <a:rPr lang="en-GB" sz="2400" b="0" dirty="0"/>
              <a:t>evaluated.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30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16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b="0" dirty="0"/>
              <a:t>Single Precision:   +2.5 </a:t>
            </a:r>
          </a:p>
          <a:p>
            <a:pPr lvl="1"/>
            <a:r>
              <a:rPr lang="en-IN" b="0" dirty="0"/>
              <a:t>Sign</a:t>
            </a:r>
            <a:r>
              <a:rPr lang="en-IN" b="0" baseline="0" dirty="0"/>
              <a:t>:1-bit</a:t>
            </a:r>
          </a:p>
          <a:p>
            <a:pPr lvl="1"/>
            <a:r>
              <a:rPr lang="en-IN" b="0" baseline="0" dirty="0"/>
              <a:t>Exponent: 8-bits</a:t>
            </a:r>
          </a:p>
          <a:p>
            <a:pPr lvl="1"/>
            <a:r>
              <a:rPr lang="en-IN" b="0" baseline="0" dirty="0"/>
              <a:t>Fraction: 23bits</a:t>
            </a:r>
          </a:p>
          <a:p>
            <a:pPr lvl="1"/>
            <a:endParaRPr lang="en-IN" b="0" baseline="0" dirty="0"/>
          </a:p>
          <a:p>
            <a:pPr lvl="1"/>
            <a:r>
              <a:rPr lang="en-IN" b="0" baseline="0" dirty="0"/>
              <a:t>Double Precision: 1+11+52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26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30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81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08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80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566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87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616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9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&gt;&gt;: Preserves sign bit, will</a:t>
            </a:r>
            <a:r>
              <a:rPr lang="en-IN" baseline="0" dirty="0"/>
              <a:t> work same for negative numbers also.</a:t>
            </a:r>
          </a:p>
          <a:p>
            <a:r>
              <a:rPr lang="en-IN" baseline="0" dirty="0"/>
              <a:t>&gt;&gt;&gt;:Doesn’t Preserve the sign bit, with negative numbers the behaviour will vary.</a:t>
            </a:r>
          </a:p>
          <a:p>
            <a:r>
              <a:rPr lang="en-IN" baseline="0" dirty="0"/>
              <a:t>Note: in java Negative numbers are stored as 2’s Complement values.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4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73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02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12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76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b = 50;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b * 2; // Error! Cannot assign an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a byte!</a:t>
            </a:r>
          </a:p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Solution: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b = 50;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= (byte)(b * 2);</a:t>
            </a:r>
          </a:p>
          <a:p>
            <a:endParaRPr lang="en-I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</a:t>
            </a:r>
            <a:r>
              <a:rPr lang="en-IN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Promote{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[]) {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a=127;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b=1;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 result=(byte)((a*b)+1);</a:t>
            </a:r>
          </a:p>
          <a:p>
            <a:r>
              <a:rPr lang="en-I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("result = " + result);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14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Analyse: 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result = (f * b) + (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c) - (d * s);</a:t>
            </a:r>
          </a:p>
          <a:p>
            <a:r>
              <a:rPr lang="en-GB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* b, b is promoted to a float </a:t>
            </a:r>
          </a:p>
          <a:p>
            <a:r>
              <a:rPr lang="en-IN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i/c promoted to </a:t>
            </a:r>
            <a:r>
              <a:rPr lang="en-IN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endParaRPr lang="en-IN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d*s</a:t>
            </a:r>
            <a:r>
              <a:rPr lang="en-IN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promoted to double</a:t>
            </a:r>
          </a:p>
          <a:p>
            <a:r>
              <a:rPr lang="en-IN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operation on </a:t>
            </a:r>
            <a:r>
              <a:rPr lang="en-IN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IN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float and double is considered result will be promoted to double.</a:t>
            </a: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03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10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5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300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62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8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2413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062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06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8676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74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98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366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05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6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5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9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keywords cannot be used as names for a variable, class, or method.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48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Integers are numbers with base 10.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BF35B-E1BB-4DCE-9C1D-3B1CCAABF07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2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0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4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2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31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69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3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5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7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0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1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7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94BB-D363-4B2F-B3B0-D349409C2673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6E23-EF1E-4DCF-89A5-E1DB9EB0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3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34.png"/><Relationship Id="rId42" Type="http://schemas.openxmlformats.org/officeDocument/2006/relationships/customXml" Target="../ink/ink20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16" Type="http://schemas.openxmlformats.org/officeDocument/2006/relationships/customXml" Target="../ink/ink7.xml"/><Relationship Id="rId11" Type="http://schemas.openxmlformats.org/officeDocument/2006/relationships/image" Target="../media/image29.png"/><Relationship Id="rId32" Type="http://schemas.openxmlformats.org/officeDocument/2006/relationships/customXml" Target="../ink/ink15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63.png"/><Relationship Id="rId5" Type="http://schemas.openxmlformats.org/officeDocument/2006/relationships/image" Target="../media/image26.png"/><Relationship Id="rId19" Type="http://schemas.openxmlformats.org/officeDocument/2006/relationships/image" Target="../media/image3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7.png"/><Relationship Id="rId30" Type="http://schemas.openxmlformats.org/officeDocument/2006/relationships/customXml" Target="../ink/ink14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58.png"/><Relationship Id="rId77" Type="http://schemas.openxmlformats.org/officeDocument/2006/relationships/image" Target="../media/image62.png"/><Relationship Id="rId8" Type="http://schemas.openxmlformats.org/officeDocument/2006/relationships/customXml" Target="../ink/ink3.xml"/><Relationship Id="rId51" Type="http://schemas.openxmlformats.org/officeDocument/2006/relationships/image" Target="../media/image49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66.png"/><Relationship Id="rId3" Type="http://schemas.openxmlformats.org/officeDocument/2006/relationships/image" Target="../media/image25.png"/><Relationship Id="rId12" Type="http://schemas.openxmlformats.org/officeDocument/2006/relationships/customXml" Target="../ink/ink5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9.xml"/><Relationship Id="rId41" Type="http://schemas.openxmlformats.org/officeDocument/2006/relationships/image" Target="../media/image44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4.xml"/><Relationship Id="rId31" Type="http://schemas.openxmlformats.org/officeDocument/2006/relationships/image" Target="../media/image39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38.xml"/><Relationship Id="rId81" Type="http://schemas.openxmlformats.org/officeDocument/2006/relationships/image" Target="../media/image64.png"/><Relationship Id="rId4" Type="http://schemas.openxmlformats.org/officeDocument/2006/relationships/customXml" Target="../ink/ink1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8.xml"/><Relationship Id="rId39" Type="http://schemas.openxmlformats.org/officeDocument/2006/relationships/image" Target="../media/image43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51.png"/><Relationship Id="rId76" Type="http://schemas.openxmlformats.org/officeDocument/2006/relationships/customXml" Target="../ink/ink37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29" Type="http://schemas.openxmlformats.org/officeDocument/2006/relationships/image" Target="../media/image38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46.png"/><Relationship Id="rId66" Type="http://schemas.openxmlformats.org/officeDocument/2006/relationships/customXml" Target="../ink/ink32.xml"/><Relationship Id="rId61" Type="http://schemas.openxmlformats.org/officeDocument/2006/relationships/image" Target="../media/image54.png"/><Relationship Id="rId82" Type="http://schemas.openxmlformats.org/officeDocument/2006/relationships/customXml" Target="../ink/ink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422405"/>
            <a:ext cx="9448800" cy="1825096"/>
          </a:xfrm>
        </p:spPr>
        <p:txBody>
          <a:bodyPr/>
          <a:lstStyle/>
          <a:p>
            <a:r>
              <a:rPr lang="en-IN" dirty="0"/>
              <a:t>OOP Using java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900"/>
            <a:ext cx="9448800" cy="175259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Module 1:</a:t>
            </a:r>
          </a:p>
          <a:p>
            <a:r>
              <a:rPr lang="en-US" b="1" dirty="0"/>
              <a:t>The History and Evolution of Java</a:t>
            </a:r>
          </a:p>
          <a:p>
            <a:r>
              <a:rPr lang="en-US" b="1" dirty="0"/>
              <a:t>An overview of java</a:t>
            </a:r>
          </a:p>
          <a:p>
            <a:r>
              <a:rPr lang="en-US" b="1" dirty="0"/>
              <a:t>Data Types, Variables, and Arrays</a:t>
            </a:r>
          </a:p>
          <a:p>
            <a:r>
              <a:rPr lang="en-US" b="1" dirty="0"/>
              <a:t>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42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IN" b="1" dirty="0"/>
              <a:t>Polymorphism</a:t>
            </a:r>
            <a:r>
              <a:rPr lang="en-IN" dirty="0"/>
              <a:t>: </a:t>
            </a:r>
            <a:r>
              <a:rPr lang="en-GB" sz="2400" i="1" dirty="0"/>
              <a:t>Polymorphism (from Greek, meaning “many forms”) is a feature that allows one interface to </a:t>
            </a:r>
            <a:r>
              <a:rPr lang="en-GB" sz="2400" dirty="0"/>
              <a:t>be used for a general class of actions. </a:t>
            </a:r>
          </a:p>
          <a:p>
            <a:r>
              <a:rPr lang="en-GB" b="1" dirty="0"/>
              <a:t>Polymorphism, Encapsulation, and Inheritance Work Together:</a:t>
            </a:r>
            <a:endParaRPr lang="en-IN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0964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5919"/>
            <a:ext cx="10820400" cy="1293028"/>
          </a:xfrm>
        </p:spPr>
        <p:txBody>
          <a:bodyPr>
            <a:normAutofit/>
          </a:bodyPr>
          <a:lstStyle/>
          <a:p>
            <a:r>
              <a:rPr lang="en-IN" dirty="0"/>
              <a:t>First Java program, Edit-Compile-Run cycle, Java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8948"/>
            <a:ext cx="10820400" cy="4579738"/>
          </a:xfrm>
        </p:spPr>
        <p:txBody>
          <a:bodyPr/>
          <a:lstStyle/>
          <a:p>
            <a:r>
              <a:rPr lang="en-IN" dirty="0"/>
              <a:t>To compile or run java program, JDK need to be installed and configured with environment variable.</a:t>
            </a:r>
          </a:p>
          <a:p>
            <a:r>
              <a:rPr lang="en-IN" dirty="0"/>
              <a:t>A java program can be written on any text editor and the files should have java extension.</a:t>
            </a:r>
          </a:p>
          <a:p>
            <a:r>
              <a:rPr lang="en-IN" dirty="0"/>
              <a:t>For Compilation: </a:t>
            </a:r>
            <a:r>
              <a:rPr lang="en-IN" dirty="0" err="1"/>
              <a:t>javac</a:t>
            </a:r>
            <a:r>
              <a:rPr lang="en-IN" dirty="0"/>
              <a:t> filename.java</a:t>
            </a:r>
          </a:p>
          <a:p>
            <a:r>
              <a:rPr lang="en-IN" dirty="0"/>
              <a:t>For Executing: java </a:t>
            </a:r>
            <a:r>
              <a:rPr lang="en-IN" dirty="0" err="1"/>
              <a:t>classname</a:t>
            </a:r>
            <a:endParaRPr lang="en-IN" dirty="0"/>
          </a:p>
          <a:p>
            <a:endParaRPr lang="en-IN" dirty="0"/>
          </a:p>
          <a:p>
            <a:r>
              <a:rPr lang="en-IN" dirty="0"/>
              <a:t>Ref: https://youtu.be/vhBNV8no4CI</a:t>
            </a:r>
          </a:p>
        </p:txBody>
      </p:sp>
    </p:spTree>
    <p:extLst>
      <p:ext uri="{BB962C8B-B14F-4D97-AF65-F5344CB8AC3E}">
        <p14:creationId xmlns:p14="http://schemas.microsoft.com/office/powerpoint/2010/main" val="32157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</a:t>
            </a:r>
          </a:p>
          <a:p>
            <a:r>
              <a:rPr lang="en-IN" dirty="0"/>
              <a:t>if else</a:t>
            </a:r>
          </a:p>
          <a:p>
            <a:r>
              <a:rPr lang="en-IN" dirty="0"/>
              <a:t>Nested if </a:t>
            </a:r>
          </a:p>
          <a:p>
            <a:r>
              <a:rPr lang="en-IN" dirty="0"/>
              <a:t>else if ladder</a:t>
            </a:r>
          </a:p>
          <a:p>
            <a:r>
              <a:rPr lang="en-IN" dirty="0"/>
              <a:t>switch</a:t>
            </a:r>
          </a:p>
          <a:p>
            <a:pPr lvl="1"/>
            <a:r>
              <a:rPr lang="en-IN" dirty="0"/>
              <a:t>break  is optional in switch</a:t>
            </a:r>
          </a:p>
          <a:p>
            <a:pPr lvl="1"/>
            <a:r>
              <a:rPr lang="en-IN" dirty="0"/>
              <a:t>Nested switch</a:t>
            </a:r>
          </a:p>
        </p:txBody>
      </p:sp>
    </p:spTree>
    <p:extLst>
      <p:ext uri="{BB962C8B-B14F-4D97-AF65-F5344CB8AC3E}">
        <p14:creationId xmlns:p14="http://schemas.microsoft.com/office/powerpoint/2010/main" val="331687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2930"/>
            <a:ext cx="8610600" cy="1293028"/>
          </a:xfrm>
        </p:spPr>
        <p:txBody>
          <a:bodyPr/>
          <a:lstStyle/>
          <a:p>
            <a:r>
              <a:rPr lang="en-IN" dirty="0"/>
              <a:t>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6360"/>
            <a:ext cx="10820400" cy="4932326"/>
          </a:xfrm>
        </p:spPr>
        <p:txBody>
          <a:bodyPr/>
          <a:lstStyle/>
          <a:p>
            <a:r>
              <a:rPr lang="en-IN" dirty="0"/>
              <a:t>while</a:t>
            </a:r>
          </a:p>
          <a:p>
            <a:r>
              <a:rPr lang="en-IN" dirty="0"/>
              <a:t>do while </a:t>
            </a:r>
          </a:p>
          <a:p>
            <a:r>
              <a:rPr lang="en-IN" dirty="0"/>
              <a:t>for</a:t>
            </a:r>
          </a:p>
          <a:p>
            <a:pPr lvl="1"/>
            <a:r>
              <a:rPr lang="en-IN" dirty="0"/>
              <a:t>for as </a:t>
            </a:r>
            <a:r>
              <a:rPr lang="en-IN" dirty="0" err="1"/>
              <a:t>foreach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for-each is essentially read only.</a:t>
            </a:r>
          </a:p>
          <a:p>
            <a:r>
              <a:rPr lang="en-IN"/>
              <a:t>Nested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65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/>
              <a:t>Lexical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842729"/>
          </a:xfrm>
        </p:spPr>
        <p:txBody>
          <a:bodyPr/>
          <a:lstStyle/>
          <a:p>
            <a:r>
              <a:rPr lang="en-GB" dirty="0"/>
              <a:t>Java	programs are	 a collection of whitespace, identifiers, literals, comments, operators, separators, and keywords.</a:t>
            </a:r>
          </a:p>
          <a:p>
            <a:r>
              <a:rPr lang="en-GB" dirty="0"/>
              <a:t>Whitespaces</a:t>
            </a:r>
          </a:p>
          <a:p>
            <a:pPr lvl="1"/>
            <a:r>
              <a:rPr lang="en-IN" dirty="0"/>
              <a:t>Java is a free-form language, means that you do not need to follow any </a:t>
            </a:r>
            <a:r>
              <a:rPr lang="en-IN" sz="2400" dirty="0"/>
              <a:t>special indentation rules.</a:t>
            </a:r>
          </a:p>
          <a:p>
            <a:pPr lvl="1"/>
            <a:r>
              <a:rPr lang="en-IN" sz="2400" dirty="0"/>
              <a:t>In Java, white space includes a space, tab, newline.</a:t>
            </a:r>
            <a:endParaRPr lang="en-IN" sz="4000" dirty="0"/>
          </a:p>
          <a:p>
            <a:r>
              <a:rPr lang="en-GB" dirty="0"/>
              <a:t>Identifiers</a:t>
            </a:r>
          </a:p>
          <a:p>
            <a:pPr lvl="1"/>
            <a:r>
              <a:rPr lang="en-IN" dirty="0"/>
              <a:t>Identifiers are used to name things, such as classes, variables, and methods.</a:t>
            </a:r>
          </a:p>
          <a:p>
            <a:pPr lvl="1"/>
            <a:r>
              <a:rPr lang="en-IN" dirty="0"/>
              <a:t>Java is case-sensitive, so </a:t>
            </a:r>
            <a:r>
              <a:rPr lang="en-IN" b="1" dirty="0"/>
              <a:t>VALUE is a </a:t>
            </a:r>
            <a:r>
              <a:rPr lang="en-IN" dirty="0"/>
              <a:t>different identifier than </a:t>
            </a:r>
            <a:r>
              <a:rPr lang="en-IN" b="1" dirty="0"/>
              <a:t>Value.</a:t>
            </a:r>
          </a:p>
          <a:p>
            <a:pPr lvl="1"/>
            <a:r>
              <a:rPr lang="en-IN" sz="1800" dirty="0"/>
              <a:t>Valid Identifiers: 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Invalid Identifiers</a:t>
            </a:r>
          </a:p>
          <a:p>
            <a:pPr lvl="1"/>
            <a:endParaRPr lang="en-IN" sz="1800" dirty="0"/>
          </a:p>
          <a:p>
            <a:pPr lvl="2"/>
            <a:endParaRPr lang="en-IN" sz="1600" b="1" dirty="0"/>
          </a:p>
          <a:p>
            <a:pPr lvl="2"/>
            <a:endParaRPr lang="en-GB" sz="16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29" y="4899991"/>
            <a:ext cx="6124575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75" y="6135757"/>
            <a:ext cx="4695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/>
              <a:t>Lexical issues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842729"/>
          </a:xfrm>
        </p:spPr>
        <p:txBody>
          <a:bodyPr>
            <a:normAutofit/>
          </a:bodyPr>
          <a:lstStyle/>
          <a:p>
            <a:r>
              <a:rPr lang="en-IN" dirty="0"/>
              <a:t>Literals</a:t>
            </a:r>
          </a:p>
          <a:p>
            <a:pPr lvl="1"/>
            <a:r>
              <a:rPr lang="en-IN" dirty="0"/>
              <a:t>A constant value in Java is created by using a </a:t>
            </a:r>
            <a:r>
              <a:rPr lang="en-IN" i="1" dirty="0"/>
              <a:t>literal representation of it.</a:t>
            </a:r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pPr lvl="1"/>
            <a:endParaRPr lang="en-IN" i="1" dirty="0"/>
          </a:p>
          <a:p>
            <a:r>
              <a:rPr lang="en-IN" i="1" dirty="0"/>
              <a:t>Comments </a:t>
            </a:r>
          </a:p>
          <a:p>
            <a:pPr lvl="1"/>
            <a:r>
              <a:rPr lang="en-IN" i="1" dirty="0"/>
              <a:t>Single Line: //</a:t>
            </a:r>
          </a:p>
          <a:p>
            <a:pPr lvl="1"/>
            <a:r>
              <a:rPr lang="en-IN" i="1" dirty="0"/>
              <a:t>Multiline: /* Comment */</a:t>
            </a:r>
          </a:p>
          <a:p>
            <a:pPr lvl="1"/>
            <a:r>
              <a:rPr lang="en-IN" i="1" dirty="0"/>
              <a:t>Documentation: /** Statements */</a:t>
            </a:r>
          </a:p>
          <a:p>
            <a:pPr lvl="2"/>
            <a:r>
              <a:rPr lang="en-IN" sz="2000" dirty="0"/>
              <a:t>Allow you to embed information about your program into the program itself.</a:t>
            </a:r>
          </a:p>
          <a:p>
            <a:pPr lvl="2"/>
            <a:r>
              <a:rPr lang="en-IN" sz="2000" dirty="0"/>
              <a:t>You can then use the Javadoc utility program (supplied with the JDK) to extract the information and put it into an HTML file.</a:t>
            </a:r>
          </a:p>
          <a:p>
            <a:pPr lvl="1"/>
            <a:endParaRPr lang="en-IN" b="1" dirty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57" y="2220388"/>
            <a:ext cx="9163210" cy="7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/>
              <a:t>Lexical issues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4842729"/>
          </a:xfrm>
        </p:spPr>
        <p:txBody>
          <a:bodyPr>
            <a:normAutofit/>
          </a:bodyPr>
          <a:lstStyle/>
          <a:p>
            <a:pPr lvl="1"/>
            <a:r>
              <a:rPr lang="en-IN" b="1" dirty="0"/>
              <a:t>Separators</a:t>
            </a:r>
          </a:p>
          <a:p>
            <a:pPr lvl="2"/>
            <a:r>
              <a:rPr lang="en-IN" sz="2000" dirty="0"/>
              <a:t>The most commonly used separator in Java is the semicolon,  it is often Used to terminate statements.</a:t>
            </a:r>
          </a:p>
          <a:p>
            <a:pPr lvl="2"/>
            <a:endParaRPr lang="en-IN" sz="2000" b="1" dirty="0"/>
          </a:p>
          <a:p>
            <a:pPr lvl="1"/>
            <a:endParaRPr lang="en-IN" b="1" dirty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21007"/>
            <a:ext cx="7045395" cy="430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9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0"/>
            <a:ext cx="8610600" cy="1293028"/>
          </a:xfrm>
        </p:spPr>
        <p:txBody>
          <a:bodyPr/>
          <a:lstStyle/>
          <a:p>
            <a:r>
              <a:rPr lang="en-IN" dirty="0"/>
              <a:t>Lexical issues 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3028"/>
            <a:ext cx="10820400" cy="546558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N" b="1" dirty="0"/>
              <a:t>Keywords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Note: </a:t>
            </a:r>
            <a:r>
              <a:rPr lang="en-GB" dirty="0"/>
              <a:t>These keywords cannot be used as names for a variable, class, or method.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2"/>
            <a:endParaRPr lang="en-IN" sz="2000" b="1" dirty="0"/>
          </a:p>
          <a:p>
            <a:pPr lvl="1"/>
            <a:endParaRPr lang="en-IN" b="1" dirty="0"/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09530"/>
            <a:ext cx="9372600" cy="45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2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identifiers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GB" dirty="0"/>
              <a:t>Identifiers are used for class names, method names, and variable names. </a:t>
            </a:r>
          </a:p>
          <a:p>
            <a:r>
              <a:rPr lang="en-GB" dirty="0"/>
              <a:t>An identifier may be any descriptive sequence of uppercase and lowercase letters, numbers, or the underscore and dollar-sign characters.</a:t>
            </a:r>
          </a:p>
          <a:p>
            <a:r>
              <a:rPr lang="en-GB" dirty="0"/>
              <a:t>They must not begin with a number, lest they be confused with a numeric literal. </a:t>
            </a:r>
          </a:p>
          <a:p>
            <a:r>
              <a:rPr lang="en-GB" dirty="0"/>
              <a:t>Java is case-sensitive, so </a:t>
            </a:r>
            <a:r>
              <a:rPr lang="en-GB" b="1" dirty="0"/>
              <a:t>VALUE is a different identifier than Value.</a:t>
            </a:r>
          </a:p>
          <a:p>
            <a:r>
              <a:rPr lang="en-GB" dirty="0"/>
              <a:t>Valid Identifiers Ex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Invalid Identifiers Ex</a:t>
            </a:r>
          </a:p>
          <a:p>
            <a:endParaRPr lang="en-GB" dirty="0"/>
          </a:p>
          <a:p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87" y="4463511"/>
            <a:ext cx="10467814" cy="650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87" y="5763512"/>
            <a:ext cx="10467813" cy="7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4373"/>
            <a:ext cx="10984424" cy="559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0" y="764373"/>
            <a:ext cx="9347200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History and Evolution of Java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and its applications </a:t>
            </a:r>
          </a:p>
          <a:p>
            <a:r>
              <a:rPr lang="en-US" dirty="0"/>
              <a:t>Byte code</a:t>
            </a:r>
          </a:p>
          <a:p>
            <a:r>
              <a:rPr lang="en-US" dirty="0"/>
              <a:t>Java Development Kit (JDK)</a:t>
            </a:r>
          </a:p>
          <a:p>
            <a:r>
              <a:rPr lang="en-US" dirty="0"/>
              <a:t>Java Buzzwords </a:t>
            </a:r>
          </a:p>
          <a:p>
            <a:r>
              <a:rPr lang="en-US" dirty="0"/>
              <a:t>Java Virtual Machine (JVM)</a:t>
            </a:r>
          </a:p>
          <a:p>
            <a:r>
              <a:rPr lang="en-US" dirty="0"/>
              <a:t>The evolution of Java.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792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/>
          <a:lstStyle/>
          <a:p>
            <a:r>
              <a:rPr lang="en-IN" b="1" dirty="0"/>
              <a:t>A closer look at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4901328"/>
          </a:xfrm>
        </p:spPr>
        <p:txBody>
          <a:bodyPr>
            <a:normAutofit/>
          </a:bodyPr>
          <a:lstStyle/>
          <a:p>
            <a:r>
              <a:rPr lang="en-IN" dirty="0"/>
              <a:t>Integer Literals</a:t>
            </a:r>
          </a:p>
          <a:p>
            <a:pPr lvl="1"/>
            <a:r>
              <a:rPr lang="en-IN" dirty="0"/>
              <a:t>Any whole number is an integer Literal, Ex: 1,2,3,42 </a:t>
            </a:r>
            <a:r>
              <a:rPr lang="en-IN" dirty="0" err="1"/>
              <a:t>etc</a:t>
            </a:r>
            <a:r>
              <a:rPr lang="en-IN" dirty="0"/>
              <a:t>….</a:t>
            </a:r>
          </a:p>
          <a:p>
            <a:pPr lvl="1"/>
            <a:r>
              <a:rPr lang="en-GB" dirty="0"/>
              <a:t>There are two other bases which can be used in integer literals, </a:t>
            </a:r>
            <a:r>
              <a:rPr lang="en-GB" i="1" dirty="0"/>
              <a:t>octal (base eight) and hexadecimal (base 16).</a:t>
            </a:r>
          </a:p>
          <a:p>
            <a:pPr lvl="1"/>
            <a:r>
              <a:rPr lang="en-GB" dirty="0"/>
              <a:t>Octal values are preceded with 0. 0-7 is octal range.</a:t>
            </a:r>
            <a:endParaRPr lang="en-IN" dirty="0"/>
          </a:p>
          <a:p>
            <a:pPr lvl="1"/>
            <a:r>
              <a:rPr lang="en-IN" dirty="0"/>
              <a:t>Hexadecimal values preceded with 0x or 0X. </a:t>
            </a:r>
            <a:r>
              <a:rPr lang="en-GB" dirty="0"/>
              <a:t>The range of a hexadecimal digit is 0 to 15, so </a:t>
            </a:r>
            <a:r>
              <a:rPr lang="en-GB" i="1" dirty="0"/>
              <a:t>A </a:t>
            </a:r>
            <a:r>
              <a:rPr lang="en-GB" dirty="0"/>
              <a:t>through </a:t>
            </a:r>
            <a:r>
              <a:rPr lang="en-GB" i="1" dirty="0"/>
              <a:t>F (or a through f ) are substituted for 10 through 15.</a:t>
            </a:r>
          </a:p>
          <a:p>
            <a:pPr lvl="1"/>
            <a:r>
              <a:rPr lang="en-GB" dirty="0"/>
              <a:t>An integer literal can always be assigned to a long variable.</a:t>
            </a:r>
          </a:p>
          <a:p>
            <a:pPr lvl="1"/>
            <a:r>
              <a:rPr lang="en-GB" dirty="0"/>
              <a:t> However, to specify a long literal, you will need to explicitly tell the compiler that the literal value is of type long. This is done by appending an upper- or lowercase </a:t>
            </a:r>
            <a:r>
              <a:rPr lang="en-GB" i="1" dirty="0"/>
              <a:t>L to the literal. </a:t>
            </a:r>
          </a:p>
          <a:p>
            <a:pPr lvl="1"/>
            <a:r>
              <a:rPr lang="en-GB" i="1" dirty="0"/>
              <a:t>For example, 0x7ffffffffffffffL </a:t>
            </a:r>
            <a:r>
              <a:rPr lang="en-GB" dirty="0"/>
              <a:t>or 9223372036854775807L is the largest long. </a:t>
            </a:r>
          </a:p>
          <a:p>
            <a:pPr lvl="1"/>
            <a:r>
              <a:rPr lang="en-GB" dirty="0"/>
              <a:t>An integer can also be assigned to a char as long as it is within range.</a:t>
            </a:r>
            <a:endParaRPr lang="en-GB" i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55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 closer look at literals(contd..)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Floating Point Literals</a:t>
            </a:r>
          </a:p>
          <a:p>
            <a:pPr lvl="1"/>
            <a:r>
              <a:rPr lang="en-GB" sz="2200" dirty="0"/>
              <a:t>Floating-point numbers represent decimal values with a fractional component. </a:t>
            </a:r>
          </a:p>
          <a:p>
            <a:pPr lvl="1"/>
            <a:r>
              <a:rPr lang="en-GB" sz="2200" dirty="0"/>
              <a:t>can be expressed in either standard or scientific notation. </a:t>
            </a:r>
          </a:p>
          <a:p>
            <a:pPr lvl="1"/>
            <a:r>
              <a:rPr lang="en-GB" sz="2200" i="1" dirty="0"/>
              <a:t>Standard notation consists of a whole number </a:t>
            </a:r>
            <a:r>
              <a:rPr lang="en-GB" sz="2200" dirty="0"/>
              <a:t>component followed by a decimal point followed by a fractional component. For example, 2.0, 3.14159, and 0.6667.</a:t>
            </a:r>
          </a:p>
          <a:p>
            <a:pPr lvl="1"/>
            <a:r>
              <a:rPr lang="en-GB" sz="2200" i="1" dirty="0"/>
              <a:t>Scientific notation </a:t>
            </a:r>
            <a:r>
              <a:rPr lang="en-GB" sz="2200" dirty="0"/>
              <a:t>uses a standard-notation, floating-point number plus a suffix that specifies a power of 10 by which the number is to be multiplied. </a:t>
            </a:r>
          </a:p>
          <a:p>
            <a:pPr lvl="1"/>
            <a:r>
              <a:rPr lang="en-GB" sz="2200" dirty="0"/>
              <a:t>The exponent is indicated by an </a:t>
            </a:r>
            <a:r>
              <a:rPr lang="en-GB" sz="2200" i="1" dirty="0"/>
              <a:t>E or e followed by a </a:t>
            </a:r>
            <a:r>
              <a:rPr lang="en-GB" sz="2200" dirty="0"/>
              <a:t>decimal number, which can be positive or negative. Examples include 6.022E23, 314159E–05, </a:t>
            </a:r>
            <a:r>
              <a:rPr lang="en-IN" sz="2200" dirty="0"/>
              <a:t>and 2e+100.</a:t>
            </a:r>
          </a:p>
          <a:p>
            <a:pPr lvl="1"/>
            <a:r>
              <a:rPr lang="en-GB" sz="2200" dirty="0"/>
              <a:t>Floating-point literals in Java default to double precision. </a:t>
            </a:r>
          </a:p>
          <a:p>
            <a:pPr lvl="1"/>
            <a:r>
              <a:rPr lang="en-GB" sz="2200" dirty="0"/>
              <a:t>To specify a float literal, you must append an </a:t>
            </a:r>
            <a:r>
              <a:rPr lang="en-GB" sz="2200" i="1" dirty="0"/>
              <a:t>F or f to the constant. </a:t>
            </a:r>
          </a:p>
          <a:p>
            <a:pPr lvl="1"/>
            <a:r>
              <a:rPr lang="en-GB" sz="2200" i="1" dirty="0"/>
              <a:t>You can also explicitly specify a double literal by </a:t>
            </a:r>
            <a:r>
              <a:rPr lang="en-GB" sz="2200" dirty="0"/>
              <a:t>appending a </a:t>
            </a:r>
            <a:r>
              <a:rPr lang="en-GB" sz="2200" i="1" dirty="0"/>
              <a:t>D or d.</a:t>
            </a:r>
          </a:p>
          <a:p>
            <a:pPr lvl="1"/>
            <a:r>
              <a:rPr lang="en-GB" sz="2200" i="1" dirty="0"/>
              <a:t>The default double type consumes 64 </a:t>
            </a:r>
            <a:r>
              <a:rPr lang="en-GB" sz="2200" dirty="0"/>
              <a:t>bits of storage, while the less-accurate float type requires only 32 bits.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907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 closer look at literals(contd..)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dirty="0"/>
              <a:t>Boolean Literals</a:t>
            </a:r>
          </a:p>
          <a:p>
            <a:pPr lvl="1"/>
            <a:r>
              <a:rPr lang="en-GB" sz="2400" dirty="0"/>
              <a:t>There are only two logical values that a </a:t>
            </a:r>
            <a:r>
              <a:rPr lang="en-GB" sz="2400" dirty="0" err="1"/>
              <a:t>boolean</a:t>
            </a:r>
            <a:r>
              <a:rPr lang="en-GB" sz="2400" dirty="0"/>
              <a:t> value can have, true and false. </a:t>
            </a:r>
          </a:p>
          <a:p>
            <a:pPr lvl="1"/>
            <a:r>
              <a:rPr lang="en-GB" sz="2400" dirty="0"/>
              <a:t>The values of true and false do not convert into any numerical representation.</a:t>
            </a:r>
          </a:p>
          <a:p>
            <a:pPr lvl="1"/>
            <a:r>
              <a:rPr lang="en-GB" sz="2400" dirty="0"/>
              <a:t>The true literal in Java does not equal 1, nor does the false literal equal 0. </a:t>
            </a:r>
          </a:p>
          <a:p>
            <a:pPr lvl="1"/>
            <a:r>
              <a:rPr lang="en-GB" sz="2400" dirty="0"/>
              <a:t>In Java, they can only be assigned to variables declared as </a:t>
            </a:r>
            <a:r>
              <a:rPr lang="en-GB" sz="2400" dirty="0" err="1"/>
              <a:t>boolean</a:t>
            </a:r>
            <a:r>
              <a:rPr lang="en-GB" sz="2400" dirty="0"/>
              <a:t>, or used in expressions with Boolean operators.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53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 closer look at literals(contd..)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dirty="0" err="1"/>
              <a:t>Charecter</a:t>
            </a:r>
            <a:r>
              <a:rPr lang="en-IN" dirty="0"/>
              <a:t> Literals</a:t>
            </a:r>
          </a:p>
          <a:p>
            <a:pPr lvl="1" algn="just"/>
            <a:r>
              <a:rPr lang="en-GB" dirty="0"/>
              <a:t>They are 16-bit values that can be converted into integers and manipulated with the integer operators, such as the addition and subtraction operators. </a:t>
            </a:r>
          </a:p>
          <a:p>
            <a:pPr lvl="1" algn="just"/>
            <a:r>
              <a:rPr lang="en-GB" dirty="0"/>
              <a:t>A literal character is represented inside a pair of single quotes. </a:t>
            </a:r>
          </a:p>
          <a:p>
            <a:pPr lvl="1" algn="just"/>
            <a:r>
              <a:rPr lang="en-GB" dirty="0"/>
              <a:t>All of the visible ASCII characters can be directly entered inside the quotes, such as </a:t>
            </a:r>
            <a:r>
              <a:rPr lang="en-GB" i="1" dirty="0"/>
              <a:t>‘a’, ‘z’, and ‘@’.</a:t>
            </a:r>
          </a:p>
          <a:p>
            <a:pPr lvl="1" algn="just"/>
            <a:r>
              <a:rPr lang="en-GB" dirty="0"/>
              <a:t>For characters that are impossible to enter directly, there are several escape sequences that allow you to enter the character you need, such as ‘\’’ for the single-quote character itself and ‘\n’ for the newline character.</a:t>
            </a:r>
          </a:p>
          <a:p>
            <a:pPr lvl="1" algn="just"/>
            <a:r>
              <a:rPr lang="en-GB" dirty="0"/>
              <a:t> There is also a mechanism for directly entering the value of a character in octal or hexadecimal. For octal notation, use the backslash followed by the three-digit number. For example, </a:t>
            </a:r>
            <a:r>
              <a:rPr lang="en-GB" i="1" dirty="0"/>
              <a:t>‘\141’ is the letter ‘a’.</a:t>
            </a:r>
          </a:p>
          <a:p>
            <a:pPr lvl="1" algn="just"/>
            <a:r>
              <a:rPr lang="en-GB" i="1" dirty="0"/>
              <a:t>For hexadecimal, you enter a backslash-u (\u), then </a:t>
            </a:r>
            <a:r>
              <a:rPr lang="en-GB" dirty="0"/>
              <a:t>exactly four hexadecimal digits. For example, </a:t>
            </a:r>
            <a:r>
              <a:rPr lang="en-GB" i="1" dirty="0"/>
              <a:t>‘\u0061’ is the ISO-Latin-1 ‘a’ and</a:t>
            </a:r>
            <a:r>
              <a:rPr lang="en-GB" dirty="0"/>
              <a:t> </a:t>
            </a:r>
            <a:r>
              <a:rPr lang="en-GB" i="1" dirty="0"/>
              <a:t>‘\ua432’ is a Japanese Katakana character.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15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 closer look at literals(contd..)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b="1" dirty="0"/>
              <a:t>Character Escape Sequences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66807"/>
            <a:ext cx="10820400" cy="48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16401"/>
            <a:ext cx="8610600" cy="8009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 closer look at literals(contd..)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358"/>
            <a:ext cx="10820400" cy="5300418"/>
          </a:xfrm>
        </p:spPr>
        <p:txBody>
          <a:bodyPr>
            <a:normAutofit/>
          </a:bodyPr>
          <a:lstStyle/>
          <a:p>
            <a:r>
              <a:rPr lang="en-IN" b="1" dirty="0"/>
              <a:t>String Literal</a:t>
            </a:r>
          </a:p>
          <a:p>
            <a:r>
              <a:rPr lang="en-GB" dirty="0"/>
              <a:t>String literals in Java are specified like they are in most other languages—by enclosing a sequence of characters between a pair of double quotes. Examples of string literals are</a:t>
            </a:r>
          </a:p>
          <a:p>
            <a:pPr marL="0" indent="0">
              <a:buNone/>
            </a:pPr>
            <a:r>
              <a:rPr lang="en-IN" dirty="0"/>
              <a:t>	“Hello World”</a:t>
            </a:r>
          </a:p>
          <a:p>
            <a:pPr marL="0" indent="0">
              <a:buNone/>
            </a:pPr>
            <a:r>
              <a:rPr lang="en-IN" dirty="0"/>
              <a:t>	“two\</a:t>
            </a:r>
            <a:r>
              <a:rPr lang="en-IN" dirty="0" err="1"/>
              <a:t>nlines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IN" dirty="0"/>
              <a:t>	“\”This is in quotes\”“</a:t>
            </a:r>
          </a:p>
          <a:p>
            <a:r>
              <a:rPr lang="en-GB" dirty="0"/>
              <a:t>The escape sequences and octal/hexadecimal notations that were defined for character literals work the same way inside of string literals.</a:t>
            </a:r>
          </a:p>
          <a:p>
            <a:r>
              <a:rPr lang="en-GB" dirty="0"/>
              <a:t>Strings must begin and end on the same line. There is no line-continuation escape sequence.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4860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types, variables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GB" b="1" dirty="0"/>
              <a:t>Java Is a Strongly Typed Language</a:t>
            </a:r>
          </a:p>
          <a:p>
            <a:r>
              <a:rPr lang="en-IN" sz="2400" dirty="0"/>
              <a:t>First, every </a:t>
            </a:r>
            <a:r>
              <a:rPr lang="en-GB" sz="2400" dirty="0"/>
              <a:t>variable has a type, every expression has a type, and every type is strictly defined.</a:t>
            </a:r>
          </a:p>
          <a:p>
            <a:r>
              <a:rPr lang="en-IN" dirty="0"/>
              <a:t>Second, </a:t>
            </a:r>
            <a:r>
              <a:rPr lang="en-GB" dirty="0"/>
              <a:t>all assignments, whether explicit or via parameter passing in method calls, are checked for </a:t>
            </a:r>
            <a:r>
              <a:rPr lang="en-IN" dirty="0"/>
              <a:t>type compatibility.</a:t>
            </a:r>
          </a:p>
          <a:p>
            <a:r>
              <a:rPr lang="en-GB" dirty="0"/>
              <a:t>The Java compiler checks all expressions and parameters to ensure that the types are compatible. </a:t>
            </a:r>
          </a:p>
          <a:p>
            <a:r>
              <a:rPr lang="en-GB" dirty="0"/>
              <a:t>Any type mismatches or errors that must be corrected, will be done before the compiler will finish compiling the class.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8931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GB" b="1" dirty="0"/>
              <a:t>Integers:</a:t>
            </a:r>
            <a:r>
              <a:rPr lang="en-GB" dirty="0"/>
              <a:t> This group includes </a:t>
            </a:r>
            <a:r>
              <a:rPr lang="en-GB" b="1" dirty="0"/>
              <a:t>byte, short, </a:t>
            </a:r>
            <a:r>
              <a:rPr lang="en-GB" b="1" dirty="0" err="1"/>
              <a:t>int</a:t>
            </a:r>
            <a:r>
              <a:rPr lang="en-GB" b="1" dirty="0"/>
              <a:t>, and long,</a:t>
            </a:r>
            <a:r>
              <a:rPr lang="en-GB" dirty="0"/>
              <a:t> which are for whole-valued </a:t>
            </a:r>
            <a:r>
              <a:rPr lang="en-IN" dirty="0"/>
              <a:t>signed numbers.</a:t>
            </a:r>
          </a:p>
          <a:p>
            <a:r>
              <a:rPr lang="en-GB" b="1" dirty="0"/>
              <a:t>Floating-point numbers:</a:t>
            </a:r>
            <a:r>
              <a:rPr lang="en-GB" dirty="0"/>
              <a:t> This group includes </a:t>
            </a:r>
            <a:r>
              <a:rPr lang="en-GB" b="1" dirty="0"/>
              <a:t>float and double</a:t>
            </a:r>
            <a:r>
              <a:rPr lang="en-GB" dirty="0"/>
              <a:t>, which represent </a:t>
            </a:r>
            <a:r>
              <a:rPr lang="en-IN" dirty="0"/>
              <a:t>numbers with fractional precision.</a:t>
            </a:r>
          </a:p>
          <a:p>
            <a:r>
              <a:rPr lang="en-GB" b="1" dirty="0"/>
              <a:t>Characters:</a:t>
            </a:r>
            <a:r>
              <a:rPr lang="en-GB" dirty="0"/>
              <a:t> This group includes </a:t>
            </a:r>
            <a:r>
              <a:rPr lang="en-GB" b="1" dirty="0"/>
              <a:t>char</a:t>
            </a:r>
            <a:r>
              <a:rPr lang="en-GB" dirty="0"/>
              <a:t>, which represents symbols in a character set, </a:t>
            </a:r>
            <a:r>
              <a:rPr lang="en-IN" dirty="0"/>
              <a:t>like letters and numbers.</a:t>
            </a:r>
          </a:p>
          <a:p>
            <a:r>
              <a:rPr lang="en-GB" b="1" dirty="0"/>
              <a:t>Boolean:</a:t>
            </a:r>
            <a:r>
              <a:rPr lang="en-GB" dirty="0"/>
              <a:t> This group includes </a:t>
            </a:r>
            <a:r>
              <a:rPr lang="en-GB" dirty="0" err="1"/>
              <a:t>boolean</a:t>
            </a:r>
            <a:r>
              <a:rPr lang="en-GB" dirty="0"/>
              <a:t>, which is a special type for representing </a:t>
            </a:r>
            <a:r>
              <a:rPr lang="en-IN" dirty="0"/>
              <a:t>true/false values.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826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GB" b="1" dirty="0"/>
              <a:t>Byte</a:t>
            </a:r>
          </a:p>
          <a:p>
            <a:pPr lvl="1"/>
            <a:r>
              <a:rPr lang="en-GB" dirty="0"/>
              <a:t>The smallest integer type is </a:t>
            </a:r>
            <a:r>
              <a:rPr lang="en-GB" b="1" dirty="0"/>
              <a:t>byte. This is a signed 8-bit type that has a range from –128 to 127.</a:t>
            </a:r>
          </a:p>
          <a:p>
            <a:pPr lvl="1"/>
            <a:r>
              <a:rPr lang="en-GB" dirty="0"/>
              <a:t>Especially useful when you’re working with a stream of data from </a:t>
            </a:r>
            <a:r>
              <a:rPr lang="en-IN" dirty="0"/>
              <a:t>a network or file.</a:t>
            </a:r>
          </a:p>
          <a:p>
            <a:pPr lvl="1"/>
            <a:r>
              <a:rPr lang="en-GB" dirty="0"/>
              <a:t>also useful when you’re working with raw binary data that may not be directly compatible with Java’s other built-in types.</a:t>
            </a:r>
          </a:p>
          <a:p>
            <a:pPr lvl="1"/>
            <a:r>
              <a:rPr lang="en-GB" dirty="0"/>
              <a:t>Ex: byte </a:t>
            </a:r>
            <a:r>
              <a:rPr lang="en-GB" dirty="0" err="1"/>
              <a:t>b,c</a:t>
            </a:r>
            <a:r>
              <a:rPr lang="en-GB" dirty="0"/>
              <a:t>;</a:t>
            </a:r>
          </a:p>
          <a:p>
            <a:pPr lvl="1"/>
            <a:endParaRPr lang="en-GB" dirty="0"/>
          </a:p>
          <a:p>
            <a:r>
              <a:rPr lang="en-IN" sz="2400" b="1" dirty="0"/>
              <a:t>short</a:t>
            </a:r>
          </a:p>
          <a:p>
            <a:pPr lvl="1"/>
            <a:r>
              <a:rPr lang="en-GB" dirty="0"/>
              <a:t>short is a signed 16-bit type. It has a range from –32,768 to 32,767. </a:t>
            </a:r>
          </a:p>
          <a:p>
            <a:pPr lvl="1"/>
            <a:r>
              <a:rPr lang="en-GB" dirty="0"/>
              <a:t>It is probably the least-used Java type. </a:t>
            </a:r>
          </a:p>
          <a:p>
            <a:pPr lvl="1"/>
            <a:r>
              <a:rPr lang="en-GB" sz="2400" dirty="0"/>
              <a:t>Ex: short </a:t>
            </a:r>
            <a:r>
              <a:rPr lang="en-GB" sz="2400" dirty="0" err="1"/>
              <a:t>s,t</a:t>
            </a:r>
            <a:r>
              <a:rPr lang="en-GB" sz="2400" dirty="0"/>
              <a:t>;</a:t>
            </a:r>
          </a:p>
          <a:p>
            <a:pPr lvl="3"/>
            <a:endParaRPr lang="en-GB" dirty="0"/>
          </a:p>
          <a:p>
            <a:pPr lvl="1"/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598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IN" b="1" dirty="0" err="1"/>
              <a:t>Int</a:t>
            </a:r>
            <a:endParaRPr lang="en-IN" b="1" dirty="0"/>
          </a:p>
          <a:p>
            <a:pPr lvl="1"/>
            <a:r>
              <a:rPr lang="en-GB" dirty="0"/>
              <a:t>The most commonly used integer type is int. </a:t>
            </a:r>
          </a:p>
          <a:p>
            <a:pPr lvl="1"/>
            <a:r>
              <a:rPr lang="en-GB" dirty="0"/>
              <a:t>It is a signed 32-bit type that has a range </a:t>
            </a:r>
            <a:r>
              <a:rPr lang="en-GB" sz="2400" dirty="0"/>
              <a:t>from –2,147,483,648 to 2,147,483,647.</a:t>
            </a:r>
          </a:p>
          <a:p>
            <a:pPr lvl="1"/>
            <a:r>
              <a:rPr lang="en-GB" sz="2400" dirty="0"/>
              <a:t>variables of type </a:t>
            </a:r>
            <a:r>
              <a:rPr lang="en-GB" sz="2400" dirty="0" err="1"/>
              <a:t>int</a:t>
            </a:r>
            <a:r>
              <a:rPr lang="en-GB" sz="2400" dirty="0"/>
              <a:t> are commonly employed to control loops and to index arrays. </a:t>
            </a:r>
            <a:endParaRPr lang="en-GB" dirty="0"/>
          </a:p>
          <a:p>
            <a:r>
              <a:rPr lang="en-IN" b="1" dirty="0"/>
              <a:t>long</a:t>
            </a:r>
          </a:p>
          <a:p>
            <a:pPr lvl="1"/>
            <a:r>
              <a:rPr lang="en-GB" dirty="0"/>
              <a:t>long is a signed 64-bit type and is useful for those occasions where an </a:t>
            </a:r>
            <a:r>
              <a:rPr lang="en-GB" dirty="0" err="1"/>
              <a:t>int</a:t>
            </a:r>
            <a:r>
              <a:rPr lang="en-GB" dirty="0"/>
              <a:t> type is not large enough to hold the desired value.</a:t>
            </a:r>
          </a:p>
          <a:p>
            <a:pPr lvl="1"/>
            <a:r>
              <a:rPr lang="en-GB" dirty="0"/>
              <a:t> The range of a long is quite large. This makes it useful when big, whole numbers are needed. </a:t>
            </a:r>
          </a:p>
        </p:txBody>
      </p:sp>
    </p:spTree>
    <p:extLst>
      <p:ext uri="{BB962C8B-B14F-4D97-AF65-F5344CB8AC3E}">
        <p14:creationId xmlns:p14="http://schemas.microsoft.com/office/powerpoint/2010/main" val="257000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its applications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7660"/>
            <a:ext cx="10820400" cy="4866640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Java is a general-purpose programming language that is class-based and object-oriented. </a:t>
            </a:r>
          </a:p>
          <a:p>
            <a:pPr algn="just"/>
            <a:r>
              <a:rPr lang="en-GB" dirty="0"/>
              <a:t>It is structured in such a way that developers can write code anywhere and run it anywhere without worrying about the underlying computer architecture. It is also referred to as </a:t>
            </a:r>
            <a:r>
              <a:rPr lang="en-GB" i="1" dirty="0"/>
              <a:t>write once, run anywhere</a:t>
            </a:r>
            <a:r>
              <a:rPr lang="en-GB" dirty="0"/>
              <a:t> (WORA).</a:t>
            </a:r>
          </a:p>
          <a:p>
            <a:r>
              <a:rPr lang="en-GB" dirty="0"/>
              <a:t>Java is used for:</a:t>
            </a:r>
          </a:p>
          <a:p>
            <a:pPr lvl="1"/>
            <a:r>
              <a:rPr lang="en-GB" dirty="0"/>
              <a:t>GUI applications</a:t>
            </a:r>
          </a:p>
          <a:p>
            <a:pPr lvl="1"/>
            <a:r>
              <a:rPr lang="en-GB" dirty="0"/>
              <a:t>Web servers and applications servers</a:t>
            </a:r>
          </a:p>
          <a:p>
            <a:pPr lvl="1"/>
            <a:r>
              <a:rPr lang="en-GB" dirty="0"/>
              <a:t>Middleware applications</a:t>
            </a:r>
          </a:p>
          <a:p>
            <a:pPr lvl="1"/>
            <a:r>
              <a:rPr lang="en-GB" dirty="0"/>
              <a:t>Web applications</a:t>
            </a:r>
          </a:p>
          <a:p>
            <a:pPr lvl="1"/>
            <a:r>
              <a:rPr lang="en-GB" dirty="0"/>
              <a:t>Mobile applications</a:t>
            </a:r>
          </a:p>
          <a:p>
            <a:pPr lvl="1"/>
            <a:r>
              <a:rPr lang="en-GB" dirty="0"/>
              <a:t>Embedded systems</a:t>
            </a:r>
          </a:p>
          <a:p>
            <a:pPr lvl="1"/>
            <a:r>
              <a:rPr lang="en-GB" dirty="0"/>
              <a:t>Enterprise applications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9898" y="1797803"/>
            <a:ext cx="10576303" cy="35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6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Float</a:t>
            </a:r>
          </a:p>
          <a:p>
            <a:pPr lvl="1"/>
            <a:r>
              <a:rPr lang="en-GB" dirty="0"/>
              <a:t>The type </a:t>
            </a:r>
            <a:r>
              <a:rPr lang="en-GB" b="1" dirty="0"/>
              <a:t>float specifies a </a:t>
            </a:r>
            <a:r>
              <a:rPr lang="en-GB" b="1" i="1" dirty="0"/>
              <a:t>single-precision value that uses 32 bits of storage.</a:t>
            </a:r>
          </a:p>
          <a:p>
            <a:pPr lvl="1"/>
            <a:r>
              <a:rPr lang="en-GB" b="1" i="1" dirty="0"/>
              <a:t>Single precision is </a:t>
            </a:r>
            <a:r>
              <a:rPr lang="en-GB" sz="2400" dirty="0"/>
              <a:t>faster on some processors and takes half as much space as double precision, but will become imprecise when the values are either very large or very small. </a:t>
            </a:r>
          </a:p>
          <a:p>
            <a:pPr lvl="1"/>
            <a:r>
              <a:rPr lang="en-GB" sz="2400" dirty="0"/>
              <a:t>Variables of type </a:t>
            </a:r>
            <a:r>
              <a:rPr lang="en-GB" sz="2400" b="1" dirty="0"/>
              <a:t>float are useful </a:t>
            </a:r>
            <a:r>
              <a:rPr lang="en-GB" sz="2400" dirty="0"/>
              <a:t>when you need a fractional component, but don’t require a large degree of precision.</a:t>
            </a:r>
            <a:endParaRPr lang="en-IN" b="1" dirty="0"/>
          </a:p>
          <a:p>
            <a:pPr lvl="1"/>
            <a:r>
              <a:rPr lang="en-IN" dirty="0"/>
              <a:t>Ex: float </a:t>
            </a:r>
            <a:r>
              <a:rPr lang="en-IN" dirty="0" err="1"/>
              <a:t>hightemp,lowtemp</a:t>
            </a:r>
            <a:r>
              <a:rPr lang="en-IN" dirty="0"/>
              <a:t>;</a:t>
            </a:r>
          </a:p>
          <a:p>
            <a:r>
              <a:rPr lang="en-IN" b="1" dirty="0"/>
              <a:t>Double</a:t>
            </a:r>
          </a:p>
          <a:p>
            <a:pPr lvl="1"/>
            <a:r>
              <a:rPr lang="en-GB" sz="2200" dirty="0"/>
              <a:t>Double precision, as denoted by the </a:t>
            </a:r>
            <a:r>
              <a:rPr lang="en-GB" sz="2200" b="1" dirty="0"/>
              <a:t>double keyword, uses 64 bits to store a value.</a:t>
            </a:r>
          </a:p>
          <a:p>
            <a:pPr lvl="1"/>
            <a:r>
              <a:rPr lang="en-GB" sz="2200" b="1" dirty="0"/>
              <a:t>Double </a:t>
            </a:r>
            <a:r>
              <a:rPr lang="en-GB" sz="2200" dirty="0"/>
              <a:t>precision is actually faster than single precision.</a:t>
            </a:r>
          </a:p>
          <a:p>
            <a:pPr lvl="1"/>
            <a:r>
              <a:rPr lang="en-GB" sz="2200" dirty="0"/>
              <a:t>some modern processors that have been optimized for high-speed mathematical calculations. </a:t>
            </a:r>
          </a:p>
          <a:p>
            <a:pPr lvl="1"/>
            <a:r>
              <a:rPr lang="en-GB" sz="2200" dirty="0"/>
              <a:t>All transcendental math functions, such as </a:t>
            </a:r>
            <a:r>
              <a:rPr lang="en-GB" sz="2200" b="1" dirty="0"/>
              <a:t>sin( ), cos( ), and </a:t>
            </a:r>
            <a:r>
              <a:rPr lang="en-GB" sz="2200" b="1" dirty="0" err="1"/>
              <a:t>sqrt</a:t>
            </a:r>
            <a:r>
              <a:rPr lang="en-GB" sz="2200" b="1" dirty="0"/>
              <a:t>( ), return double values. 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31487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endParaRPr lang="en-IN" sz="2200" b="1" dirty="0"/>
          </a:p>
          <a:p>
            <a:endParaRPr lang="en-IN" b="1" dirty="0"/>
          </a:p>
          <a:p>
            <a:endParaRPr lang="en-IN" sz="2200" b="1" dirty="0"/>
          </a:p>
          <a:p>
            <a:endParaRPr lang="en-IN" b="1" dirty="0"/>
          </a:p>
          <a:p>
            <a:r>
              <a:rPr lang="en-IN" sz="2200" b="1" dirty="0"/>
              <a:t>Char</a:t>
            </a:r>
          </a:p>
          <a:p>
            <a:pPr lvl="1"/>
            <a:r>
              <a:rPr lang="en-GB" dirty="0"/>
              <a:t>used to store characters is </a:t>
            </a:r>
            <a:r>
              <a:rPr lang="en-GB" b="1" dirty="0"/>
              <a:t>char.</a:t>
            </a:r>
          </a:p>
          <a:p>
            <a:pPr lvl="1"/>
            <a:r>
              <a:rPr lang="en-GB" dirty="0"/>
              <a:t>Java </a:t>
            </a:r>
            <a:r>
              <a:rPr lang="en-GB" b="1" dirty="0"/>
              <a:t>char is a 16-bit type.</a:t>
            </a:r>
          </a:p>
          <a:p>
            <a:pPr lvl="1"/>
            <a:r>
              <a:rPr lang="en-GB" dirty="0"/>
              <a:t>The range of a </a:t>
            </a:r>
            <a:r>
              <a:rPr lang="en-GB" b="1" dirty="0"/>
              <a:t>char is 0 to 65,536.</a:t>
            </a:r>
          </a:p>
          <a:p>
            <a:pPr lvl="1"/>
            <a:r>
              <a:rPr lang="en-GB" dirty="0"/>
              <a:t>There are no negative </a:t>
            </a:r>
            <a:r>
              <a:rPr lang="en-GB" b="1" dirty="0"/>
              <a:t>chars.</a:t>
            </a:r>
          </a:p>
          <a:p>
            <a:pPr lvl="1"/>
            <a:r>
              <a:rPr lang="en-GB" dirty="0"/>
              <a:t>The standard set of characters known as ASCII still ranges from 0 to 127 as always, and the extended 8-bit character set, ISO-Latin-1, ranges from 0 to 255.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30" y="1285461"/>
            <a:ext cx="9064098" cy="15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IN" sz="2200" b="1" dirty="0"/>
              <a:t>Char</a:t>
            </a:r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981199"/>
            <a:ext cx="9562454" cy="46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The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IN" b="1" dirty="0"/>
              <a:t>Booleans</a:t>
            </a:r>
          </a:p>
          <a:p>
            <a:pPr lvl="1"/>
            <a:r>
              <a:rPr lang="en-GB" dirty="0"/>
              <a:t>It can have only one of two </a:t>
            </a:r>
            <a:r>
              <a:rPr lang="en-IN" dirty="0"/>
              <a:t>possible values, </a:t>
            </a:r>
            <a:r>
              <a:rPr lang="en-IN" b="1" dirty="0"/>
              <a:t>true or false. </a:t>
            </a:r>
          </a:p>
          <a:p>
            <a:pPr lvl="1"/>
            <a:r>
              <a:rPr lang="en-GB" dirty="0"/>
              <a:t>This is the type returned by all relational operators, as in the case of </a:t>
            </a:r>
            <a:r>
              <a:rPr lang="en-GB" b="1" dirty="0"/>
              <a:t>a &lt; b. </a:t>
            </a:r>
            <a:r>
              <a:rPr lang="en-GB" b="1" dirty="0" err="1"/>
              <a:t>boolean</a:t>
            </a:r>
            <a:r>
              <a:rPr lang="en-GB" b="1" dirty="0"/>
              <a:t> is also the type </a:t>
            </a:r>
            <a:r>
              <a:rPr lang="en-GB" b="1" i="1" dirty="0"/>
              <a:t>required by the conditional expressions that govern </a:t>
            </a:r>
            <a:r>
              <a:rPr lang="en-GB" dirty="0"/>
              <a:t>the control statements such as </a:t>
            </a:r>
            <a:r>
              <a:rPr lang="en-GB" b="1" dirty="0"/>
              <a:t>if and for.</a:t>
            </a:r>
          </a:p>
          <a:p>
            <a:pPr lvl="1"/>
            <a:endParaRPr lang="en-IN" b="1" dirty="0"/>
          </a:p>
          <a:p>
            <a:pPr marL="457200" lvl="1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43" y="3154873"/>
            <a:ext cx="5705457" cy="326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825" y="3154873"/>
            <a:ext cx="5796366" cy="32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pPr lvl="1"/>
            <a:endParaRPr lang="en-IN" b="1" dirty="0"/>
          </a:p>
          <a:p>
            <a:r>
              <a:rPr lang="en-GB" sz="2400" dirty="0"/>
              <a:t>The variable is the basic unit of storage in a Java program. </a:t>
            </a:r>
          </a:p>
          <a:p>
            <a:r>
              <a:rPr lang="en-GB" sz="2400" dirty="0"/>
              <a:t>A variable is defined by the combination of an identifier, a type, and an optional initializer. </a:t>
            </a:r>
          </a:p>
          <a:p>
            <a:r>
              <a:rPr lang="en-GB" sz="2400" b="1" dirty="0"/>
              <a:t>Syntax: </a:t>
            </a:r>
          </a:p>
          <a:p>
            <a:pPr lvl="1"/>
            <a:r>
              <a:rPr lang="en-GB" dirty="0" err="1"/>
              <a:t>Data_type</a:t>
            </a:r>
            <a:r>
              <a:rPr lang="en-GB" dirty="0"/>
              <a:t> identifier [= value] ;</a:t>
            </a:r>
          </a:p>
          <a:p>
            <a:pPr lvl="1"/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89" y="3850880"/>
            <a:ext cx="8943608" cy="23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6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pPr lvl="1"/>
            <a:r>
              <a:rPr lang="en-IN" b="1" dirty="0"/>
              <a:t>Dynamic Initialization</a:t>
            </a:r>
          </a:p>
          <a:p>
            <a:pPr lvl="1"/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2" y="1890792"/>
            <a:ext cx="10700287" cy="45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2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IN" b="1" dirty="0"/>
              <a:t>Scope and Lifetime of Variables</a:t>
            </a:r>
          </a:p>
          <a:p>
            <a:pPr lvl="1"/>
            <a:r>
              <a:rPr lang="en-IN" dirty="0"/>
              <a:t>A block defines a </a:t>
            </a:r>
            <a:r>
              <a:rPr lang="en-GB" i="1" dirty="0"/>
              <a:t>scope. Thus, each time you start a new block, you are creating a new scope.</a:t>
            </a:r>
          </a:p>
          <a:p>
            <a:pPr lvl="1"/>
            <a:r>
              <a:rPr lang="en-GB" i="1" dirty="0"/>
              <a:t> A scope determines </a:t>
            </a:r>
            <a:r>
              <a:rPr lang="en-GB" dirty="0"/>
              <a:t>what objects are visible to other parts of your program. It also determines the lifetime of </a:t>
            </a:r>
            <a:r>
              <a:rPr lang="en-IN" dirty="0"/>
              <a:t>those objects.</a:t>
            </a:r>
            <a:endParaRPr lang="en-IN" b="1" dirty="0"/>
          </a:p>
          <a:p>
            <a:pPr lvl="1"/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72" y="3028143"/>
            <a:ext cx="10011904" cy="35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130836"/>
          </a:xfrm>
        </p:spPr>
        <p:txBody>
          <a:bodyPr>
            <a:normAutofit/>
          </a:bodyPr>
          <a:lstStyle/>
          <a:p>
            <a:r>
              <a:rPr lang="en-GB" sz="2400" dirty="0"/>
              <a:t>variables are created when their scope is entered, and destroyed when their scope is left.</a:t>
            </a:r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63" y="2314574"/>
            <a:ext cx="10008907" cy="41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0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b="1" dirty="0"/>
              <a:t>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1285461"/>
            <a:ext cx="4057650" cy="27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magic: the bytecode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Bytecode is </a:t>
            </a:r>
            <a:r>
              <a:rPr lang="en-GB" dirty="0"/>
              <a:t>a highly optimized set of instructions designed to be executed by the Java run-time system, which is called the Java Virtual Machine (JVM).</a:t>
            </a:r>
          </a:p>
          <a:p>
            <a:r>
              <a:rPr lang="en-GB" dirty="0"/>
              <a:t>The original JVM was designed as </a:t>
            </a:r>
            <a:r>
              <a:rPr lang="en-IN" dirty="0"/>
              <a:t>an </a:t>
            </a:r>
            <a:r>
              <a:rPr lang="en-IN" i="1" dirty="0"/>
              <a:t>interpreter for bytecode.</a:t>
            </a:r>
          </a:p>
          <a:p>
            <a:r>
              <a:rPr lang="en-GB" dirty="0"/>
              <a:t>Translating a Java program into bytecode makes it much easier to run a program in a wide variety of environments because only the JVM needs to be implemented for each platform. </a:t>
            </a:r>
          </a:p>
          <a:p>
            <a:r>
              <a:rPr lang="en-GB" dirty="0"/>
              <a:t>Although the details of the JVM will differ from platform to platform, all understand the same Java bytecode.</a:t>
            </a:r>
          </a:p>
          <a:p>
            <a:r>
              <a:rPr lang="en-IN" dirty="0"/>
              <a:t>JIT compiler, </a:t>
            </a:r>
            <a:r>
              <a:rPr lang="en-GB" dirty="0"/>
              <a:t>part of the JVM. Will compile selected portions of bytecode into executable code in real time, on a piece-by-piece, demand basis.</a:t>
            </a:r>
          </a:p>
        </p:txBody>
      </p:sp>
    </p:spTree>
    <p:extLst>
      <p:ext uri="{BB962C8B-B14F-4D97-AF65-F5344CB8AC3E}">
        <p14:creationId xmlns:p14="http://schemas.microsoft.com/office/powerpoint/2010/main" val="6119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/>
              <a:t>Arithmetic Operators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GB" dirty="0"/>
              <a:t>The operands of the arithmetic operators must be of a numeric type. </a:t>
            </a:r>
          </a:p>
          <a:p>
            <a:r>
              <a:rPr lang="en-GB" dirty="0"/>
              <a:t>You cannot use them on </a:t>
            </a:r>
            <a:r>
              <a:rPr lang="en-GB" dirty="0" err="1"/>
              <a:t>boolean</a:t>
            </a:r>
            <a:r>
              <a:rPr lang="en-GB" dirty="0"/>
              <a:t> types, but you can use them on char types, since the char type in Java is essentially, a subset of int.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382005"/>
            <a:ext cx="6689617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/>
              <a:t>Operators(Contd..)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/>
              <a:t>The Bitwise Operators</a:t>
            </a:r>
          </a:p>
          <a:p>
            <a:pPr algn="just"/>
            <a:r>
              <a:rPr lang="en-GB" dirty="0"/>
              <a:t>Java defines several </a:t>
            </a:r>
            <a:r>
              <a:rPr lang="en-GB" i="1" dirty="0"/>
              <a:t>bitwise operators that can be applied to the integer types, long, </a:t>
            </a:r>
            <a:r>
              <a:rPr lang="en-GB" i="1" dirty="0" err="1"/>
              <a:t>int</a:t>
            </a:r>
            <a:r>
              <a:rPr lang="en-GB" i="1" dirty="0"/>
              <a:t>, short, </a:t>
            </a:r>
            <a:r>
              <a:rPr lang="en-GB" dirty="0"/>
              <a:t>char, and byte. These operators act upon the individual bits of their operands.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2" y="2479730"/>
            <a:ext cx="10514307" cy="41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/>
              <a:t>Operators(Contd..)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/>
              <a:t>Bitwise Logical Operators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38" y="1461683"/>
            <a:ext cx="10713204" cy="3342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71BFFD-0510-1D9D-8B39-B8E797955256}"/>
                  </a:ext>
                </a:extLst>
              </p14:cNvPr>
              <p14:cNvContentPartPr/>
              <p14:nvPr/>
            </p14:nvContentPartPr>
            <p14:xfrm>
              <a:off x="6391997" y="443360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71BFFD-0510-1D9D-8B39-B8E797955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997" y="44249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FB53B0-D658-AC8E-DA9A-5950F01387A5}"/>
                  </a:ext>
                </a:extLst>
              </p14:cNvPr>
              <p14:cNvContentPartPr/>
              <p14:nvPr/>
            </p14:nvContentPartPr>
            <p14:xfrm>
              <a:off x="7711037" y="2009724"/>
              <a:ext cx="665280" cy="310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FB53B0-D658-AC8E-DA9A-5950F01387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2397" y="2001084"/>
                <a:ext cx="682920" cy="31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4B34662-279A-AE60-12B2-0682BA2D72C0}"/>
                  </a:ext>
                </a:extLst>
              </p14:cNvPr>
              <p14:cNvContentPartPr/>
              <p14:nvPr/>
            </p14:nvContentPartPr>
            <p14:xfrm>
              <a:off x="10304117" y="4906284"/>
              <a:ext cx="733680" cy="195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4B34662-279A-AE60-12B2-0682BA2D7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95477" y="4897284"/>
                <a:ext cx="75132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22A0FC0-689D-7103-45F4-F210010787F9}"/>
              </a:ext>
            </a:extLst>
          </p:cNvPr>
          <p:cNvGrpSpPr/>
          <p:nvPr/>
        </p:nvGrpSpPr>
        <p:grpSpPr>
          <a:xfrm>
            <a:off x="7565237" y="1992804"/>
            <a:ext cx="4160160" cy="4773240"/>
            <a:chOff x="7565237" y="1992804"/>
            <a:chExt cx="4160160" cy="47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9D9F95-6BFB-53A7-F7F5-E88CE31236FE}"/>
                    </a:ext>
                  </a:extLst>
                </p14:cNvPr>
                <p14:cNvContentPartPr/>
                <p14:nvPr/>
              </p14:nvContentPartPr>
              <p14:xfrm>
                <a:off x="7615997" y="1992804"/>
                <a:ext cx="682560" cy="339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9D9F95-6BFB-53A7-F7F5-E88CE31236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06997" y="1983804"/>
                  <a:ext cx="700200" cy="34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A0BAD69-BD2C-AE62-A95C-4FBE275F9EA6}"/>
                    </a:ext>
                  </a:extLst>
                </p14:cNvPr>
                <p14:cNvContentPartPr/>
                <p14:nvPr/>
              </p14:nvContentPartPr>
              <p14:xfrm>
                <a:off x="7565237" y="5092404"/>
                <a:ext cx="311760" cy="300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A0BAD69-BD2C-AE62-A95C-4FBE275F9E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56237" y="5083764"/>
                  <a:ext cx="329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963AFF-B6F8-88FB-5589-78ED64B9A1E8}"/>
                    </a:ext>
                  </a:extLst>
                </p14:cNvPr>
                <p14:cNvContentPartPr/>
                <p14:nvPr/>
              </p14:nvContentPartPr>
              <p14:xfrm>
                <a:off x="8048357" y="5184204"/>
                <a:ext cx="63000" cy="208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963AFF-B6F8-88FB-5589-78ED64B9A1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39357" y="5175564"/>
                  <a:ext cx="80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941298-B672-E047-5FFA-06746C4F5C08}"/>
                    </a:ext>
                  </a:extLst>
                </p14:cNvPr>
                <p14:cNvContentPartPr/>
                <p14:nvPr/>
              </p14:nvContentPartPr>
              <p14:xfrm>
                <a:off x="8246357" y="5089524"/>
                <a:ext cx="39240" cy="26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941298-B672-E047-5FFA-06746C4F5C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37717" y="5080524"/>
                  <a:ext cx="56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49D2D1-0F07-4C36-F36F-2F9EFC7CC4F6}"/>
                    </a:ext>
                  </a:extLst>
                </p14:cNvPr>
                <p14:cNvContentPartPr/>
                <p14:nvPr/>
              </p14:nvContentPartPr>
              <p14:xfrm>
                <a:off x="8238077" y="5244684"/>
                <a:ext cx="84600" cy="5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49D2D1-0F07-4C36-F36F-2F9EFC7CC4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9437" y="5235684"/>
                  <a:ext cx="102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926C29-8661-B14F-1051-3CC14A3972C3}"/>
                    </a:ext>
                  </a:extLst>
                </p14:cNvPr>
                <p14:cNvContentPartPr/>
                <p14:nvPr/>
              </p14:nvContentPartPr>
              <p14:xfrm>
                <a:off x="8539757" y="5111484"/>
                <a:ext cx="183960" cy="25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926C29-8661-B14F-1051-3CC14A3972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30757" y="5102844"/>
                  <a:ext cx="201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EBE305-2B9C-8622-9645-08D2DE6BEEE8}"/>
                    </a:ext>
                  </a:extLst>
                </p14:cNvPr>
                <p14:cNvContentPartPr/>
                <p14:nvPr/>
              </p14:nvContentPartPr>
              <p14:xfrm>
                <a:off x="8781317" y="5156484"/>
                <a:ext cx="112320" cy="13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EBE305-2B9C-8622-9645-08D2DE6BE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72677" y="5147484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6B0347-957D-D1A8-1EDB-A95AC8CBEB72}"/>
                    </a:ext>
                  </a:extLst>
                </p14:cNvPr>
                <p14:cNvContentPartPr/>
                <p14:nvPr/>
              </p14:nvContentPartPr>
              <p14:xfrm>
                <a:off x="8902277" y="4977204"/>
                <a:ext cx="149040" cy="18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6B0347-957D-D1A8-1EDB-A95AC8CBEB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93277" y="4968564"/>
                  <a:ext cx="166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496812-ED09-E4F0-635E-792FA72B8014}"/>
                    </a:ext>
                  </a:extLst>
                </p14:cNvPr>
                <p14:cNvContentPartPr/>
                <p14:nvPr/>
              </p14:nvContentPartPr>
              <p14:xfrm>
                <a:off x="8945117" y="5010684"/>
                <a:ext cx="44640" cy="4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496812-ED09-E4F0-635E-792FA72B80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36477" y="5002044"/>
                  <a:ext cx="62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D2BC10-914D-6393-013B-D09E20DBD062}"/>
                    </a:ext>
                  </a:extLst>
                </p14:cNvPr>
                <p14:cNvContentPartPr/>
                <p14:nvPr/>
              </p14:nvContentPartPr>
              <p14:xfrm>
                <a:off x="9066077" y="4951644"/>
                <a:ext cx="218880" cy="24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D2BC10-914D-6393-013B-D09E20DBD0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7077" y="4942644"/>
                  <a:ext cx="236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D01256-DDA1-DDDC-82B6-7F0B5E41EEA3}"/>
                    </a:ext>
                  </a:extLst>
                </p14:cNvPr>
                <p14:cNvContentPartPr/>
                <p14:nvPr/>
              </p14:nvContentPartPr>
              <p14:xfrm>
                <a:off x="9451637" y="4932564"/>
                <a:ext cx="510840" cy="338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D01256-DDA1-DDDC-82B6-7F0B5E41EE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42997" y="4923924"/>
                  <a:ext cx="528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714E4F-7C08-8EE5-7A13-E6731FD87959}"/>
                    </a:ext>
                  </a:extLst>
                </p14:cNvPr>
                <p14:cNvContentPartPr/>
                <p14:nvPr/>
              </p14:nvContentPartPr>
              <p14:xfrm>
                <a:off x="10099277" y="4899804"/>
                <a:ext cx="158040" cy="22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714E4F-7C08-8EE5-7A13-E6731FD879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90277" y="4890804"/>
                  <a:ext cx="175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6C9539-F5A3-4CE9-6192-54F68B45EDC4}"/>
                    </a:ext>
                  </a:extLst>
                </p14:cNvPr>
                <p14:cNvContentPartPr/>
                <p14:nvPr/>
              </p14:nvContentPartPr>
              <p14:xfrm>
                <a:off x="11238677" y="4870284"/>
                <a:ext cx="149400" cy="273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6C9539-F5A3-4CE9-6192-54F68B45ED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30037" y="4861644"/>
                  <a:ext cx="1670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8AAE03-DAE0-0148-6B75-16FA9D615511}"/>
                    </a:ext>
                  </a:extLst>
                </p14:cNvPr>
                <p14:cNvContentPartPr/>
                <p14:nvPr/>
              </p14:nvContentPartPr>
              <p14:xfrm>
                <a:off x="10126997" y="5261964"/>
                <a:ext cx="189720" cy="46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8AAE03-DAE0-0148-6B75-16FA9D6155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7997" y="5253324"/>
                  <a:ext cx="2073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1BE19C-4CC6-BB70-F997-C0FAFC62F7D8}"/>
                    </a:ext>
                  </a:extLst>
                </p14:cNvPr>
                <p14:cNvContentPartPr/>
                <p14:nvPr/>
              </p14:nvContentPartPr>
              <p14:xfrm>
                <a:off x="10412117" y="5365284"/>
                <a:ext cx="51120" cy="16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1BE19C-4CC6-BB70-F997-C0FAFC62F7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03117" y="5356644"/>
                  <a:ext cx="68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832001-8FAB-1787-674A-938A21EB05B8}"/>
                    </a:ext>
                  </a:extLst>
                </p14:cNvPr>
                <p14:cNvContentPartPr/>
                <p14:nvPr/>
              </p14:nvContentPartPr>
              <p14:xfrm>
                <a:off x="10618757" y="5313444"/>
                <a:ext cx="23760" cy="14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832001-8FAB-1787-674A-938A21EB05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10117" y="5304804"/>
                  <a:ext cx="41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F5950B-7E49-32CD-92F7-5478F9CB6A73}"/>
                    </a:ext>
                  </a:extLst>
                </p14:cNvPr>
                <p14:cNvContentPartPr/>
                <p14:nvPr/>
              </p14:nvContentPartPr>
              <p14:xfrm>
                <a:off x="10765637" y="5340444"/>
                <a:ext cx="110880" cy="3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F5950B-7E49-32CD-92F7-5478F9CB6A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756637" y="5331804"/>
                  <a:ext cx="1285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E11F30-4E04-D339-AE9A-4B71B2B670EB}"/>
                    </a:ext>
                  </a:extLst>
                </p14:cNvPr>
                <p14:cNvContentPartPr/>
                <p14:nvPr/>
              </p14:nvContentPartPr>
              <p14:xfrm>
                <a:off x="10877597" y="5389044"/>
                <a:ext cx="110520" cy="80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E11F30-4E04-D339-AE9A-4B71B2B670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68597" y="5380044"/>
                  <a:ext cx="128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0AC231-535D-D98C-3260-CAFD357734E0}"/>
                    </a:ext>
                  </a:extLst>
                </p14:cNvPr>
                <p14:cNvContentPartPr/>
                <p14:nvPr/>
              </p14:nvContentPartPr>
              <p14:xfrm>
                <a:off x="11084237" y="5165844"/>
                <a:ext cx="124920" cy="27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0AC231-535D-D98C-3260-CAFD357734E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75597" y="5156844"/>
                  <a:ext cx="142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4D5330-6528-A424-1E10-77840D8FDAD9}"/>
                    </a:ext>
                  </a:extLst>
                </p14:cNvPr>
                <p14:cNvContentPartPr/>
                <p14:nvPr/>
              </p14:nvContentPartPr>
              <p14:xfrm>
                <a:off x="10514717" y="5613684"/>
                <a:ext cx="88200" cy="194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4D5330-6528-A424-1E10-77840D8FDA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06077" y="5605044"/>
                  <a:ext cx="105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5E8104-1F1C-C987-877D-092ACAF845EE}"/>
                    </a:ext>
                  </a:extLst>
                </p14:cNvPr>
                <p14:cNvContentPartPr/>
                <p14:nvPr/>
              </p14:nvContentPartPr>
              <p14:xfrm>
                <a:off x="10645757" y="5596764"/>
                <a:ext cx="174960" cy="17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5E8104-1F1C-C987-877D-092ACAF845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37117" y="5587764"/>
                  <a:ext cx="192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E18D77-41C0-1291-E2E9-CB06028CF4E5}"/>
                    </a:ext>
                  </a:extLst>
                </p14:cNvPr>
                <p14:cNvContentPartPr/>
                <p14:nvPr/>
              </p14:nvContentPartPr>
              <p14:xfrm>
                <a:off x="10938077" y="5580924"/>
                <a:ext cx="81000" cy="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E18D77-41C0-1291-E2E9-CB06028CF4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29437" y="5572284"/>
                  <a:ext cx="98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C883FE-CCAE-56B3-B04F-8266D950DEA1}"/>
                    </a:ext>
                  </a:extLst>
                </p14:cNvPr>
                <p14:cNvContentPartPr/>
                <p14:nvPr/>
              </p14:nvContentPartPr>
              <p14:xfrm>
                <a:off x="10946357" y="5692884"/>
                <a:ext cx="110160" cy="7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C883FE-CCAE-56B3-B04F-8266D950DE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37717" y="5683884"/>
                  <a:ext cx="127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55B34F-DB77-3C1B-B9FF-90D333683718}"/>
                    </a:ext>
                  </a:extLst>
                </p14:cNvPr>
                <p14:cNvContentPartPr/>
                <p14:nvPr/>
              </p14:nvContentPartPr>
              <p14:xfrm>
                <a:off x="11119157" y="5477964"/>
                <a:ext cx="84600" cy="19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55B34F-DB77-3C1B-B9FF-90D33368371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0517" y="5468964"/>
                  <a:ext cx="102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374FA3-35DC-8156-0766-1E39E3A0F095}"/>
                    </a:ext>
                  </a:extLst>
                </p14:cNvPr>
                <p14:cNvContentPartPr/>
                <p14:nvPr/>
              </p14:nvContentPartPr>
              <p14:xfrm>
                <a:off x="11308877" y="5232804"/>
                <a:ext cx="53280" cy="516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374FA3-35DC-8156-0766-1E39E3A0F0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00237" y="5223804"/>
                  <a:ext cx="709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D013BC-53CA-C79A-4A6B-E727CCD469F7}"/>
                    </a:ext>
                  </a:extLst>
                </p14:cNvPr>
                <p14:cNvContentPartPr/>
                <p14:nvPr/>
              </p14:nvContentPartPr>
              <p14:xfrm>
                <a:off x="10454957" y="5771364"/>
                <a:ext cx="1061640" cy="30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D013BC-53CA-C79A-4A6B-E727CCD469F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46317" y="5762364"/>
                  <a:ext cx="1079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616EA8-8BE4-170B-CAB5-4D7AA0E693BD}"/>
                    </a:ext>
                  </a:extLst>
                </p14:cNvPr>
                <p14:cNvContentPartPr/>
                <p14:nvPr/>
              </p14:nvContentPartPr>
              <p14:xfrm>
                <a:off x="10756637" y="6176004"/>
                <a:ext cx="75960" cy="131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616EA8-8BE4-170B-CAB5-4D7AA0E693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47997" y="6167364"/>
                  <a:ext cx="93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1ED88B-C4E7-F09C-83CF-409F634A077D}"/>
                    </a:ext>
                  </a:extLst>
                </p14:cNvPr>
                <p14:cNvContentPartPr/>
                <p14:nvPr/>
              </p14:nvContentPartPr>
              <p14:xfrm>
                <a:off x="10903517" y="6018684"/>
                <a:ext cx="148680" cy="23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1ED88B-C4E7-F09C-83CF-409F634A07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94517" y="6009684"/>
                  <a:ext cx="166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9378DD-60C0-9746-9391-9AF546450688}"/>
                    </a:ext>
                  </a:extLst>
                </p14:cNvPr>
                <p14:cNvContentPartPr/>
                <p14:nvPr/>
              </p14:nvContentPartPr>
              <p14:xfrm>
                <a:off x="10903517" y="5994564"/>
                <a:ext cx="77040" cy="13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9378DD-60C0-9746-9391-9AF5464506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4517" y="5985924"/>
                  <a:ext cx="94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678DB5-5DA0-C009-0BDD-8E09AE8724A2}"/>
                    </a:ext>
                  </a:extLst>
                </p14:cNvPr>
                <p14:cNvContentPartPr/>
                <p14:nvPr/>
              </p14:nvContentPartPr>
              <p14:xfrm>
                <a:off x="11188277" y="6016524"/>
                <a:ext cx="89640" cy="1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678DB5-5DA0-C009-0BDD-8E09AE8724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79277" y="6007884"/>
                  <a:ext cx="10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55A439-D094-2889-41FA-443A41A1C8FD}"/>
                    </a:ext>
                  </a:extLst>
                </p14:cNvPr>
                <p14:cNvContentPartPr/>
                <p14:nvPr/>
              </p14:nvContentPartPr>
              <p14:xfrm>
                <a:off x="11214197" y="6074484"/>
                <a:ext cx="105120" cy="59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55A439-D094-2889-41FA-443A41A1C8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05197" y="6065844"/>
                  <a:ext cx="122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9307CE-C0FE-32F1-4E05-ABB1986F814E}"/>
                    </a:ext>
                  </a:extLst>
                </p14:cNvPr>
                <p14:cNvContentPartPr/>
                <p14:nvPr/>
              </p14:nvContentPartPr>
              <p14:xfrm>
                <a:off x="11360717" y="5891604"/>
                <a:ext cx="49680" cy="23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9307CE-C0FE-32F1-4E05-ABB1986F81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352077" y="5882604"/>
                  <a:ext cx="67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7274CC-3609-9504-D9CE-03599A60E9D3}"/>
                    </a:ext>
                  </a:extLst>
                </p14:cNvPr>
                <p14:cNvContentPartPr/>
                <p14:nvPr/>
              </p14:nvContentPartPr>
              <p14:xfrm>
                <a:off x="10870757" y="6364284"/>
                <a:ext cx="207000" cy="28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7274CC-3609-9504-D9CE-03599A60E9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61757" y="6355644"/>
                  <a:ext cx="2246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D0B8F4-919F-AF58-9248-6FF203F48613}"/>
                    </a:ext>
                  </a:extLst>
                </p14:cNvPr>
                <p14:cNvContentPartPr/>
                <p14:nvPr/>
              </p14:nvContentPartPr>
              <p14:xfrm>
                <a:off x="11110877" y="6321084"/>
                <a:ext cx="82440" cy="19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D0B8F4-919F-AF58-9248-6FF203F486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101877" y="6312084"/>
                  <a:ext cx="100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BE6AE9-56D8-720F-BFD3-27D244785EFE}"/>
                    </a:ext>
                  </a:extLst>
                </p14:cNvPr>
                <p14:cNvContentPartPr/>
                <p14:nvPr/>
              </p14:nvContentPartPr>
              <p14:xfrm>
                <a:off x="11300597" y="6297684"/>
                <a:ext cx="76320" cy="25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BE6AE9-56D8-720F-BFD3-27D244785E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91957" y="6288684"/>
                  <a:ext cx="93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F28B01-1E97-BA1B-773F-BA7401E6149C}"/>
                    </a:ext>
                  </a:extLst>
                </p14:cNvPr>
                <p14:cNvContentPartPr/>
                <p14:nvPr/>
              </p14:nvContentPartPr>
              <p14:xfrm>
                <a:off x="11360717" y="6412164"/>
                <a:ext cx="76680" cy="57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F28B01-1E97-BA1B-773F-BA7401E6149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52077" y="6403164"/>
                  <a:ext cx="94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C1937C-16C8-16CF-CFC7-7966BC78ABAD}"/>
                    </a:ext>
                  </a:extLst>
                </p14:cNvPr>
                <p14:cNvContentPartPr/>
                <p14:nvPr/>
              </p14:nvContentPartPr>
              <p14:xfrm>
                <a:off x="11507597" y="6193644"/>
                <a:ext cx="32760" cy="23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C1937C-16C8-16CF-CFC7-7966BC78AB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98597" y="6185004"/>
                  <a:ext cx="50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A074DE-ED8B-4D08-BDF6-FD7D4BEA29C3}"/>
                    </a:ext>
                  </a:extLst>
                </p14:cNvPr>
                <p14:cNvContentPartPr/>
                <p14:nvPr/>
              </p14:nvContentPartPr>
              <p14:xfrm>
                <a:off x="10279277" y="5270604"/>
                <a:ext cx="1446120" cy="1495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A074DE-ED8B-4D08-BDF6-FD7D4BEA29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70637" y="5261964"/>
                  <a:ext cx="1463760" cy="151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0030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/>
              <a:t>Operators(Contd..)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959098"/>
          </a:xfrm>
        </p:spPr>
        <p:txBody>
          <a:bodyPr>
            <a:normAutofit/>
          </a:bodyPr>
          <a:lstStyle/>
          <a:p>
            <a:r>
              <a:rPr lang="en-IN" b="1" dirty="0"/>
              <a:t>Relational Operators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3" y="1472743"/>
            <a:ext cx="7856161" cy="47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32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89608"/>
            <a:ext cx="8610600" cy="878447"/>
          </a:xfrm>
        </p:spPr>
        <p:txBody>
          <a:bodyPr/>
          <a:lstStyle/>
          <a:p>
            <a:r>
              <a:rPr lang="en-IN" b="1" dirty="0"/>
              <a:t>Operators(Contd..)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8902"/>
            <a:ext cx="10820400" cy="5222929"/>
          </a:xfrm>
        </p:spPr>
        <p:txBody>
          <a:bodyPr>
            <a:normAutofit/>
          </a:bodyPr>
          <a:lstStyle/>
          <a:p>
            <a:r>
              <a:rPr lang="en-IN" b="1" dirty="0"/>
              <a:t>The ? Operator</a:t>
            </a:r>
          </a:p>
          <a:p>
            <a:r>
              <a:rPr lang="en-GB" dirty="0"/>
              <a:t>Java includes  </a:t>
            </a:r>
            <a:r>
              <a:rPr lang="en-GB" i="1" dirty="0"/>
              <a:t>ternary (three-way) operator that can replace certain types of if-then-else </a:t>
            </a:r>
            <a:r>
              <a:rPr lang="en-GB" dirty="0"/>
              <a:t>statements. This operator is the ?. </a:t>
            </a:r>
          </a:p>
          <a:p>
            <a:r>
              <a:rPr lang="en-GB" dirty="0"/>
              <a:t>The ? has this general form:</a:t>
            </a:r>
          </a:p>
          <a:p>
            <a:pPr marL="0" indent="0">
              <a:buNone/>
            </a:pPr>
            <a:r>
              <a:rPr lang="en-IN" i="1" dirty="0"/>
              <a:t>	comdition1 ? </a:t>
            </a:r>
            <a:r>
              <a:rPr lang="en-IN" i="1" dirty="0" err="1"/>
              <a:t>expressionifconditionistrue</a:t>
            </a:r>
            <a:r>
              <a:rPr lang="en-IN" i="1" dirty="0"/>
              <a:t> : </a:t>
            </a:r>
            <a:r>
              <a:rPr lang="en-IN" i="1" dirty="0" err="1"/>
              <a:t>expressionifconditionisfalse</a:t>
            </a:r>
            <a:endParaRPr lang="en-IN" i="1" dirty="0"/>
          </a:p>
          <a:p>
            <a:r>
              <a:rPr lang="en-GB" dirty="0"/>
              <a:t>Here, </a:t>
            </a:r>
            <a:r>
              <a:rPr lang="en-GB" i="1" dirty="0"/>
              <a:t>expression1 can be any expression that evaluates to a </a:t>
            </a:r>
            <a:r>
              <a:rPr lang="en-GB" i="1" dirty="0" err="1"/>
              <a:t>boolean</a:t>
            </a:r>
            <a:r>
              <a:rPr lang="en-GB" i="1" dirty="0"/>
              <a:t> value. If expression1 is </a:t>
            </a:r>
            <a:r>
              <a:rPr lang="en-GB" dirty="0"/>
              <a:t>true, then </a:t>
            </a:r>
            <a:r>
              <a:rPr lang="en-GB" i="1" dirty="0"/>
              <a:t>expression2 is evaluated; otherwise, expression3 is evaluated. </a:t>
            </a:r>
          </a:p>
          <a:p>
            <a:r>
              <a:rPr lang="en-GB" i="1" dirty="0"/>
              <a:t>The result of the ? </a:t>
            </a:r>
            <a:r>
              <a:rPr lang="en-GB" dirty="0"/>
              <a:t>operation is based on the expression1 evaluation.</a:t>
            </a:r>
          </a:p>
          <a:p>
            <a:r>
              <a:rPr lang="en-GB" dirty="0"/>
              <a:t> Both </a:t>
            </a:r>
            <a:r>
              <a:rPr lang="en-GB" i="1" dirty="0"/>
              <a:t>expression2 and expression3 are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30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Type conversion 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90"/>
            <a:ext cx="10820400" cy="52112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When one type of data is assigned to another type of variable, an </a:t>
            </a:r>
            <a:r>
              <a:rPr lang="en-GB" i="1" dirty="0"/>
              <a:t>automatic type conversion </a:t>
            </a:r>
            <a:r>
              <a:rPr lang="en-GB" dirty="0"/>
              <a:t>will take place if the following two conditions are met:</a:t>
            </a:r>
          </a:p>
          <a:p>
            <a:pPr lvl="1"/>
            <a:r>
              <a:rPr lang="en-GB" dirty="0"/>
              <a:t> The two types are compatible.</a:t>
            </a:r>
          </a:p>
          <a:p>
            <a:pPr lvl="1"/>
            <a:r>
              <a:rPr lang="en-GB" dirty="0"/>
              <a:t> The destination type is larger than the source type.</a:t>
            </a:r>
          </a:p>
          <a:p>
            <a:r>
              <a:rPr lang="en-GB" dirty="0"/>
              <a:t>There are no automatic conversions from the numeric types to </a:t>
            </a:r>
            <a:r>
              <a:rPr lang="en-GB" b="1" dirty="0"/>
              <a:t>char or </a:t>
            </a:r>
            <a:r>
              <a:rPr lang="en-GB" b="1" dirty="0" err="1"/>
              <a:t>boolean</a:t>
            </a:r>
            <a:r>
              <a:rPr lang="en-GB" b="1" dirty="0"/>
              <a:t>. Also, char and </a:t>
            </a:r>
            <a:r>
              <a:rPr lang="en-GB" b="1" dirty="0" err="1"/>
              <a:t>boolean</a:t>
            </a:r>
            <a:r>
              <a:rPr lang="en-GB" b="1" dirty="0"/>
              <a:t> are not compatible with each other.</a:t>
            </a:r>
          </a:p>
          <a:p>
            <a:r>
              <a:rPr lang="en-GB" b="1" dirty="0"/>
              <a:t>Implicit type conversions can be called as widening conversions.</a:t>
            </a:r>
          </a:p>
          <a:p>
            <a:r>
              <a:rPr lang="en-GB" b="1" dirty="0"/>
              <a:t>Explicit type conversion may result in losing the data, so it can be called as narrowing conversion.</a:t>
            </a:r>
          </a:p>
          <a:p>
            <a:pPr lvl="1"/>
            <a:r>
              <a:rPr lang="en-GB" b="1" dirty="0"/>
              <a:t>Syntax: (target-type) value;</a:t>
            </a:r>
          </a:p>
          <a:p>
            <a:r>
              <a:rPr lang="en-GB" dirty="0"/>
              <a:t>If the integer’s value is larger than the range of a byte, it will be reduced modulo (the remainder of an integer division by the byte’s range).</a:t>
            </a:r>
          </a:p>
          <a:p>
            <a:r>
              <a:rPr lang="en-GB" dirty="0"/>
              <a:t>when a floating-point value is assigned to an integer type </a:t>
            </a:r>
            <a:r>
              <a:rPr lang="en-GB" i="1" dirty="0"/>
              <a:t>truncation will occur.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06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Type conversion 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IN" b="1" dirty="0"/>
              <a:t>Automatic Type Promotion in Expressions</a:t>
            </a:r>
          </a:p>
          <a:p>
            <a:pPr lvl="1"/>
            <a:r>
              <a:rPr lang="en-GB" sz="2100" dirty="0"/>
              <a:t>In an expression, the precision required of an intermediate value will sometimes exceed the range of either operand.</a:t>
            </a:r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pPr lvl="1"/>
            <a:endParaRPr lang="en-GB" sz="2100" dirty="0"/>
          </a:p>
          <a:p>
            <a:pPr lvl="1"/>
            <a:r>
              <a:rPr lang="en-GB" dirty="0"/>
              <a:t>The result of the intermediate term </a:t>
            </a:r>
            <a:r>
              <a:rPr lang="en-GB" b="1" dirty="0"/>
              <a:t>a*b easily exceeds the range of either of its byte </a:t>
            </a:r>
            <a:r>
              <a:rPr lang="en-IN" dirty="0"/>
              <a:t>operands.</a:t>
            </a:r>
          </a:p>
          <a:p>
            <a:pPr lvl="1"/>
            <a:r>
              <a:rPr lang="en-GB" dirty="0"/>
              <a:t>Java automatically promotes each byte, short, or char operand to </a:t>
            </a:r>
            <a:r>
              <a:rPr lang="en-GB" dirty="0" err="1"/>
              <a:t>int</a:t>
            </a:r>
            <a:r>
              <a:rPr lang="en-GB" dirty="0"/>
              <a:t> when evaluating an expression.</a:t>
            </a:r>
          </a:p>
          <a:p>
            <a:pPr lvl="1"/>
            <a:r>
              <a:rPr lang="en-GB" dirty="0"/>
              <a:t>This means that the subexpression a*b is performed using integers—not bytes. Thus, 2,000, the result of the intermediate expression, 50 * 40, is legal even though a and b are both specified as type byte</a:t>
            </a:r>
            <a:r>
              <a:rPr lang="en-GB" sz="2200" b="1" dirty="0"/>
              <a:t>.</a:t>
            </a:r>
            <a:endParaRPr lang="en-GB" sz="6600" dirty="0"/>
          </a:p>
          <a:p>
            <a:pPr lvl="1"/>
            <a:endParaRPr lang="en-IN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29011"/>
            <a:ext cx="3657035" cy="168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Type conversion and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IN" b="1" dirty="0"/>
              <a:t>The Type Promotion Rules</a:t>
            </a:r>
          </a:p>
          <a:p>
            <a:pPr lvl="2"/>
            <a:r>
              <a:rPr lang="en-GB" sz="2000" dirty="0"/>
              <a:t>All </a:t>
            </a:r>
            <a:r>
              <a:rPr lang="en-GB" sz="2000" b="1" dirty="0"/>
              <a:t>byte, short, and char values are promoted to int.</a:t>
            </a:r>
          </a:p>
          <a:p>
            <a:pPr lvl="2"/>
            <a:r>
              <a:rPr lang="en-IN" sz="2000" dirty="0"/>
              <a:t>Then, if one operand </a:t>
            </a:r>
            <a:r>
              <a:rPr lang="en-GB" sz="2000" dirty="0"/>
              <a:t>is a long, the whole expression is promoted to long. </a:t>
            </a:r>
          </a:p>
          <a:p>
            <a:pPr lvl="2"/>
            <a:r>
              <a:rPr lang="en-GB" sz="2000" dirty="0"/>
              <a:t>If one operand is a float, the entire expression is promoted to float. </a:t>
            </a:r>
          </a:p>
          <a:p>
            <a:pPr lvl="2"/>
            <a:r>
              <a:rPr lang="en-GB" sz="2000" dirty="0"/>
              <a:t>If any of the operands is double, the result is double.</a:t>
            </a:r>
          </a:p>
          <a:p>
            <a:pPr lvl="1"/>
            <a:endParaRPr lang="en-IN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0" y="2774195"/>
            <a:ext cx="11015420" cy="400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</a:t>
            </a:r>
          </a:p>
          <a:p>
            <a:r>
              <a:rPr lang="en-IN" dirty="0"/>
              <a:t>if else</a:t>
            </a:r>
          </a:p>
          <a:p>
            <a:r>
              <a:rPr lang="en-IN" dirty="0"/>
              <a:t>Nested if </a:t>
            </a:r>
          </a:p>
          <a:p>
            <a:r>
              <a:rPr lang="en-IN" dirty="0"/>
              <a:t>else if ladder</a:t>
            </a:r>
          </a:p>
          <a:p>
            <a:r>
              <a:rPr lang="en-IN" dirty="0"/>
              <a:t>switch</a:t>
            </a:r>
          </a:p>
          <a:p>
            <a:pPr lvl="1"/>
            <a:r>
              <a:rPr lang="en-IN" dirty="0"/>
              <a:t>break  is optional in switch</a:t>
            </a:r>
          </a:p>
          <a:p>
            <a:pPr lvl="1"/>
            <a:r>
              <a:rPr lang="en-IN" dirty="0"/>
              <a:t>Nested switch</a:t>
            </a:r>
          </a:p>
        </p:txBody>
      </p:sp>
    </p:spTree>
    <p:extLst>
      <p:ext uri="{BB962C8B-B14F-4D97-AF65-F5344CB8AC3E}">
        <p14:creationId xmlns:p14="http://schemas.microsoft.com/office/powerpoint/2010/main" val="4279705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52930"/>
            <a:ext cx="8610600" cy="1293028"/>
          </a:xfrm>
        </p:spPr>
        <p:txBody>
          <a:bodyPr/>
          <a:lstStyle/>
          <a:p>
            <a:r>
              <a:rPr lang="en-IN" b="1"/>
              <a:t>Iteration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6360"/>
            <a:ext cx="10820400" cy="4932326"/>
          </a:xfrm>
        </p:spPr>
        <p:txBody>
          <a:bodyPr/>
          <a:lstStyle/>
          <a:p>
            <a:r>
              <a:rPr lang="en-IN" dirty="0"/>
              <a:t>while</a:t>
            </a:r>
          </a:p>
          <a:p>
            <a:r>
              <a:rPr lang="en-IN" dirty="0"/>
              <a:t>do while </a:t>
            </a:r>
          </a:p>
          <a:p>
            <a:r>
              <a:rPr lang="en-IN" dirty="0"/>
              <a:t>for</a:t>
            </a:r>
          </a:p>
          <a:p>
            <a:pPr lvl="1"/>
            <a:r>
              <a:rPr lang="en-IN" dirty="0"/>
              <a:t>for as </a:t>
            </a:r>
            <a:r>
              <a:rPr lang="en-IN" dirty="0" err="1"/>
              <a:t>foreach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for-each is essentially read only.</a:t>
            </a:r>
          </a:p>
          <a:p>
            <a:r>
              <a:rPr lang="en-IN"/>
              <a:t>Nested Loops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18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20681"/>
            <a:ext cx="8610600" cy="1293028"/>
          </a:xfrm>
        </p:spPr>
        <p:txBody>
          <a:bodyPr/>
          <a:lstStyle/>
          <a:p>
            <a:r>
              <a:rPr lang="en-US" dirty="0"/>
              <a:t>Java Development Kit (JDK)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4422"/>
            <a:ext cx="10820400" cy="453426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Java Development Kit (JDK) is a software development environment used for developing Java applications and applets. </a:t>
            </a:r>
          </a:p>
          <a:p>
            <a:pPr algn="just"/>
            <a:r>
              <a:rPr lang="en-GB" dirty="0"/>
              <a:t>It includes the Java Runtime Environment (JRE), an interpreter/loader (java), a compiler (</a:t>
            </a:r>
            <a:r>
              <a:rPr lang="en-GB" dirty="0" err="1"/>
              <a:t>javac</a:t>
            </a:r>
            <a:r>
              <a:rPr lang="en-GB" dirty="0"/>
              <a:t>), an archiver (jar), a documentation generator (</a:t>
            </a:r>
            <a:r>
              <a:rPr lang="en-GB" dirty="0" err="1"/>
              <a:t>javadoc</a:t>
            </a:r>
            <a:r>
              <a:rPr lang="en-GB" dirty="0"/>
              <a:t>) and other tools needed in Java development.</a:t>
            </a:r>
          </a:p>
          <a:p>
            <a:pPr algn="just"/>
            <a:r>
              <a:rPr lang="en-GB" dirty="0"/>
              <a:t>To run Java applications and applets, simply download the JRE.</a:t>
            </a:r>
          </a:p>
          <a:p>
            <a:pPr algn="just"/>
            <a:r>
              <a:rPr lang="en-GB" dirty="0"/>
              <a:t>To develop Java applications and applets as well as run them, the JDK is needed.</a:t>
            </a:r>
          </a:p>
          <a:p>
            <a:pPr algn="just"/>
            <a:r>
              <a:rPr lang="en-GB" dirty="0"/>
              <a:t>Java developers are initially presented with two JDK tools, java and </a:t>
            </a:r>
            <a:r>
              <a:rPr lang="en-GB" dirty="0" err="1"/>
              <a:t>javac</a:t>
            </a:r>
            <a:r>
              <a:rPr lang="en-GB" dirty="0"/>
              <a:t>. Both are run from the command prompt.</a:t>
            </a:r>
          </a:p>
          <a:p>
            <a:pPr algn="just"/>
            <a:r>
              <a:rPr lang="en-GB" dirty="0"/>
              <a:t>The </a:t>
            </a:r>
            <a:r>
              <a:rPr lang="en-GB" dirty="0" err="1"/>
              <a:t>javac</a:t>
            </a:r>
            <a:r>
              <a:rPr lang="en-GB" dirty="0"/>
              <a:t> compiler is invoked to create .class files. Once the .class files are created, the 'java' command can be used to run the java program.</a:t>
            </a:r>
          </a:p>
        </p:txBody>
      </p:sp>
    </p:spTree>
    <p:extLst>
      <p:ext uri="{BB962C8B-B14F-4D97-AF65-F5344CB8AC3E}">
        <p14:creationId xmlns:p14="http://schemas.microsoft.com/office/powerpoint/2010/main" val="31389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92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i="1" dirty="0"/>
              <a:t>array is a group of like-typed variables that are referred to by a common name. </a:t>
            </a:r>
          </a:p>
          <a:p>
            <a:r>
              <a:rPr lang="en-GB" i="1" dirty="0"/>
              <a:t>Arrays of </a:t>
            </a:r>
            <a:r>
              <a:rPr lang="en-GB" dirty="0"/>
              <a:t>any type can be created and may have one or more dimensions. </a:t>
            </a:r>
          </a:p>
          <a:p>
            <a:r>
              <a:rPr lang="en-GB" dirty="0"/>
              <a:t>A specific element in an array is accessed by its index.</a:t>
            </a:r>
          </a:p>
          <a:p>
            <a:r>
              <a:rPr lang="en-GB" dirty="0"/>
              <a:t>Arrays offer a convenient means of grouping related information.</a:t>
            </a:r>
          </a:p>
          <a:p>
            <a:r>
              <a:rPr lang="en-IN" sz="2000" b="1" dirty="0"/>
              <a:t>One-Dimensional Arrays</a:t>
            </a:r>
          </a:p>
          <a:p>
            <a:pPr lvl="1"/>
            <a:r>
              <a:rPr lang="en-GB" dirty="0"/>
              <a:t>The general form of a one-dimensional </a:t>
            </a:r>
            <a:r>
              <a:rPr lang="en-IN" dirty="0"/>
              <a:t>array declaration is</a:t>
            </a:r>
            <a:endParaRPr lang="en-IN" sz="2400" dirty="0"/>
          </a:p>
          <a:p>
            <a:pPr marL="457200" lvl="1" indent="0">
              <a:buNone/>
            </a:pPr>
            <a:r>
              <a:rPr lang="en-IN" i="1" dirty="0"/>
              <a:t>			type </a:t>
            </a:r>
            <a:r>
              <a:rPr lang="en-IN" i="1" dirty="0" err="1"/>
              <a:t>var</a:t>
            </a:r>
            <a:r>
              <a:rPr lang="en-IN" i="1" dirty="0"/>
              <a:t>-name[ ];</a:t>
            </a:r>
          </a:p>
          <a:p>
            <a:pPr lvl="1"/>
            <a:r>
              <a:rPr lang="en-GB" dirty="0"/>
              <a:t>Here, </a:t>
            </a:r>
            <a:r>
              <a:rPr lang="en-GB" i="1" dirty="0"/>
              <a:t>type declares the base type of the array.</a:t>
            </a:r>
          </a:p>
          <a:p>
            <a:pPr lvl="1"/>
            <a:r>
              <a:rPr lang="en-GB" i="1" dirty="0"/>
              <a:t>Ex: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month_days</a:t>
            </a:r>
            <a:r>
              <a:rPr lang="en-GB" dirty="0"/>
              <a:t>[];</a:t>
            </a:r>
          </a:p>
          <a:p>
            <a:pPr lvl="1"/>
            <a:r>
              <a:rPr lang="en-GB" dirty="0"/>
              <a:t>This declaration establishes the fact that </a:t>
            </a:r>
            <a:r>
              <a:rPr lang="en-GB" dirty="0" err="1"/>
              <a:t>month_days</a:t>
            </a:r>
            <a:r>
              <a:rPr lang="en-GB" dirty="0"/>
              <a:t> is an array variable, </a:t>
            </a:r>
          </a:p>
          <a:p>
            <a:pPr lvl="1"/>
            <a:r>
              <a:rPr lang="en-GB" dirty="0"/>
              <a:t>No array actually exists.</a:t>
            </a:r>
          </a:p>
          <a:p>
            <a:pPr lvl="1"/>
            <a:r>
              <a:rPr lang="en-GB" dirty="0"/>
              <a:t>To link </a:t>
            </a:r>
            <a:r>
              <a:rPr lang="en-GB" dirty="0" err="1"/>
              <a:t>month_days</a:t>
            </a:r>
            <a:r>
              <a:rPr lang="en-GB" dirty="0"/>
              <a:t> with an actual, physical array of integers, you must allocate one using new and assign it to </a:t>
            </a:r>
            <a:r>
              <a:rPr lang="en-GB" dirty="0" err="1"/>
              <a:t>month_days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6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GB" dirty="0"/>
              <a:t>The general form of </a:t>
            </a:r>
            <a:r>
              <a:rPr lang="en-GB" b="1" dirty="0"/>
              <a:t>new as it applies to one-dimensional arrays appears </a:t>
            </a:r>
            <a:r>
              <a:rPr lang="en-IN" dirty="0"/>
              <a:t>as follows:</a:t>
            </a:r>
          </a:p>
          <a:p>
            <a:pPr lvl="1"/>
            <a:r>
              <a:rPr lang="en-IN" i="1" dirty="0"/>
              <a:t>array-</a:t>
            </a:r>
            <a:r>
              <a:rPr lang="en-IN" i="1" dirty="0" err="1"/>
              <a:t>var</a:t>
            </a:r>
            <a:r>
              <a:rPr lang="en-IN" i="1" dirty="0"/>
              <a:t> = new type[size];</a:t>
            </a:r>
          </a:p>
          <a:p>
            <a:r>
              <a:rPr lang="en-IN" sz="2400" dirty="0"/>
              <a:t>to use </a:t>
            </a:r>
            <a:r>
              <a:rPr lang="en-IN" sz="2400" b="1" dirty="0"/>
              <a:t>new to </a:t>
            </a:r>
            <a:r>
              <a:rPr lang="en-GB" sz="2400" dirty="0"/>
              <a:t>allocate an array, you must specify the type and number of elements to allocate. </a:t>
            </a:r>
          </a:p>
          <a:p>
            <a:r>
              <a:rPr lang="en-IN" dirty="0"/>
              <a:t>The elements </a:t>
            </a:r>
            <a:r>
              <a:rPr lang="en-GB" dirty="0"/>
              <a:t>in the array allocated by </a:t>
            </a:r>
            <a:r>
              <a:rPr lang="en-GB" b="1" dirty="0"/>
              <a:t>new will automatically be initialized to zero. </a:t>
            </a:r>
          </a:p>
          <a:p>
            <a:r>
              <a:rPr lang="en-GB" b="1" i="1" dirty="0"/>
              <a:t>So, </a:t>
            </a:r>
            <a:r>
              <a:rPr lang="en-GB" dirty="0"/>
              <a:t>Arrays will be created in two steps, First array variable is created, then it will be physically created by using new keyword.</a:t>
            </a:r>
          </a:p>
          <a:p>
            <a:pPr marL="1371600" lvl="3" indent="0">
              <a:buNone/>
            </a:pP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month_days</a:t>
            </a:r>
            <a:r>
              <a:rPr lang="en-GB" sz="2000" dirty="0"/>
              <a:t>[];</a:t>
            </a:r>
          </a:p>
          <a:p>
            <a:pPr marL="1371600" lvl="3" indent="0">
              <a:buNone/>
            </a:pPr>
            <a:r>
              <a:rPr lang="en-GB" sz="2000" dirty="0" err="1"/>
              <a:t>Month_days</a:t>
            </a:r>
            <a:r>
              <a:rPr lang="en-GB" sz="2000" dirty="0"/>
              <a:t>=new </a:t>
            </a:r>
            <a:r>
              <a:rPr lang="en-GB" sz="2000" dirty="0" err="1"/>
              <a:t>int</a:t>
            </a:r>
            <a:r>
              <a:rPr lang="en-GB" sz="2000" dirty="0"/>
              <a:t>[12];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84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r>
              <a:rPr lang="en-GB" dirty="0"/>
              <a:t>Once you have allocated an array, you can access a specific element in the array by specifying its index within square brackets. </a:t>
            </a:r>
          </a:p>
          <a:p>
            <a:r>
              <a:rPr lang="en-GB" dirty="0"/>
              <a:t>All array indexes start at zero. 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02546"/>
            <a:ext cx="4738607" cy="3958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505" y="2302545"/>
            <a:ext cx="6262203" cy="29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89"/>
            <a:ext cx="10820400" cy="5548393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2" y="1007389"/>
            <a:ext cx="10775610" cy="39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arrays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3632" y="1425842"/>
            <a:ext cx="8326133" cy="2319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631" y="3412760"/>
            <a:ext cx="8326133" cy="21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0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77582"/>
            <a:ext cx="8610600" cy="723464"/>
          </a:xfrm>
        </p:spPr>
        <p:txBody>
          <a:bodyPr/>
          <a:lstStyle/>
          <a:p>
            <a:r>
              <a:rPr lang="en-IN" b="1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6876"/>
            <a:ext cx="10820400" cy="5071810"/>
          </a:xfrm>
        </p:spPr>
        <p:txBody>
          <a:bodyPr/>
          <a:lstStyle/>
          <a:p>
            <a:r>
              <a:rPr lang="en-GB" b="1" dirty="0"/>
              <a:t>In Java, multidimensional arrays are actually arrays of arrays. </a:t>
            </a:r>
          </a:p>
          <a:p>
            <a:r>
              <a:rPr lang="en-GB" dirty="0"/>
              <a:t>To declare a multidimensional array variable, specify each additional index using another set of square brackets. </a:t>
            </a:r>
          </a:p>
          <a:p>
            <a:r>
              <a:rPr lang="en-GB" b="1" dirty="0"/>
              <a:t>Ex: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b="1" dirty="0" err="1"/>
              <a:t>twoD</a:t>
            </a:r>
            <a:r>
              <a:rPr lang="en-GB" b="1" dirty="0"/>
              <a:t>[][]=new </a:t>
            </a:r>
            <a:r>
              <a:rPr lang="en-GB" b="1" dirty="0" err="1"/>
              <a:t>int</a:t>
            </a:r>
            <a:r>
              <a:rPr lang="en-GB" b="1" dirty="0"/>
              <a:t>[4][5];</a:t>
            </a:r>
          </a:p>
          <a:p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2" y="2793649"/>
            <a:ext cx="10700288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0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Multidimensional arrays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268" y="2324746"/>
            <a:ext cx="5253925" cy="2557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32" y="1094031"/>
            <a:ext cx="6086314" cy="51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Multidimensional arrays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899" y="1007388"/>
            <a:ext cx="4856781" cy="3507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16" y="1007389"/>
            <a:ext cx="7028884" cy="35071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52" y="4680488"/>
            <a:ext cx="4931360" cy="17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Multidimensional arrays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7051" y="4638176"/>
            <a:ext cx="4018018" cy="1751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985528"/>
            <a:ext cx="6504929" cy="3168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729" y="985528"/>
            <a:ext cx="4727467" cy="31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15879"/>
            <a:ext cx="10820400" cy="52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2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dirty="0"/>
              <a:t>The Java features(Buzzwords)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• Simple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Easy to learn as it uses syntax similar to C/C++.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• Secure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• Portable: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Write Once, Run Anywhere</a:t>
            </a:r>
            <a:r>
              <a:rPr lang="en-IN" b="1" dirty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• Object-oriented: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/>
              <a:t>“everything is an object”,</a:t>
            </a:r>
            <a:r>
              <a:rPr lang="en-GB" dirty="0"/>
              <a:t>primitive types, such as integers, are kept as high performance non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0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83925"/>
            <a:ext cx="8610600" cy="723464"/>
          </a:xfrm>
        </p:spPr>
        <p:txBody>
          <a:bodyPr/>
          <a:lstStyle/>
          <a:p>
            <a:r>
              <a:rPr lang="en-IN" b="1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66" y="1007389"/>
            <a:ext cx="8025297" cy="2231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21" y="3239147"/>
            <a:ext cx="3735093" cy="297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384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824" y="283925"/>
            <a:ext cx="9894376" cy="7234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Alternative Array Declaration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7390"/>
            <a:ext cx="10820400" cy="5211296"/>
          </a:xfrm>
        </p:spPr>
        <p:txBody>
          <a:bodyPr/>
          <a:lstStyle/>
          <a:p>
            <a:r>
              <a:rPr lang="en-GB" dirty="0"/>
              <a:t>There is a second form that may be used to declare an array is:</a:t>
            </a:r>
          </a:p>
          <a:p>
            <a:pPr lvl="1"/>
            <a:r>
              <a:rPr lang="en-GB" dirty="0"/>
              <a:t>type[ ] </a:t>
            </a:r>
            <a:r>
              <a:rPr lang="en-GB" dirty="0" err="1"/>
              <a:t>var</a:t>
            </a:r>
            <a:r>
              <a:rPr lang="en-GB" dirty="0"/>
              <a:t>-name;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al[] = new </a:t>
            </a:r>
            <a:r>
              <a:rPr lang="en-IN" dirty="0" err="1"/>
              <a:t>int</a:t>
            </a:r>
            <a:r>
              <a:rPr lang="en-IN" dirty="0"/>
              <a:t>[3];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[] a2 = new </a:t>
            </a:r>
            <a:r>
              <a:rPr lang="en-IN" dirty="0" err="1"/>
              <a:t>int</a:t>
            </a:r>
            <a:r>
              <a:rPr lang="en-IN" dirty="0"/>
              <a:t>[3];</a:t>
            </a:r>
          </a:p>
          <a:p>
            <a:pPr lvl="1"/>
            <a:r>
              <a:rPr lang="en-GB" dirty="0"/>
              <a:t>The following declarations are also equivalent:</a:t>
            </a:r>
          </a:p>
          <a:p>
            <a:pPr lvl="1"/>
            <a:r>
              <a:rPr lang="en-GB" dirty="0"/>
              <a:t>char twod1[][] = new char[3][4];</a:t>
            </a:r>
          </a:p>
          <a:p>
            <a:pPr lvl="1"/>
            <a:r>
              <a:rPr lang="en-GB" dirty="0"/>
              <a:t>char[][] twod2 = new char[3][4];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[] </a:t>
            </a:r>
            <a:r>
              <a:rPr lang="en-GB" dirty="0" err="1"/>
              <a:t>nums</a:t>
            </a:r>
            <a:r>
              <a:rPr lang="en-GB" dirty="0"/>
              <a:t>, nums2, nums3; // create three arrays.</a:t>
            </a:r>
          </a:p>
          <a:p>
            <a:pPr lvl="1"/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nums</a:t>
            </a:r>
            <a:r>
              <a:rPr lang="en-GB" dirty="0"/>
              <a:t>[], nums2[], nums3[]; // create three arrays.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7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/>
          </a:bodyPr>
          <a:lstStyle/>
          <a:p>
            <a:r>
              <a:rPr lang="en-IN" dirty="0"/>
              <a:t>The Java features(Buzzwords)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• Robust 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Memory Management :Garbage collector</a:t>
            </a:r>
          </a:p>
          <a:p>
            <a:pPr lvl="1"/>
            <a:r>
              <a:rPr lang="en-IN" dirty="0"/>
              <a:t>	Mishandled exceptions: Exception Handling</a:t>
            </a:r>
          </a:p>
          <a:p>
            <a:pPr marL="0" indent="0">
              <a:buNone/>
            </a:pPr>
            <a:r>
              <a:rPr lang="en-IN" b="1" dirty="0"/>
              <a:t>• Multithreaded</a:t>
            </a:r>
          </a:p>
          <a:p>
            <a:pPr lvl="1"/>
            <a:r>
              <a:rPr lang="en-IN" dirty="0"/>
              <a:t>	Parallel Computing for interactive systems</a:t>
            </a:r>
          </a:p>
          <a:p>
            <a:pPr marL="0" indent="0">
              <a:buNone/>
            </a:pPr>
            <a:r>
              <a:rPr lang="en-IN" b="1" dirty="0"/>
              <a:t>• Architecture-neutral</a:t>
            </a:r>
          </a:p>
          <a:p>
            <a:pPr lvl="1"/>
            <a:r>
              <a:rPr lang="en-IN" dirty="0"/>
              <a:t>longevity(to withstand changes in operating systems) and portability</a:t>
            </a:r>
          </a:p>
          <a:p>
            <a:pPr marL="0" indent="0">
              <a:buNone/>
            </a:pPr>
            <a:r>
              <a:rPr lang="en-IN" b="1" dirty="0"/>
              <a:t>• Interpreted and High performance</a:t>
            </a:r>
          </a:p>
          <a:p>
            <a:pPr marL="0" indent="0">
              <a:buNone/>
            </a:pPr>
            <a:r>
              <a:rPr lang="en-IN" b="1" dirty="0"/>
              <a:t>• Distributed</a:t>
            </a:r>
          </a:p>
          <a:p>
            <a:pPr lvl="1"/>
            <a:r>
              <a:rPr lang="en-GB" i="1" dirty="0"/>
              <a:t>Remote Method Invocation (RMI). This feature enables a program to </a:t>
            </a:r>
            <a:r>
              <a:rPr lang="en-GB" dirty="0"/>
              <a:t>invoke methods across a network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• Dynamic</a:t>
            </a:r>
          </a:p>
          <a:p>
            <a:pPr lvl="1"/>
            <a:r>
              <a:rPr lang="en-IN" dirty="0"/>
              <a:t>run-time type information.</a:t>
            </a:r>
            <a:endParaRPr lang="en-IN" b="1" dirty="0"/>
          </a:p>
          <a:p>
            <a:endParaRPr lang="en-IN" b="1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1" y="1038386"/>
            <a:ext cx="11725835" cy="557756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26597" y="159938"/>
            <a:ext cx="8610600" cy="878448"/>
          </a:xfrm>
        </p:spPr>
        <p:txBody>
          <a:bodyPr>
            <a:normAutofit/>
          </a:bodyPr>
          <a:lstStyle/>
          <a:p>
            <a:r>
              <a:rPr lang="en-IN" dirty="0"/>
              <a:t>Java evolution</a:t>
            </a:r>
          </a:p>
        </p:txBody>
      </p:sp>
    </p:spTree>
    <p:extLst>
      <p:ext uri="{BB962C8B-B14F-4D97-AF65-F5344CB8AC3E}">
        <p14:creationId xmlns:p14="http://schemas.microsoft.com/office/powerpoint/2010/main" val="422797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13799"/>
            <a:ext cx="8610600" cy="971662"/>
          </a:xfrm>
        </p:spPr>
        <p:txBody>
          <a:bodyPr>
            <a:normAutofit fontScale="90000"/>
          </a:bodyPr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5462"/>
            <a:ext cx="10820400" cy="5234608"/>
          </a:xfrm>
        </p:spPr>
        <p:txBody>
          <a:bodyPr>
            <a:normAutofit/>
          </a:bodyPr>
          <a:lstStyle/>
          <a:p>
            <a:r>
              <a:rPr lang="en-IN" b="1" dirty="0"/>
              <a:t>Two Paradigms</a:t>
            </a:r>
            <a:endParaRPr lang="en-GB" dirty="0"/>
          </a:p>
          <a:p>
            <a:pPr lvl="1"/>
            <a:r>
              <a:rPr lang="en-IN" dirty="0"/>
              <a:t>Process oriented</a:t>
            </a:r>
          </a:p>
          <a:p>
            <a:pPr lvl="1"/>
            <a:r>
              <a:rPr lang="en-IN" dirty="0"/>
              <a:t>Object oriented</a:t>
            </a:r>
          </a:p>
          <a:p>
            <a:r>
              <a:rPr lang="en-IN" b="1" dirty="0"/>
              <a:t>Abstraction:</a:t>
            </a:r>
            <a:r>
              <a:rPr lang="en-IN" dirty="0"/>
              <a:t> To hide the implementation.</a:t>
            </a:r>
          </a:p>
          <a:p>
            <a:pPr lvl="1"/>
            <a:r>
              <a:rPr lang="en-IN" dirty="0"/>
              <a:t>Hierarchical abstractions.</a:t>
            </a:r>
          </a:p>
          <a:p>
            <a:r>
              <a:rPr lang="en-IN" b="1" dirty="0"/>
              <a:t>The Three OOP Principles</a:t>
            </a:r>
          </a:p>
          <a:p>
            <a:pPr lvl="1"/>
            <a:r>
              <a:rPr lang="en-IN" b="1" dirty="0"/>
              <a:t>Encapsulation:</a:t>
            </a:r>
            <a:r>
              <a:rPr lang="en-IN" dirty="0"/>
              <a:t> </a:t>
            </a:r>
            <a:r>
              <a:rPr lang="en-GB" dirty="0"/>
              <a:t>is the mechanism that binds together code and the data it manipulates, and keeps both safe from outside interference and misuse.</a:t>
            </a:r>
          </a:p>
          <a:p>
            <a:pPr lvl="1"/>
            <a:r>
              <a:rPr lang="en-GB" dirty="0"/>
              <a:t>Access to the code and data inside the wrapper is tightly controlled through a well-defined interface.</a:t>
            </a:r>
          </a:p>
          <a:p>
            <a:pPr lvl="1"/>
            <a:r>
              <a:rPr lang="en-GB" dirty="0"/>
              <a:t>a class is a logical construct; an object has physical reality.</a:t>
            </a:r>
          </a:p>
          <a:p>
            <a:pPr lvl="1"/>
            <a:r>
              <a:rPr lang="en-IN" dirty="0"/>
              <a:t>Access specifiers are used to achieve encapsulation.</a:t>
            </a:r>
          </a:p>
          <a:p>
            <a:pPr lvl="1"/>
            <a:r>
              <a:rPr lang="en-IN" b="1" dirty="0"/>
              <a:t>Inheritance: </a:t>
            </a:r>
            <a:r>
              <a:rPr lang="en-GB" dirty="0"/>
              <a:t>Inheritance is the process by which one object acquires the properties of another object. </a:t>
            </a:r>
          </a:p>
          <a:p>
            <a:pPr lvl="1"/>
            <a:r>
              <a:rPr lang="en-GB" dirty="0"/>
              <a:t>it supports the concept of hierarchical classification. </a:t>
            </a:r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8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201</TotalTime>
  <Words>3917</Words>
  <Application>Microsoft Office PowerPoint</Application>
  <PresentationFormat>Widescreen</PresentationFormat>
  <Paragraphs>508</Paragraphs>
  <Slides>61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Century Gothic</vt:lpstr>
      <vt:lpstr>Times New Roman</vt:lpstr>
      <vt:lpstr>Vapor Trail</vt:lpstr>
      <vt:lpstr>OOP Using java </vt:lpstr>
      <vt:lpstr>The History and Evolution of Java </vt:lpstr>
      <vt:lpstr>Java and its applications  </vt:lpstr>
      <vt:lpstr>Java’s magic: the bytecode</vt:lpstr>
      <vt:lpstr>Java Development Kit (JDK)</vt:lpstr>
      <vt:lpstr>The Java features(Buzzwords)</vt:lpstr>
      <vt:lpstr>The Java features(Buzzwords)</vt:lpstr>
      <vt:lpstr>Java evolution</vt:lpstr>
      <vt:lpstr>Object oriented programming</vt:lpstr>
      <vt:lpstr>Object oriented programming</vt:lpstr>
      <vt:lpstr>First Java program, Edit-Compile-Run cycle, Java environment</vt:lpstr>
      <vt:lpstr>Control statements</vt:lpstr>
      <vt:lpstr>Iteration statements</vt:lpstr>
      <vt:lpstr>Lexical issues</vt:lpstr>
      <vt:lpstr>Lexical issues (Contd..)</vt:lpstr>
      <vt:lpstr>Lexical issues (Contd..)</vt:lpstr>
      <vt:lpstr>Lexical issues (Contd..)</vt:lpstr>
      <vt:lpstr>identifiers in java</vt:lpstr>
      <vt:lpstr>PowerPoint Presentation</vt:lpstr>
      <vt:lpstr>A closer look at literals</vt:lpstr>
      <vt:lpstr>A closer look at literals(contd..)</vt:lpstr>
      <vt:lpstr>A closer look at literals(contd..)</vt:lpstr>
      <vt:lpstr>A closer look at literals(contd..)</vt:lpstr>
      <vt:lpstr>A closer look at literals(contd..)</vt:lpstr>
      <vt:lpstr>A closer look at literals(contd..)</vt:lpstr>
      <vt:lpstr>Data types, variables and arrays</vt:lpstr>
      <vt:lpstr>The Primitive Types</vt:lpstr>
      <vt:lpstr>The Primitive Types</vt:lpstr>
      <vt:lpstr>The Primitive Types</vt:lpstr>
      <vt:lpstr>The Primitive Types</vt:lpstr>
      <vt:lpstr>The Primitive Types</vt:lpstr>
      <vt:lpstr>The Primitive Types</vt:lpstr>
      <vt:lpstr>The Primitive Types</vt:lpstr>
      <vt:lpstr>The Primitive Types</vt:lpstr>
      <vt:lpstr>variables</vt:lpstr>
      <vt:lpstr>variables</vt:lpstr>
      <vt:lpstr>variables</vt:lpstr>
      <vt:lpstr>variables</vt:lpstr>
      <vt:lpstr>variables</vt:lpstr>
      <vt:lpstr>operators</vt:lpstr>
      <vt:lpstr>Operators(Contd..)</vt:lpstr>
      <vt:lpstr>Operators(Contd..)</vt:lpstr>
      <vt:lpstr>Operators(Contd..)</vt:lpstr>
      <vt:lpstr>Operators(Contd..)</vt:lpstr>
      <vt:lpstr>Type conversion and casting</vt:lpstr>
      <vt:lpstr>Type conversion and casting</vt:lpstr>
      <vt:lpstr>Type conversion and casting</vt:lpstr>
      <vt:lpstr>Control statements</vt:lpstr>
      <vt:lpstr>Iteration statements</vt:lpstr>
      <vt:lpstr>arrays</vt:lpstr>
      <vt:lpstr>arrays</vt:lpstr>
      <vt:lpstr>arrays</vt:lpstr>
      <vt:lpstr>arrays</vt:lpstr>
      <vt:lpstr>arrays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Alternative Array Declaration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Using java</dc:title>
  <dc:creator>Narasimha Ellur</dc:creator>
  <cp:lastModifiedBy>Peram praveen kumar reddy</cp:lastModifiedBy>
  <cp:revision>17</cp:revision>
  <dcterms:created xsi:type="dcterms:W3CDTF">2022-09-13T23:44:26Z</dcterms:created>
  <dcterms:modified xsi:type="dcterms:W3CDTF">2022-12-11T10:14:13Z</dcterms:modified>
</cp:coreProperties>
</file>