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0" r:id="rId4"/>
    <p:sldId id="271" r:id="rId5"/>
    <p:sldId id="277" r:id="rId6"/>
    <p:sldId id="269" r:id="rId7"/>
    <p:sldId id="274" r:id="rId8"/>
    <p:sldId id="268" r:id="rId9"/>
    <p:sldId id="278" r:id="rId10"/>
    <p:sldId id="270" r:id="rId11"/>
    <p:sldId id="273" r:id="rId12"/>
    <p:sldId id="259" r:id="rId13"/>
    <p:sldId id="263" r:id="rId14"/>
    <p:sldId id="261" r:id="rId15"/>
    <p:sldId id="262" r:id="rId16"/>
    <p:sldId id="26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196" autoAdjust="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am praveen kumar reddy" userId="ccb74b16d9ee0880" providerId="LiveId" clId="{3871F8A6-2A6B-4C86-858C-15C96E883445}"/>
    <pc:docChg chg="modSld sldOrd">
      <pc:chgData name="Peram praveen kumar reddy" userId="ccb74b16d9ee0880" providerId="LiveId" clId="{3871F8A6-2A6B-4C86-858C-15C96E883445}" dt="2022-12-09T07:44:43.855" v="9"/>
      <pc:docMkLst>
        <pc:docMk/>
      </pc:docMkLst>
      <pc:sldChg chg="ord">
        <pc:chgData name="Peram praveen kumar reddy" userId="ccb74b16d9ee0880" providerId="LiveId" clId="{3871F8A6-2A6B-4C86-858C-15C96E883445}" dt="2022-12-09T06:54:56.999" v="3"/>
        <pc:sldMkLst>
          <pc:docMk/>
          <pc:sldMk cId="618729091" sldId="259"/>
        </pc:sldMkLst>
      </pc:sldChg>
      <pc:sldChg chg="ord">
        <pc:chgData name="Peram praveen kumar reddy" userId="ccb74b16d9ee0880" providerId="LiveId" clId="{3871F8A6-2A6B-4C86-858C-15C96E883445}" dt="2022-12-09T06:55:00.479" v="5"/>
        <pc:sldMkLst>
          <pc:docMk/>
          <pc:sldMk cId="3074423126" sldId="268"/>
        </pc:sldMkLst>
      </pc:sldChg>
      <pc:sldChg chg="ord">
        <pc:chgData name="Peram praveen kumar reddy" userId="ccb74b16d9ee0880" providerId="LiveId" clId="{3871F8A6-2A6B-4C86-858C-15C96E883445}" dt="2022-12-09T07:44:43.855" v="9"/>
        <pc:sldMkLst>
          <pc:docMk/>
          <pc:sldMk cId="766991274" sldId="271"/>
        </pc:sldMkLst>
      </pc:sldChg>
      <pc:sldChg chg="ord">
        <pc:chgData name="Peram praveen kumar reddy" userId="ccb74b16d9ee0880" providerId="LiveId" clId="{3871F8A6-2A6B-4C86-858C-15C96E883445}" dt="2022-12-09T06:55:05.612" v="7"/>
        <pc:sldMkLst>
          <pc:docMk/>
          <pc:sldMk cId="2122804094"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0624A-FDBE-430D-ACE8-565F3706FA1E}"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169B0-841E-4210-BE98-44C25D90D40E}" type="slidenum">
              <a:rPr lang="en-IN" smtClean="0"/>
              <a:t>‹#›</a:t>
            </a:fld>
            <a:endParaRPr lang="en-IN"/>
          </a:p>
        </p:txBody>
      </p:sp>
    </p:spTree>
    <p:extLst>
      <p:ext uri="{BB962C8B-B14F-4D97-AF65-F5344CB8AC3E}">
        <p14:creationId xmlns:p14="http://schemas.microsoft.com/office/powerpoint/2010/main" val="7776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1169B0-841E-4210-BE98-44C25D90D40E}" type="slidenum">
              <a:rPr lang="en-IN" smtClean="0"/>
              <a:t>7</a:t>
            </a:fld>
            <a:endParaRPr lang="en-IN"/>
          </a:p>
        </p:txBody>
      </p:sp>
    </p:spTree>
    <p:extLst>
      <p:ext uri="{BB962C8B-B14F-4D97-AF65-F5344CB8AC3E}">
        <p14:creationId xmlns:p14="http://schemas.microsoft.com/office/powerpoint/2010/main" val="1255304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EC42-EB83-D05E-4EA4-E6969F708593}"/>
              </a:ext>
            </a:extLst>
          </p:cNvPr>
          <p:cNvSpPr>
            <a:spLocks noGrp="1"/>
          </p:cNvSpPr>
          <p:nvPr>
            <p:ph type="ctrTitle"/>
          </p:nvPr>
        </p:nvSpPr>
        <p:spPr>
          <a:xfrm>
            <a:off x="1290679" y="257826"/>
            <a:ext cx="9448800" cy="1825096"/>
          </a:xfrm>
        </p:spPr>
        <p:txBody>
          <a:bodyPr>
            <a:normAutofit/>
          </a:bodyPr>
          <a:lstStyle/>
          <a:p>
            <a:r>
              <a:rPr lang="en-IN" sz="4400" b="1" dirty="0">
                <a:solidFill>
                  <a:srgbClr val="00B050"/>
                </a:solidFill>
              </a:rPr>
              <a:t>mobile and web application </a:t>
            </a:r>
          </a:p>
        </p:txBody>
      </p:sp>
      <p:sp>
        <p:nvSpPr>
          <p:cNvPr id="3" name="Subtitle 2">
            <a:extLst>
              <a:ext uri="{FF2B5EF4-FFF2-40B4-BE49-F238E27FC236}">
                <a16:creationId xmlns:a16="http://schemas.microsoft.com/office/drawing/2014/main" id="{16E4FBFC-43F3-7EB2-6C67-919DD207F3FB}"/>
              </a:ext>
            </a:extLst>
          </p:cNvPr>
          <p:cNvSpPr>
            <a:spLocks noGrp="1"/>
          </p:cNvSpPr>
          <p:nvPr>
            <p:ph type="subTitle" idx="1"/>
          </p:nvPr>
        </p:nvSpPr>
        <p:spPr>
          <a:xfrm>
            <a:off x="1290679" y="1953364"/>
            <a:ext cx="9448800" cy="4828022"/>
          </a:xfrm>
        </p:spPr>
        <p:txBody>
          <a:bodyPr/>
          <a:lstStyle/>
          <a:p>
            <a:r>
              <a:rPr lang="en-IN" dirty="0"/>
              <a:t>			                       -</a:t>
            </a:r>
            <a:r>
              <a:rPr lang="en-IN" b="1" dirty="0">
                <a:solidFill>
                  <a:srgbClr val="FFC000"/>
                </a:solidFill>
              </a:rPr>
              <a:t>Which deals with Transportation Service</a:t>
            </a:r>
          </a:p>
          <a:p>
            <a:endParaRPr lang="en-IN" dirty="0"/>
          </a:p>
          <a:p>
            <a:r>
              <a:rPr lang="en-IN" dirty="0"/>
              <a:t>                                                                                            </a:t>
            </a:r>
            <a:r>
              <a:rPr lang="en-IN" sz="2000" b="1" dirty="0">
                <a:solidFill>
                  <a:srgbClr val="00B0F0"/>
                </a:solidFill>
                <a:latin typeface="Arial" panose="020B0604020202020204" pitchFamily="34" charset="0"/>
                <a:cs typeface="Arial" panose="020B0604020202020204" pitchFamily="34" charset="0"/>
              </a:rPr>
              <a:t>Team Members:</a:t>
            </a:r>
          </a:p>
          <a:p>
            <a:r>
              <a:rPr lang="en-IN" sz="2000" b="1" dirty="0">
                <a:latin typeface="Arial" panose="020B0604020202020204" pitchFamily="34" charset="0"/>
                <a:cs typeface="Arial" panose="020B0604020202020204" pitchFamily="34" charset="0"/>
              </a:rPr>
              <a:t>							1)</a:t>
            </a:r>
            <a:r>
              <a:rPr lang="en-IN" sz="2000" b="1" dirty="0" err="1">
                <a:latin typeface="Arial" panose="020B0604020202020204" pitchFamily="34" charset="0"/>
                <a:cs typeface="Arial" panose="020B0604020202020204" pitchFamily="34" charset="0"/>
              </a:rPr>
              <a:t>Veerendra</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							2)</a:t>
            </a:r>
            <a:r>
              <a:rPr lang="en-IN" sz="2000" b="1" dirty="0" err="1">
                <a:latin typeface="Arial" panose="020B0604020202020204" pitchFamily="34" charset="0"/>
                <a:cs typeface="Arial" panose="020B0604020202020204" pitchFamily="34" charset="0"/>
              </a:rPr>
              <a:t>Pranathi</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							3)Naveen Kumar Reddy</a:t>
            </a:r>
          </a:p>
          <a:p>
            <a:r>
              <a:rPr lang="en-IN" sz="2000" b="1" dirty="0">
                <a:latin typeface="Arial" panose="020B0604020202020204" pitchFamily="34" charset="0"/>
                <a:cs typeface="Arial" panose="020B0604020202020204" pitchFamily="34" charset="0"/>
              </a:rPr>
              <a:t>							4)</a:t>
            </a:r>
            <a:r>
              <a:rPr lang="en-IN" sz="2000" b="1" dirty="0" err="1">
                <a:latin typeface="Arial" panose="020B0604020202020204" pitchFamily="34" charset="0"/>
                <a:cs typeface="Arial" panose="020B0604020202020204" pitchFamily="34" charset="0"/>
              </a:rPr>
              <a:t>Charan</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Tej</a:t>
            </a:r>
            <a:r>
              <a:rPr lang="en-IN" sz="2000" b="1" dirty="0">
                <a:latin typeface="Arial" panose="020B0604020202020204" pitchFamily="34" charset="0"/>
                <a:cs typeface="Arial" panose="020B0604020202020204" pitchFamily="34" charset="0"/>
              </a:rPr>
              <a:t> Reddy</a:t>
            </a:r>
          </a:p>
          <a:p>
            <a:r>
              <a:rPr lang="en-IN" sz="2000" b="1" dirty="0">
                <a:latin typeface="Arial" panose="020B0604020202020204" pitchFamily="34" charset="0"/>
                <a:cs typeface="Arial" panose="020B0604020202020204" pitchFamily="34" charset="0"/>
              </a:rPr>
              <a:t>							5)</a:t>
            </a:r>
            <a:r>
              <a:rPr lang="en-IN" sz="2000" b="1" dirty="0" err="1">
                <a:latin typeface="Arial" panose="020B0604020202020204" pitchFamily="34" charset="0"/>
                <a:cs typeface="Arial" panose="020B0604020202020204" pitchFamily="34" charset="0"/>
              </a:rPr>
              <a:t>Deekshith</a:t>
            </a:r>
            <a:r>
              <a:rPr lang="en-IN" sz="2000" b="1" dirty="0">
                <a:latin typeface="Arial" panose="020B0604020202020204" pitchFamily="34" charset="0"/>
                <a:cs typeface="Arial" panose="020B0604020202020204" pitchFamily="34" charset="0"/>
              </a:rPr>
              <a:t> Reddy</a:t>
            </a:r>
          </a:p>
          <a:p>
            <a:endParaRPr lang="en-IN" dirty="0"/>
          </a:p>
        </p:txBody>
      </p:sp>
    </p:spTree>
    <p:extLst>
      <p:ext uri="{BB962C8B-B14F-4D97-AF65-F5344CB8AC3E}">
        <p14:creationId xmlns:p14="http://schemas.microsoft.com/office/powerpoint/2010/main" val="294509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62269-4E17-48BF-C67D-0050CC86A312}"/>
              </a:ext>
            </a:extLst>
          </p:cNvPr>
          <p:cNvPicPr>
            <a:picLocks noChangeAspect="1"/>
          </p:cNvPicPr>
          <p:nvPr/>
        </p:nvPicPr>
        <p:blipFill>
          <a:blip r:embed="rId2"/>
          <a:stretch>
            <a:fillRect/>
          </a:stretch>
        </p:blipFill>
        <p:spPr>
          <a:xfrm>
            <a:off x="1323772" y="1721796"/>
            <a:ext cx="4953000" cy="4153710"/>
          </a:xfrm>
          <a:prstGeom prst="rect">
            <a:avLst/>
          </a:prstGeom>
        </p:spPr>
      </p:pic>
      <p:pic>
        <p:nvPicPr>
          <p:cNvPr id="5" name="Picture 4">
            <a:extLst>
              <a:ext uri="{FF2B5EF4-FFF2-40B4-BE49-F238E27FC236}">
                <a16:creationId xmlns:a16="http://schemas.microsoft.com/office/drawing/2014/main" id="{D1A1DB19-1206-F7A7-092B-E486A3378018}"/>
              </a:ext>
            </a:extLst>
          </p:cNvPr>
          <p:cNvPicPr>
            <a:picLocks noChangeAspect="1"/>
          </p:cNvPicPr>
          <p:nvPr/>
        </p:nvPicPr>
        <p:blipFill>
          <a:blip r:embed="rId3"/>
          <a:stretch>
            <a:fillRect/>
          </a:stretch>
        </p:blipFill>
        <p:spPr>
          <a:xfrm>
            <a:off x="6507702" y="1721796"/>
            <a:ext cx="5324475" cy="4153710"/>
          </a:xfrm>
          <a:prstGeom prst="rect">
            <a:avLst/>
          </a:prstGeom>
        </p:spPr>
      </p:pic>
    </p:spTree>
    <p:extLst>
      <p:ext uri="{BB962C8B-B14F-4D97-AF65-F5344CB8AC3E}">
        <p14:creationId xmlns:p14="http://schemas.microsoft.com/office/powerpoint/2010/main" val="298271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5881F-B87D-8ED6-7B70-8F3DD5EE87CC}"/>
              </a:ext>
            </a:extLst>
          </p:cNvPr>
          <p:cNvPicPr>
            <a:picLocks noChangeAspect="1"/>
          </p:cNvPicPr>
          <p:nvPr/>
        </p:nvPicPr>
        <p:blipFill>
          <a:blip r:embed="rId2"/>
          <a:stretch>
            <a:fillRect/>
          </a:stretch>
        </p:blipFill>
        <p:spPr>
          <a:xfrm>
            <a:off x="4230391" y="787940"/>
            <a:ext cx="3731217" cy="5729592"/>
          </a:xfrm>
          <a:prstGeom prst="rect">
            <a:avLst/>
          </a:prstGeom>
        </p:spPr>
      </p:pic>
    </p:spTree>
    <p:extLst>
      <p:ext uri="{BB962C8B-B14F-4D97-AF65-F5344CB8AC3E}">
        <p14:creationId xmlns:p14="http://schemas.microsoft.com/office/powerpoint/2010/main" val="422963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B8B-A2EE-5B0E-C026-765B51CE9EC6}"/>
              </a:ext>
            </a:extLst>
          </p:cNvPr>
          <p:cNvSpPr>
            <a:spLocks noGrp="1"/>
          </p:cNvSpPr>
          <p:nvPr>
            <p:ph type="title"/>
          </p:nvPr>
        </p:nvSpPr>
        <p:spPr/>
        <p:txBody>
          <a:bodyPr/>
          <a:lstStyle/>
          <a:p>
            <a:r>
              <a:rPr lang="en-IN" dirty="0"/>
              <a:t>What could we contribute?</a:t>
            </a:r>
          </a:p>
        </p:txBody>
      </p:sp>
      <p:sp>
        <p:nvSpPr>
          <p:cNvPr id="3" name="Content Placeholder 2">
            <a:extLst>
              <a:ext uri="{FF2B5EF4-FFF2-40B4-BE49-F238E27FC236}">
                <a16:creationId xmlns:a16="http://schemas.microsoft.com/office/drawing/2014/main" id="{8A960D0E-EBD8-94D8-F682-5F3E63918366}"/>
              </a:ext>
            </a:extLst>
          </p:cNvPr>
          <p:cNvSpPr>
            <a:spLocks noGrp="1"/>
          </p:cNvSpPr>
          <p:nvPr>
            <p:ph idx="1"/>
          </p:nvPr>
        </p:nvSpPr>
        <p:spPr>
          <a:xfrm>
            <a:off x="685800" y="2194560"/>
            <a:ext cx="10820400" cy="4663440"/>
          </a:xfrm>
        </p:spPr>
        <p:txBody>
          <a:bodyPr>
            <a:normAutofit fontScale="92500" lnSpcReduction="10000"/>
          </a:bodyPr>
          <a:lstStyle/>
          <a:p>
            <a:r>
              <a:rPr lang="en-IN" dirty="0">
                <a:latin typeface="Arial" panose="020B0604020202020204" pitchFamily="34" charset="0"/>
                <a:cs typeface="Arial" panose="020B0604020202020204" pitchFamily="34" charset="0"/>
              </a:rPr>
              <a:t>1)when we decided to implement a app based on that then we  got a </a:t>
            </a:r>
            <a:r>
              <a:rPr lang="en-IN" dirty="0" err="1">
                <a:latin typeface="Arial" panose="020B0604020202020204" pitchFamily="34" charset="0"/>
                <a:cs typeface="Arial" panose="020B0604020202020204" pitchFamily="34" charset="0"/>
              </a:rPr>
              <a:t>dout</a:t>
            </a:r>
            <a:r>
              <a:rPr lang="en-IN" dirty="0">
                <a:latin typeface="Arial" panose="020B0604020202020204" pitchFamily="34" charset="0"/>
                <a:cs typeface="Arial" panose="020B0604020202020204" pitchFamily="34" charset="0"/>
              </a:rPr>
              <a:t> like what all we could do in order to make that business better and run smoothly</a:t>
            </a:r>
          </a:p>
          <a:p>
            <a:r>
              <a:rPr lang="en-IN" dirty="0">
                <a:latin typeface="Arial" panose="020B0604020202020204" pitchFamily="34" charset="0"/>
                <a:cs typeface="Arial" panose="020B0604020202020204" pitchFamily="34" charset="0"/>
              </a:rPr>
              <a:t>2)Then we asked our team member like say what all problems are being faced in the business  which could be solved by a app.</a:t>
            </a:r>
          </a:p>
          <a:p>
            <a:r>
              <a:rPr lang="en-IN" dirty="0">
                <a:latin typeface="Arial" panose="020B0604020202020204" pitchFamily="34" charset="0"/>
                <a:cs typeface="Arial" panose="020B0604020202020204" pitchFamily="34" charset="0"/>
              </a:rPr>
              <a:t>3)Then the problems came in picture are:</a:t>
            </a:r>
          </a:p>
          <a:p>
            <a:pPr marL="0" indent="0">
              <a:buNone/>
            </a:pP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a:t>
            </a:r>
            <a:r>
              <a:rPr lang="en-IN" dirty="0">
                <a:solidFill>
                  <a:srgbClr val="FF0000"/>
                </a:solidFill>
                <a:latin typeface="Arial" panose="020B0604020202020204" pitchFamily="34" charset="0"/>
                <a:cs typeface="Arial" panose="020B0604020202020204" pitchFamily="34" charset="0"/>
                <a:sym typeface="Wingdings" panose="05000000000000000000" pitchFamily="2" charset="2"/>
              </a:rPr>
              <a:t>Raising quotations</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a:t>
            </a:r>
            <a:r>
              <a:rPr lang="en-IN" dirty="0">
                <a:solidFill>
                  <a:srgbClr val="FF0000"/>
                </a:solidFill>
                <a:latin typeface="Arial" panose="020B0604020202020204" pitchFamily="34" charset="0"/>
                <a:cs typeface="Arial" panose="020B0604020202020204" pitchFamily="34" charset="0"/>
              </a:rPr>
              <a:t>Problems faced by companies(HR for transport)with respect to transportation service:</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Vehicle status</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Vehicle location  </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Driver left the employee from pickup. </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Driver not coming on time for pickup.</a:t>
            </a:r>
          </a:p>
          <a:p>
            <a:pPr marL="0" indent="0">
              <a:buNone/>
            </a:pPr>
            <a:r>
              <a:rPr lang="en-IN" dirty="0">
                <a:latin typeface="Arial" panose="020B0604020202020204" pitchFamily="34" charset="0"/>
                <a:cs typeface="Arial" panose="020B0604020202020204" pitchFamily="34" charset="0"/>
                <a:sym typeface="Wingdings" panose="05000000000000000000" pitchFamily="2" charset="2"/>
              </a:rPr>
              <a:t>			    			     </a:t>
            </a:r>
          </a:p>
          <a:p>
            <a:pPr marL="0" indent="0">
              <a:buNone/>
            </a:pPr>
            <a:r>
              <a:rPr lang="en-IN" sz="2000" dirty="0">
                <a:sym typeface="Wingdings" panose="05000000000000000000" pitchFamily="2" charset="2"/>
              </a:rPr>
              <a:t>			   </a:t>
            </a:r>
            <a:r>
              <a:rPr lang="en-IN" sz="2000" dirty="0"/>
              <a:t>	 </a:t>
            </a:r>
          </a:p>
        </p:txBody>
      </p:sp>
    </p:spTree>
    <p:extLst>
      <p:ext uri="{BB962C8B-B14F-4D97-AF65-F5344CB8AC3E}">
        <p14:creationId xmlns:p14="http://schemas.microsoft.com/office/powerpoint/2010/main" val="61872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89FAC-2110-53B5-6488-DC430F158EEC}"/>
              </a:ext>
            </a:extLst>
          </p:cNvPr>
          <p:cNvSpPr>
            <a:spLocks noGrp="1"/>
          </p:cNvSpPr>
          <p:nvPr>
            <p:ph idx="1"/>
          </p:nvPr>
        </p:nvSpPr>
        <p:spPr>
          <a:xfrm>
            <a:off x="380326" y="1416105"/>
            <a:ext cx="11263439" cy="5308375"/>
          </a:xfrm>
        </p:spPr>
        <p:txBody>
          <a:bodyPr>
            <a:normAutofit fontScale="92500" lnSpcReduction="10000"/>
          </a:bodyPr>
          <a:lstStyle/>
          <a:p>
            <a:r>
              <a:rPr lang="en-IN" sz="1900" b="1" dirty="0">
                <a:solidFill>
                  <a:srgbClr val="FF0000"/>
                </a:solidFill>
                <a:latin typeface="Arial" panose="020B0604020202020204" pitchFamily="34" charset="0"/>
                <a:cs typeface="Arial" panose="020B0604020202020204" pitchFamily="34" charset="0"/>
              </a:rPr>
              <a:t>Problems faced by the Employees:</a:t>
            </a:r>
          </a:p>
          <a:p>
            <a:pPr lvl="5"/>
            <a:r>
              <a:rPr lang="en-IN" sz="1900" dirty="0">
                <a:latin typeface="Arial" panose="020B0604020202020204" pitchFamily="34" charset="0"/>
                <a:cs typeface="Arial" panose="020B0604020202020204" pitchFamily="34" charset="0"/>
              </a:rPr>
              <a:t>Not knowing whether the vehicle left the stop or not</a:t>
            </a:r>
          </a:p>
          <a:p>
            <a:pPr lvl="5"/>
            <a:r>
              <a:rPr lang="en-IN" sz="1900" dirty="0">
                <a:latin typeface="Arial" panose="020B0604020202020204" pitchFamily="34" charset="0"/>
                <a:cs typeface="Arial" panose="020B0604020202020204" pitchFamily="34" charset="0"/>
              </a:rPr>
              <a:t>Being in a confusion of whether to reach workplace by other means of transport </a:t>
            </a:r>
            <a:r>
              <a:rPr lang="en-IN" sz="1900" dirty="0" err="1">
                <a:latin typeface="Arial" panose="020B0604020202020204" pitchFamily="34" charset="0"/>
                <a:cs typeface="Arial" panose="020B0604020202020204" pitchFamily="34" charset="0"/>
              </a:rPr>
              <a:t>bcz</a:t>
            </a:r>
            <a:r>
              <a:rPr lang="en-IN" sz="1900" dirty="0">
                <a:latin typeface="Arial" panose="020B0604020202020204" pitchFamily="34" charset="0"/>
                <a:cs typeface="Arial" panose="020B0604020202020204" pitchFamily="34" charset="0"/>
              </a:rPr>
              <a:t> of not knowing location of vehicle</a:t>
            </a:r>
          </a:p>
          <a:p>
            <a:r>
              <a:rPr lang="en-IN" sz="1900" b="1" dirty="0">
                <a:solidFill>
                  <a:srgbClr val="FF0000"/>
                </a:solidFill>
                <a:latin typeface="Arial" panose="020B0604020202020204" pitchFamily="34" charset="0"/>
                <a:cs typeface="Arial" panose="020B0604020202020204" pitchFamily="34" charset="0"/>
                <a:sym typeface="Wingdings" panose="05000000000000000000" pitchFamily="2" charset="2"/>
              </a:rPr>
              <a:t>Problems faced by the contractor:</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a:t>
            </a:r>
            <a:r>
              <a:rPr lang="en-IN" sz="1900" dirty="0">
                <a:latin typeface="Arial" panose="020B0604020202020204" pitchFamily="34" charset="0"/>
                <a:cs typeface="Arial" panose="020B0604020202020204" pitchFamily="34" charset="0"/>
              </a:rPr>
              <a:t>Calls from driver regarding: </a:t>
            </a:r>
          </a:p>
          <a:p>
            <a:pPr marL="0" indent="0">
              <a:buNone/>
            </a:pPr>
            <a:r>
              <a:rPr lang="en-IN" sz="1900" dirty="0">
                <a:latin typeface="Arial" panose="020B0604020202020204" pitchFamily="34" charset="0"/>
                <a:cs typeface="Arial" panose="020B0604020202020204" pitchFamily="34" charset="0"/>
              </a:rPr>
              <a:t>				      diesel completion in middle of route</a:t>
            </a:r>
          </a:p>
          <a:p>
            <a:pPr marL="0" indent="0">
              <a:buNone/>
            </a:pPr>
            <a:r>
              <a:rPr lang="en-IN" sz="1900" dirty="0">
                <a:latin typeface="Arial" panose="020B0604020202020204" pitchFamily="34" charset="0"/>
                <a:cs typeface="Arial" panose="020B0604020202020204" pitchFamily="34" charset="0"/>
              </a:rPr>
              <a:t>				      vehicle breakdown</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Calls from HR regarding :</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Vehicle status</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Vehicle location  </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Driver left the employee from pickup. </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Driver not coming on time for pickup</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Stealing of diesel by drivers and selling it .</a:t>
            </a:r>
          </a:p>
          <a:p>
            <a:pPr marL="0" indent="0">
              <a:buNone/>
            </a:pPr>
            <a:r>
              <a:rPr lang="en-IN" sz="1900" dirty="0">
                <a:latin typeface="Arial" panose="020B0604020202020204" pitchFamily="34" charset="0"/>
                <a:cs typeface="Arial" panose="020B0604020202020204" pitchFamily="34" charset="0"/>
                <a:sym typeface="Wingdings" panose="05000000000000000000" pitchFamily="2" charset="2"/>
              </a:rPr>
              <a:t>		quoting high and requesting from owner of vehicle for small breakdowns.</a:t>
            </a:r>
          </a:p>
          <a:p>
            <a:pPr marL="2286000" lvl="5" indent="0">
              <a:buNone/>
            </a:pPr>
            <a:endParaRPr lang="en-IN" dirty="0"/>
          </a:p>
        </p:txBody>
      </p:sp>
    </p:spTree>
    <p:extLst>
      <p:ext uri="{BB962C8B-B14F-4D97-AF65-F5344CB8AC3E}">
        <p14:creationId xmlns:p14="http://schemas.microsoft.com/office/powerpoint/2010/main" val="102268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410-D33E-FB51-979B-74CB0B6FC808}"/>
              </a:ext>
            </a:extLst>
          </p:cNvPr>
          <p:cNvSpPr>
            <a:spLocks noGrp="1"/>
          </p:cNvSpPr>
          <p:nvPr>
            <p:ph type="title"/>
          </p:nvPr>
        </p:nvSpPr>
        <p:spPr/>
        <p:txBody>
          <a:bodyPr>
            <a:normAutofit/>
          </a:bodyPr>
          <a:lstStyle/>
          <a:p>
            <a:r>
              <a:rPr lang="en-IN" sz="2400" dirty="0"/>
              <a:t>How could we involve to solve these things??</a:t>
            </a:r>
          </a:p>
        </p:txBody>
      </p:sp>
      <p:sp>
        <p:nvSpPr>
          <p:cNvPr id="3" name="Content Placeholder 2">
            <a:extLst>
              <a:ext uri="{FF2B5EF4-FFF2-40B4-BE49-F238E27FC236}">
                <a16:creationId xmlns:a16="http://schemas.microsoft.com/office/drawing/2014/main" id="{C869B06B-D5EE-489C-86EB-FDE503D78F7D}"/>
              </a:ext>
            </a:extLst>
          </p:cNvPr>
          <p:cNvSpPr>
            <a:spLocks noGrp="1"/>
          </p:cNvSpPr>
          <p:nvPr>
            <p:ph idx="1"/>
          </p:nvPr>
        </p:nvSpPr>
        <p:spPr>
          <a:xfrm>
            <a:off x="507775" y="1757590"/>
            <a:ext cx="10820400" cy="4465185"/>
          </a:xfrm>
        </p:spPr>
        <p:txBody>
          <a:bodyPr>
            <a:normAutofit fontScale="92500"/>
          </a:bodyPr>
          <a:lstStyle/>
          <a:p>
            <a:pPr marL="457200" indent="-457200">
              <a:buFont typeface="+mj-lt"/>
              <a:buAutoNum type="arabicParenR"/>
            </a:pPr>
            <a:r>
              <a:rPr lang="en-IN" dirty="0">
                <a:solidFill>
                  <a:srgbClr val="00B050"/>
                </a:solidFill>
              </a:rPr>
              <a:t>Raising Quotations:</a:t>
            </a:r>
          </a:p>
          <a:p>
            <a:pPr algn="just">
              <a:buFont typeface="Wingdings" panose="05000000000000000000" pitchFamily="2" charset="2"/>
              <a:buChar char="§"/>
            </a:pPr>
            <a:r>
              <a:rPr lang="en-IN" sz="2400" dirty="0">
                <a:latin typeface="Arial" panose="020B0604020202020204" pitchFamily="34" charset="0"/>
                <a:cs typeface="Arial" panose="020B0604020202020204" pitchFamily="34" charset="0"/>
              </a:rPr>
              <a:t>Now a days in every big companies are calling contractors for </a:t>
            </a:r>
            <a:r>
              <a:rPr lang="en-IN" sz="2400" dirty="0">
                <a:highlight>
                  <a:srgbClr val="FFFF00"/>
                </a:highlight>
                <a:latin typeface="Arial" panose="020B0604020202020204" pitchFamily="34" charset="0"/>
                <a:cs typeface="Arial" panose="020B0604020202020204" pitchFamily="34" charset="0"/>
              </a:rPr>
              <a:t>online quotations or tenders</a:t>
            </a:r>
            <a:r>
              <a:rPr lang="en-IN" sz="2400" dirty="0">
                <a:latin typeface="Arial" panose="020B0604020202020204" pitchFamily="34" charset="0"/>
                <a:cs typeface="Arial" panose="020B0604020202020204" pitchFamily="34" charset="0"/>
              </a:rPr>
              <a:t>, but it not w.r.t KIA but as we need to be in advance w.r.t online tenders so we are planning to create quotation In app itself by asking necessary things as input from the </a:t>
            </a:r>
            <a:r>
              <a:rPr lang="en-IN" sz="2400" dirty="0" err="1">
                <a:latin typeface="Arial" panose="020B0604020202020204" pitchFamily="34" charset="0"/>
                <a:cs typeface="Arial" panose="020B0604020202020204" pitchFamily="34" charset="0"/>
              </a:rPr>
              <a:t>contracter</a:t>
            </a:r>
            <a:r>
              <a:rPr lang="en-IN" sz="2400" dirty="0">
                <a:latin typeface="Arial" panose="020B0604020202020204" pitchFamily="34" charset="0"/>
                <a:cs typeface="Arial" panose="020B0604020202020204" pitchFamily="34" charset="0"/>
              </a:rPr>
              <a:t> and converting that information into quotation(only for lenders)</a:t>
            </a:r>
          </a:p>
          <a:p>
            <a:pPr algn="just">
              <a:buFont typeface="Wingdings" panose="05000000000000000000" pitchFamily="2" charset="2"/>
              <a:buChar char="§"/>
            </a:pPr>
            <a:r>
              <a:rPr lang="en-IN" sz="2400" dirty="0">
                <a:latin typeface="Arial" panose="020B0604020202020204" pitchFamily="34" charset="0"/>
                <a:cs typeface="Arial" panose="020B0604020202020204" pitchFamily="34" charset="0"/>
              </a:rPr>
              <a:t>we are going to have an option for the user like </a:t>
            </a:r>
            <a:r>
              <a:rPr lang="en-IN" sz="2400" dirty="0">
                <a:highlight>
                  <a:srgbClr val="FFFF00"/>
                </a:highlight>
                <a:latin typeface="Arial" panose="020B0604020202020204" pitchFamily="34" charset="0"/>
                <a:cs typeface="Arial" panose="020B0604020202020204" pitchFamily="34" charset="0"/>
              </a:rPr>
              <a:t>get a quotation </a:t>
            </a:r>
            <a:r>
              <a:rPr lang="en-IN" sz="2400" dirty="0">
                <a:latin typeface="Arial" panose="020B0604020202020204" pitchFamily="34" charset="0"/>
                <a:cs typeface="Arial" panose="020B0604020202020204" pitchFamily="34" charset="0"/>
              </a:rPr>
              <a:t>on a particular vehicle . where in which he will be asked for </a:t>
            </a:r>
            <a:r>
              <a:rPr lang="en-IN" sz="2400" dirty="0" err="1">
                <a:latin typeface="Arial" panose="020B0604020202020204" pitchFamily="34" charset="0"/>
                <a:cs typeface="Arial" panose="020B0604020202020204" pitchFamily="34" charset="0"/>
              </a:rPr>
              <a:t>route,duration</a:t>
            </a:r>
            <a:r>
              <a:rPr lang="en-IN" sz="2400" dirty="0">
                <a:latin typeface="Arial" panose="020B0604020202020204" pitchFamily="34" charset="0"/>
                <a:cs typeface="Arial" panose="020B0604020202020204" pitchFamily="34" charset="0"/>
              </a:rPr>
              <a:t> of contract, number of seats based on the vehicle.</a:t>
            </a:r>
          </a:p>
          <a:p>
            <a:pPr algn="just">
              <a:buFont typeface="Wingdings" panose="05000000000000000000" pitchFamily="2" charset="2"/>
              <a:buChar char="§"/>
            </a:pPr>
            <a:r>
              <a:rPr lang="en-IN" sz="2400" dirty="0">
                <a:latin typeface="Arial" panose="020B0604020202020204" pitchFamily="34" charset="0"/>
                <a:cs typeface="Arial" panose="020B0604020202020204" pitchFamily="34" charset="0"/>
              </a:rPr>
              <a:t>So the information collected will be </a:t>
            </a:r>
            <a:r>
              <a:rPr lang="en-IN" sz="2400" dirty="0">
                <a:highlight>
                  <a:srgbClr val="FFFF00"/>
                </a:highlight>
                <a:latin typeface="Arial" panose="020B0604020202020204" pitchFamily="34" charset="0"/>
                <a:cs typeface="Arial" panose="020B0604020202020204" pitchFamily="34" charset="0"/>
              </a:rPr>
              <a:t>sent to all trusted lenders </a:t>
            </a:r>
            <a:r>
              <a:rPr lang="en-IN" sz="2400" dirty="0">
                <a:latin typeface="Arial" panose="020B0604020202020204" pitchFamily="34" charset="0"/>
                <a:cs typeface="Arial" panose="020B0604020202020204" pitchFamily="34" charset="0"/>
              </a:rPr>
              <a:t>we have with us they will send a quotation with images and video of vehicle to us in all of those which is suitable(suitable In the sense of less quote and nice vehicle(model),nice body) one is sent to the user who requested along with </a:t>
            </a:r>
            <a:r>
              <a:rPr lang="en-IN" sz="2400" dirty="0">
                <a:highlight>
                  <a:srgbClr val="FFFF00"/>
                </a:highlight>
                <a:latin typeface="Arial" panose="020B0604020202020204" pitchFamily="34" charset="0"/>
                <a:cs typeface="Arial" panose="020B0604020202020204" pitchFamily="34" charset="0"/>
              </a:rPr>
              <a:t>details of vehicle images and videos of vehicle. </a:t>
            </a:r>
          </a:p>
        </p:txBody>
      </p:sp>
    </p:spTree>
    <p:extLst>
      <p:ext uri="{BB962C8B-B14F-4D97-AF65-F5344CB8AC3E}">
        <p14:creationId xmlns:p14="http://schemas.microsoft.com/office/powerpoint/2010/main" val="268331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92D36-4819-5A53-98FD-914E39EAE924}"/>
              </a:ext>
            </a:extLst>
          </p:cNvPr>
          <p:cNvSpPr>
            <a:spLocks noGrp="1"/>
          </p:cNvSpPr>
          <p:nvPr>
            <p:ph idx="1"/>
          </p:nvPr>
        </p:nvSpPr>
        <p:spPr>
          <a:xfrm>
            <a:off x="766720" y="1416937"/>
            <a:ext cx="10820400" cy="5331821"/>
          </a:xfrm>
        </p:spPr>
        <p:txBody>
          <a:bodyPr/>
          <a:lstStyle/>
          <a:p>
            <a:pPr marL="0" indent="0">
              <a:buNone/>
            </a:pPr>
            <a:r>
              <a:rPr lang="en-IN" sz="2800" b="1" dirty="0">
                <a:solidFill>
                  <a:srgbClr val="00B050"/>
                </a:solidFill>
                <a:latin typeface="Arial" panose="020B0604020202020204" pitchFamily="34" charset="0"/>
                <a:cs typeface="Arial" panose="020B0604020202020204" pitchFamily="34" charset="0"/>
              </a:rPr>
              <a:t>2&amp;3)Solving problems faced by companies and employees:</a:t>
            </a:r>
          </a:p>
          <a:p>
            <a:pPr lvl="2"/>
            <a:r>
              <a:rPr lang="en-IN" dirty="0">
                <a:latin typeface="Arial" panose="020B0604020202020204" pitchFamily="34" charset="0"/>
                <a:cs typeface="Arial" panose="020B0604020202020204" pitchFamily="34" charset="0"/>
              </a:rPr>
              <a:t>The main problem faced by the employees and companies is not knowing the location of vehicle exactly</a:t>
            </a:r>
          </a:p>
          <a:p>
            <a:pPr lvl="2"/>
            <a:r>
              <a:rPr lang="en-IN" sz="2400" b="1" dirty="0">
                <a:solidFill>
                  <a:srgbClr val="FFC000"/>
                </a:solidFill>
                <a:latin typeface="Arial" panose="020B0604020202020204" pitchFamily="34" charset="0"/>
                <a:cs typeface="Arial" panose="020B0604020202020204" pitchFamily="34" charset="0"/>
              </a:rPr>
              <a:t>To know location of vehicle:</a:t>
            </a:r>
          </a:p>
          <a:p>
            <a:pPr lvl="3"/>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See we are in a plan to keep a tracker in the vehicle and add </a:t>
            </a:r>
            <a:r>
              <a:rPr lang="en-IN" sz="1800" dirty="0">
                <a:highlight>
                  <a:srgbClr val="FFFF00"/>
                </a:highlight>
                <a:latin typeface="Arial" panose="020B0604020202020204" pitchFamily="34" charset="0"/>
                <a:cs typeface="Arial" panose="020B0604020202020204" pitchFamily="34" charset="0"/>
              </a:rPr>
              <a:t>API</a:t>
            </a:r>
            <a:r>
              <a:rPr lang="en-IN" sz="1800" dirty="0">
                <a:latin typeface="Arial" panose="020B0604020202020204" pitchFamily="34" charset="0"/>
                <a:cs typeface="Arial" panose="020B0604020202020204" pitchFamily="34" charset="0"/>
              </a:rPr>
              <a:t> of that tracker into our app and give access to the company heads and vehicle owners to track all the moves of the vehicle </a:t>
            </a:r>
          </a:p>
          <a:p>
            <a:pPr lvl="3"/>
            <a:r>
              <a:rPr lang="en-IN" sz="1800" dirty="0">
                <a:latin typeface="Arial" panose="020B0604020202020204" pitchFamily="34" charset="0"/>
                <a:cs typeface="Arial" panose="020B0604020202020204" pitchFamily="34" charset="0"/>
              </a:rPr>
              <a:t>With respect to the employees we collect the data of them like name , </a:t>
            </a:r>
            <a:r>
              <a:rPr lang="en-IN" sz="1800" dirty="0" err="1">
                <a:latin typeface="Arial" panose="020B0604020202020204" pitchFamily="34" charset="0"/>
                <a:cs typeface="Arial" panose="020B0604020202020204" pitchFamily="34" charset="0"/>
              </a:rPr>
              <a:t>phno</a:t>
            </a:r>
            <a:r>
              <a:rPr lang="en-IN" sz="1800" dirty="0">
                <a:latin typeface="Arial" panose="020B0604020202020204" pitchFamily="34" charset="0"/>
                <a:cs typeface="Arial" panose="020B0604020202020204" pitchFamily="34" charset="0"/>
              </a:rPr>
              <a:t> ,route(in the sense location) of the employee, based on the location he belongs to he will be given access to see the location of the vehicle of that route.</a:t>
            </a:r>
          </a:p>
          <a:p>
            <a:pPr lvl="2"/>
            <a:r>
              <a:rPr lang="en-IN" sz="2400" b="1" dirty="0">
                <a:solidFill>
                  <a:srgbClr val="FFC000"/>
                </a:solidFill>
                <a:latin typeface="Arial" panose="020B0604020202020204" pitchFamily="34" charset="0"/>
                <a:cs typeface="Arial" panose="020B0604020202020204" pitchFamily="34" charset="0"/>
              </a:rPr>
              <a:t>To make employee picked up by driver:</a:t>
            </a:r>
          </a:p>
          <a:p>
            <a:pPr lvl="3"/>
            <a:r>
              <a:rPr lang="en-IN" sz="1800" dirty="0">
                <a:latin typeface="Arial" panose="020B0604020202020204" pitchFamily="34" charset="0"/>
                <a:cs typeface="Arial" panose="020B0604020202020204" pitchFamily="34" charset="0"/>
              </a:rPr>
              <a:t>We are in a idea of employee being noticed when the vehicle is 10 KMS away from him.so that he will be hurried an get ready faster in order to get into bus and not to miss the bus.</a:t>
            </a:r>
          </a:p>
          <a:p>
            <a:pPr lvl="3"/>
            <a:r>
              <a:rPr lang="en-IN" sz="1800" dirty="0">
                <a:latin typeface="Arial" panose="020B0604020202020204" pitchFamily="34" charset="0"/>
                <a:cs typeface="Arial" panose="020B0604020202020204" pitchFamily="34" charset="0"/>
              </a:rPr>
              <a:t>If any employee is in the way to reach the bus and bus is at stop as he knows bus is on location he could request the driver to wait as every employee of particular route will be provided with the drivers name and number of that particular day</a:t>
            </a:r>
          </a:p>
          <a:p>
            <a:pPr marL="1371600" lvl="3" indent="0">
              <a:buNone/>
            </a:pPr>
            <a:endParaRPr lang="en-IN" dirty="0"/>
          </a:p>
        </p:txBody>
      </p:sp>
    </p:spTree>
    <p:extLst>
      <p:ext uri="{BB962C8B-B14F-4D97-AF65-F5344CB8AC3E}">
        <p14:creationId xmlns:p14="http://schemas.microsoft.com/office/powerpoint/2010/main" val="3784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EF944-2424-6A30-36A6-52A8975D4B0F}"/>
              </a:ext>
            </a:extLst>
          </p:cNvPr>
          <p:cNvSpPr>
            <a:spLocks noGrp="1"/>
          </p:cNvSpPr>
          <p:nvPr>
            <p:ph idx="1"/>
          </p:nvPr>
        </p:nvSpPr>
        <p:spPr>
          <a:xfrm>
            <a:off x="580604" y="1416937"/>
            <a:ext cx="10820400" cy="5364189"/>
          </a:xfrm>
        </p:spPr>
        <p:txBody>
          <a:bodyPr/>
          <a:lstStyle/>
          <a:p>
            <a:pPr lvl="2"/>
            <a:r>
              <a:rPr lang="en-IN" dirty="0"/>
              <a:t>See if employee is too late to pick up a particular bus he could see whether any other </a:t>
            </a:r>
            <a:r>
              <a:rPr lang="en-IN" b="1" dirty="0"/>
              <a:t>	</a:t>
            </a:r>
            <a:r>
              <a:rPr lang="en-IN" dirty="0"/>
              <a:t>company bus is there for that route, if it is there he could wait for that and go in it .</a:t>
            </a:r>
            <a:endParaRPr lang="en-IN" b="1" dirty="0"/>
          </a:p>
          <a:p>
            <a:r>
              <a:rPr lang="en-IN" b="1" dirty="0">
                <a:solidFill>
                  <a:srgbClr val="FFC000"/>
                </a:solidFill>
              </a:rPr>
              <a:t>To avoid consequences due to driver negligence or emergency:</a:t>
            </a:r>
          </a:p>
          <a:p>
            <a:pPr lvl="1"/>
            <a:r>
              <a:rPr lang="en-IN" sz="1600" dirty="0"/>
              <a:t>Normally what happens with respect to drivers is they stop the vehicle in a location which is not a stop for silly reasons like for drinking tea ,having a cigarette or talking to friends or it might be an emergency like tire puncture or any other emergency, this leads to late reach of employees to company,</a:t>
            </a:r>
          </a:p>
          <a:p>
            <a:pPr lvl="1"/>
            <a:r>
              <a:rPr lang="en-IN" sz="1600" dirty="0"/>
              <a:t>so in order to avoid this problem are we are planning like if a vehicle stops for more than some x(probably 10) minutes HR and OWNER of the vehicle will be notified like it might be emergency or driver negligence and displayed with the number  of that vehicle driver .so he or she could call and  know what’s the issue and he will be asked with pictures in case of emergency.</a:t>
            </a:r>
            <a:endParaRPr lang="en-IN" dirty="0"/>
          </a:p>
          <a:p>
            <a:pPr marL="0" indent="0">
              <a:buNone/>
            </a:pPr>
            <a:endParaRPr lang="en-IN" dirty="0"/>
          </a:p>
        </p:txBody>
      </p:sp>
    </p:spTree>
    <p:extLst>
      <p:ext uri="{BB962C8B-B14F-4D97-AF65-F5344CB8AC3E}">
        <p14:creationId xmlns:p14="http://schemas.microsoft.com/office/powerpoint/2010/main" val="196422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D6985-4A38-0AB6-5BFC-6BE24A59EB12}"/>
              </a:ext>
            </a:extLst>
          </p:cNvPr>
          <p:cNvSpPr>
            <a:spLocks noGrp="1"/>
          </p:cNvSpPr>
          <p:nvPr>
            <p:ph idx="1"/>
          </p:nvPr>
        </p:nvSpPr>
        <p:spPr>
          <a:xfrm>
            <a:off x="604880" y="1416937"/>
            <a:ext cx="10820400" cy="5348005"/>
          </a:xfrm>
        </p:spPr>
        <p:txBody>
          <a:bodyPr/>
          <a:lstStyle/>
          <a:p>
            <a:r>
              <a:rPr lang="en-IN" sz="2400" b="1" dirty="0">
                <a:solidFill>
                  <a:srgbClr val="00B050"/>
                </a:solidFill>
              </a:rPr>
              <a:t>Solving problems faced by the contractor:</a:t>
            </a:r>
          </a:p>
          <a:p>
            <a:pPr lvl="1"/>
            <a:r>
              <a:rPr lang="en-IN" b="1" dirty="0">
                <a:solidFill>
                  <a:srgbClr val="FFC000"/>
                </a:solidFill>
              </a:rPr>
              <a:t>Problems related to fuel completion and emergency:</a:t>
            </a:r>
          </a:p>
          <a:p>
            <a:pPr lvl="2"/>
            <a:r>
              <a:rPr lang="en-IN" sz="2000" dirty="0"/>
              <a:t>See regarding fuel and condition of vehicle before starting the  vehicle driver or HR or vehicle supervisor need to update fuel sufficiency for route , brakes condition , driver number , drive name for particular route.</a:t>
            </a:r>
          </a:p>
          <a:p>
            <a:pPr lvl="2"/>
            <a:r>
              <a:rPr lang="en-IN" sz="2000" dirty="0"/>
              <a:t>So that there will be no issue with fuel as fuel is checked , drive name and number will be updated so that employees ,HR’s Owners could access driver.</a:t>
            </a:r>
          </a:p>
          <a:p>
            <a:pPr lvl="1"/>
            <a:r>
              <a:rPr lang="en-IN" b="1" dirty="0">
                <a:solidFill>
                  <a:srgbClr val="FFC000"/>
                </a:solidFill>
              </a:rPr>
              <a:t>Regarding Scam in fuel by drivers:</a:t>
            </a:r>
          </a:p>
          <a:p>
            <a:pPr lvl="2"/>
            <a:r>
              <a:rPr lang="en-IN" sz="2000" dirty="0"/>
              <a:t>The problem of fuel scam by drivers is the major issue faced by the vehicle owners</a:t>
            </a:r>
          </a:p>
          <a:p>
            <a:pPr lvl="2"/>
            <a:r>
              <a:rPr lang="en-IN" sz="2000" dirty="0"/>
              <a:t> see we are planning to have a sensor which could detect sudden decrease in fuel capacity or a sensor which detects fuel cap opening and closing.so that if fuel is open for more than required time a notification alert to be sent to owner so that could save amount of fuel that is being eaten by drivers.</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02089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7EC62-D4B1-4CC9-2D5E-90B68770A0DE}"/>
              </a:ext>
            </a:extLst>
          </p:cNvPr>
          <p:cNvSpPr>
            <a:spLocks noGrp="1"/>
          </p:cNvSpPr>
          <p:nvPr>
            <p:ph idx="1"/>
          </p:nvPr>
        </p:nvSpPr>
        <p:spPr>
          <a:xfrm>
            <a:off x="871917" y="1603054"/>
            <a:ext cx="10820400" cy="4024125"/>
          </a:xfrm>
        </p:spPr>
        <p:txBody>
          <a:bodyPr/>
          <a:lstStyle/>
          <a:p>
            <a:r>
              <a:rPr lang="en-IN" b="1" dirty="0">
                <a:solidFill>
                  <a:srgbClr val="00B050"/>
                </a:solidFill>
              </a:rPr>
              <a:t>Having network of mechanics :</a:t>
            </a:r>
          </a:p>
          <a:p>
            <a:pPr lvl="1"/>
            <a:r>
              <a:rPr lang="en-IN" dirty="0"/>
              <a:t>Drivers , owners will be provided with an option of displaying the phone numbers of trusted mechanics in a locality</a:t>
            </a:r>
          </a:p>
          <a:p>
            <a:pPr lvl="1"/>
            <a:r>
              <a:rPr lang="en-IN" dirty="0"/>
              <a:t>See for example if a vehicle breaks down in a particular location then if he goes through the break down option in the app he will be asked with phone number if he matches with drivers data base then he will be asked for location u want  to search for than the phone numbers and names of the mechanics will be displayed.so that he could call them and bring back the vehicle into good condition reach company on time.</a:t>
            </a:r>
          </a:p>
          <a:p>
            <a:pPr lvl="1"/>
            <a:r>
              <a:rPr lang="en-IN" dirty="0"/>
              <a:t>See if the mechanics knows these are vehicles requested from our app they even quote for less value for more calls.</a:t>
            </a:r>
          </a:p>
        </p:txBody>
      </p:sp>
    </p:spTree>
    <p:extLst>
      <p:ext uri="{BB962C8B-B14F-4D97-AF65-F5344CB8AC3E}">
        <p14:creationId xmlns:p14="http://schemas.microsoft.com/office/powerpoint/2010/main" val="241805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F68BBA-2854-CABE-512F-E2753120FD7B}"/>
              </a:ext>
            </a:extLst>
          </p:cNvPr>
          <p:cNvSpPr/>
          <p:nvPr/>
        </p:nvSpPr>
        <p:spPr>
          <a:xfrm>
            <a:off x="2791752" y="2856488"/>
            <a:ext cx="7760262" cy="1323439"/>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THANK YOU</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6252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EF2D-F8F1-4E45-6E1A-E7EB8EBFEEE9}"/>
              </a:ext>
            </a:extLst>
          </p:cNvPr>
          <p:cNvSpPr>
            <a:spLocks noGrp="1"/>
          </p:cNvSpPr>
          <p:nvPr>
            <p:ph type="title"/>
          </p:nvPr>
        </p:nvSpPr>
        <p:spPr/>
        <p:txBody>
          <a:bodyPr/>
          <a:lstStyle/>
          <a:p>
            <a:r>
              <a:rPr lang="en-IN" sz="3200" dirty="0"/>
              <a:t>WHY WE CHOOSE THIS AS PCL PROJECT</a:t>
            </a:r>
            <a:r>
              <a:rPr lang="en-IN" dirty="0"/>
              <a:t>?</a:t>
            </a:r>
          </a:p>
        </p:txBody>
      </p:sp>
      <p:sp>
        <p:nvSpPr>
          <p:cNvPr id="3" name="Content Placeholder 2">
            <a:extLst>
              <a:ext uri="{FF2B5EF4-FFF2-40B4-BE49-F238E27FC236}">
                <a16:creationId xmlns:a16="http://schemas.microsoft.com/office/drawing/2014/main" id="{0EBB82EC-1859-66DA-554A-BAA0A4E07693}"/>
              </a:ext>
            </a:extLst>
          </p:cNvPr>
          <p:cNvSpPr>
            <a:spLocks noGrp="1"/>
          </p:cNvSpPr>
          <p:nvPr>
            <p:ph idx="1"/>
          </p:nvPr>
        </p:nvSpPr>
        <p:spPr/>
        <p:txBody>
          <a:bodyPr/>
          <a:lstStyle/>
          <a:p>
            <a:r>
              <a:rPr lang="en-IN" dirty="0"/>
              <a:t>1)First thing is we wanted to do something from which we are learning.so as java is going on so we wanted to do something w.r.t java</a:t>
            </a:r>
          </a:p>
          <a:p>
            <a:r>
              <a:rPr lang="en-IN" dirty="0"/>
              <a:t>2)so we thank of a mobile application then when all of our team members used to have a conversion of what to do some one of us raised a point </a:t>
            </a:r>
            <a:r>
              <a:rPr lang="en-IN" dirty="0" err="1"/>
              <a:t>i.e</a:t>
            </a:r>
            <a:r>
              <a:rPr lang="en-IN" dirty="0"/>
              <a:t> we want to do something which should be used after implementation.it should not be like which is just implemented and kept a side </a:t>
            </a:r>
          </a:p>
          <a:p>
            <a:r>
              <a:rPr lang="en-IN" dirty="0"/>
              <a:t>3)so we thank for such a thing then we came to know one of our team members dad runs transportation service on contract base .then when we used to discuss like how could we implement a app for such thing.</a:t>
            </a:r>
          </a:p>
        </p:txBody>
      </p:sp>
    </p:spTree>
    <p:extLst>
      <p:ext uri="{BB962C8B-B14F-4D97-AF65-F5344CB8AC3E}">
        <p14:creationId xmlns:p14="http://schemas.microsoft.com/office/powerpoint/2010/main" val="175651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EF2D-F8F1-4E45-6E1A-E7EB8EBFEEE9}"/>
              </a:ext>
            </a:extLst>
          </p:cNvPr>
          <p:cNvSpPr>
            <a:spLocks noGrp="1"/>
          </p:cNvSpPr>
          <p:nvPr>
            <p:ph type="title"/>
          </p:nvPr>
        </p:nvSpPr>
        <p:spPr>
          <a:xfrm>
            <a:off x="3581400" y="155423"/>
            <a:ext cx="8610600" cy="1293028"/>
          </a:xfrm>
        </p:spPr>
        <p:txBody>
          <a:bodyPr/>
          <a:lstStyle/>
          <a:p>
            <a:r>
              <a:rPr lang="en-IN" dirty="0"/>
              <a:t>What exactly THE BUSSINESS IS?</a:t>
            </a:r>
          </a:p>
        </p:txBody>
      </p:sp>
      <p:sp>
        <p:nvSpPr>
          <p:cNvPr id="5" name="Oval 4">
            <a:extLst>
              <a:ext uri="{FF2B5EF4-FFF2-40B4-BE49-F238E27FC236}">
                <a16:creationId xmlns:a16="http://schemas.microsoft.com/office/drawing/2014/main" id="{4BC35D30-4DD5-31F4-2971-0311E5199409}"/>
              </a:ext>
            </a:extLst>
          </p:cNvPr>
          <p:cNvSpPr/>
          <p:nvPr/>
        </p:nvSpPr>
        <p:spPr>
          <a:xfrm>
            <a:off x="4474545" y="2744896"/>
            <a:ext cx="2544465" cy="2272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KIA</a:t>
            </a:r>
          </a:p>
        </p:txBody>
      </p:sp>
      <p:sp>
        <p:nvSpPr>
          <p:cNvPr id="8" name="Arrow: Right 7">
            <a:extLst>
              <a:ext uri="{FF2B5EF4-FFF2-40B4-BE49-F238E27FC236}">
                <a16:creationId xmlns:a16="http://schemas.microsoft.com/office/drawing/2014/main" id="{9D5ED77E-3D43-2EFC-5D6D-7717C5340CC0}"/>
              </a:ext>
            </a:extLst>
          </p:cNvPr>
          <p:cNvSpPr/>
          <p:nvPr/>
        </p:nvSpPr>
        <p:spPr>
          <a:xfrm rot="11814905">
            <a:off x="2954170" y="2930192"/>
            <a:ext cx="1626149" cy="761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a:t>SUB COMAPANYS</a:t>
            </a:r>
            <a:endParaRPr lang="en-IN" sz="1000" dirty="0"/>
          </a:p>
        </p:txBody>
      </p:sp>
      <p:sp>
        <p:nvSpPr>
          <p:cNvPr id="10" name="Arrow: Right 9">
            <a:extLst>
              <a:ext uri="{FF2B5EF4-FFF2-40B4-BE49-F238E27FC236}">
                <a16:creationId xmlns:a16="http://schemas.microsoft.com/office/drawing/2014/main" id="{E73FD9DF-C6C6-0C82-A20E-99F97AB4394F}"/>
              </a:ext>
            </a:extLst>
          </p:cNvPr>
          <p:cNvSpPr/>
          <p:nvPr/>
        </p:nvSpPr>
        <p:spPr>
          <a:xfrm rot="20525544">
            <a:off x="6889075" y="2879472"/>
            <a:ext cx="1425174" cy="79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dirty="0"/>
          </a:p>
          <a:p>
            <a:pPr algn="ctr"/>
            <a:r>
              <a:rPr lang="en-IN" sz="900" dirty="0"/>
              <a:t>SUB COMAPANYS</a:t>
            </a:r>
          </a:p>
          <a:p>
            <a:pPr algn="ctr"/>
            <a:endParaRPr lang="en-IN" dirty="0"/>
          </a:p>
        </p:txBody>
      </p:sp>
      <p:sp>
        <p:nvSpPr>
          <p:cNvPr id="12" name="Oval 11">
            <a:extLst>
              <a:ext uri="{FF2B5EF4-FFF2-40B4-BE49-F238E27FC236}">
                <a16:creationId xmlns:a16="http://schemas.microsoft.com/office/drawing/2014/main" id="{59DEF528-0D96-037A-B64C-7A718CB4E4E7}"/>
              </a:ext>
            </a:extLst>
          </p:cNvPr>
          <p:cNvSpPr/>
          <p:nvPr/>
        </p:nvSpPr>
        <p:spPr>
          <a:xfrm>
            <a:off x="1001520" y="2219813"/>
            <a:ext cx="1976350" cy="120918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Rockwell Extra Bold" panose="02060903040505020403" pitchFamily="18" charset="0"/>
              </a:rPr>
              <a:t>SLAP</a:t>
            </a:r>
          </a:p>
        </p:txBody>
      </p:sp>
      <p:sp>
        <p:nvSpPr>
          <p:cNvPr id="14" name="Arrow: Right 13">
            <a:extLst>
              <a:ext uri="{FF2B5EF4-FFF2-40B4-BE49-F238E27FC236}">
                <a16:creationId xmlns:a16="http://schemas.microsoft.com/office/drawing/2014/main" id="{0893BE96-6CFD-7BA4-8FE1-5103CFD54D99}"/>
              </a:ext>
            </a:extLst>
          </p:cNvPr>
          <p:cNvSpPr/>
          <p:nvPr/>
        </p:nvSpPr>
        <p:spPr>
          <a:xfrm rot="1655104">
            <a:off x="6773584" y="4360354"/>
            <a:ext cx="1566338" cy="860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a:p>
            <a:pPr algn="ctr"/>
            <a:r>
              <a:rPr lang="en-IN" sz="1050" dirty="0"/>
              <a:t>SUB COMAPANYS</a:t>
            </a:r>
          </a:p>
          <a:p>
            <a:pPr algn="ctr"/>
            <a:endParaRPr lang="en-IN" dirty="0"/>
          </a:p>
        </p:txBody>
      </p:sp>
      <p:sp>
        <p:nvSpPr>
          <p:cNvPr id="16" name="Oval 15">
            <a:extLst>
              <a:ext uri="{FF2B5EF4-FFF2-40B4-BE49-F238E27FC236}">
                <a16:creationId xmlns:a16="http://schemas.microsoft.com/office/drawing/2014/main" id="{FC989B63-7BDA-8802-1F59-8D9149899B1D}"/>
              </a:ext>
            </a:extLst>
          </p:cNvPr>
          <p:cNvSpPr/>
          <p:nvPr/>
        </p:nvSpPr>
        <p:spPr>
          <a:xfrm>
            <a:off x="8350777" y="2219813"/>
            <a:ext cx="1976350" cy="120918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Extra Bold" panose="02060903040505020403" pitchFamily="18" charset="0"/>
              </a:rPr>
              <a:t>SWIFT SS</a:t>
            </a:r>
          </a:p>
        </p:txBody>
      </p:sp>
      <p:sp>
        <p:nvSpPr>
          <p:cNvPr id="17" name="Arrow: Right 16">
            <a:extLst>
              <a:ext uri="{FF2B5EF4-FFF2-40B4-BE49-F238E27FC236}">
                <a16:creationId xmlns:a16="http://schemas.microsoft.com/office/drawing/2014/main" id="{888D9ACD-6C0F-CC69-B3D2-D964712EE7F9}"/>
              </a:ext>
            </a:extLst>
          </p:cNvPr>
          <p:cNvSpPr/>
          <p:nvPr/>
        </p:nvSpPr>
        <p:spPr>
          <a:xfrm rot="9120693">
            <a:off x="3161475" y="4355987"/>
            <a:ext cx="1559472" cy="863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SUB COMPANYS</a:t>
            </a:r>
          </a:p>
        </p:txBody>
      </p:sp>
      <p:sp>
        <p:nvSpPr>
          <p:cNvPr id="18" name="Oval 17">
            <a:extLst>
              <a:ext uri="{FF2B5EF4-FFF2-40B4-BE49-F238E27FC236}">
                <a16:creationId xmlns:a16="http://schemas.microsoft.com/office/drawing/2014/main" id="{7FCBBD28-F03F-8594-7C96-DA4E6EA2CE1D}"/>
              </a:ext>
            </a:extLst>
          </p:cNvPr>
          <p:cNvSpPr/>
          <p:nvPr/>
        </p:nvSpPr>
        <p:spPr>
          <a:xfrm>
            <a:off x="1001520" y="4767218"/>
            <a:ext cx="1976350" cy="120918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Extra Bold" panose="02060903040505020403" pitchFamily="18" charset="0"/>
              </a:rPr>
              <a:t>BOGOOK</a:t>
            </a:r>
          </a:p>
        </p:txBody>
      </p:sp>
      <p:sp>
        <p:nvSpPr>
          <p:cNvPr id="19" name="Oval 18">
            <a:extLst>
              <a:ext uri="{FF2B5EF4-FFF2-40B4-BE49-F238E27FC236}">
                <a16:creationId xmlns:a16="http://schemas.microsoft.com/office/drawing/2014/main" id="{E46755D4-733B-0AEC-8817-531D5EDE392D}"/>
              </a:ext>
            </a:extLst>
          </p:cNvPr>
          <p:cNvSpPr/>
          <p:nvPr/>
        </p:nvSpPr>
        <p:spPr>
          <a:xfrm>
            <a:off x="8350777" y="4688060"/>
            <a:ext cx="1976350" cy="120918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Rockwell Extra Bold" panose="02060903040505020403" pitchFamily="18" charset="0"/>
              </a:rPr>
              <a:t>SEOYEN</a:t>
            </a:r>
          </a:p>
        </p:txBody>
      </p:sp>
    </p:spTree>
    <p:extLst>
      <p:ext uri="{BB962C8B-B14F-4D97-AF65-F5344CB8AC3E}">
        <p14:creationId xmlns:p14="http://schemas.microsoft.com/office/powerpoint/2010/main" val="294061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BA7CC-DD69-397A-BF6D-EE65D2652F40}"/>
              </a:ext>
            </a:extLst>
          </p:cNvPr>
          <p:cNvPicPr>
            <a:picLocks noChangeAspect="1"/>
          </p:cNvPicPr>
          <p:nvPr/>
        </p:nvPicPr>
        <p:blipFill>
          <a:blip r:embed="rId2"/>
          <a:stretch>
            <a:fillRect/>
          </a:stretch>
        </p:blipFill>
        <p:spPr>
          <a:xfrm>
            <a:off x="4611361" y="778211"/>
            <a:ext cx="4039321" cy="5778231"/>
          </a:xfrm>
          <a:prstGeom prst="rect">
            <a:avLst/>
          </a:prstGeom>
        </p:spPr>
      </p:pic>
    </p:spTree>
    <p:extLst>
      <p:ext uri="{BB962C8B-B14F-4D97-AF65-F5344CB8AC3E}">
        <p14:creationId xmlns:p14="http://schemas.microsoft.com/office/powerpoint/2010/main" val="76699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50F87-6B29-2B8C-FC5D-925BA0BC83A1}"/>
              </a:ext>
            </a:extLst>
          </p:cNvPr>
          <p:cNvPicPr>
            <a:picLocks noChangeAspect="1"/>
          </p:cNvPicPr>
          <p:nvPr/>
        </p:nvPicPr>
        <p:blipFill>
          <a:blip r:embed="rId2"/>
          <a:stretch>
            <a:fillRect/>
          </a:stretch>
        </p:blipFill>
        <p:spPr>
          <a:xfrm>
            <a:off x="4098584" y="941294"/>
            <a:ext cx="3994831" cy="5522259"/>
          </a:xfrm>
          <a:prstGeom prst="rect">
            <a:avLst/>
          </a:prstGeom>
        </p:spPr>
      </p:pic>
    </p:spTree>
    <p:extLst>
      <p:ext uri="{BB962C8B-B14F-4D97-AF65-F5344CB8AC3E}">
        <p14:creationId xmlns:p14="http://schemas.microsoft.com/office/powerpoint/2010/main" val="295584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0AD0CB-3922-F190-217F-0FCADB1B8D73}"/>
              </a:ext>
            </a:extLst>
          </p:cNvPr>
          <p:cNvPicPr>
            <a:picLocks noChangeAspect="1"/>
          </p:cNvPicPr>
          <p:nvPr/>
        </p:nvPicPr>
        <p:blipFill>
          <a:blip r:embed="rId2"/>
          <a:stretch>
            <a:fillRect/>
          </a:stretch>
        </p:blipFill>
        <p:spPr>
          <a:xfrm>
            <a:off x="6884549" y="1400782"/>
            <a:ext cx="5210175" cy="4309353"/>
          </a:xfrm>
          <a:prstGeom prst="rect">
            <a:avLst/>
          </a:prstGeom>
        </p:spPr>
      </p:pic>
      <p:pic>
        <p:nvPicPr>
          <p:cNvPr id="5" name="Picture 4">
            <a:extLst>
              <a:ext uri="{FF2B5EF4-FFF2-40B4-BE49-F238E27FC236}">
                <a16:creationId xmlns:a16="http://schemas.microsoft.com/office/drawing/2014/main" id="{A8C122E8-2047-F925-1F9A-4D35C87EBCD0}"/>
              </a:ext>
            </a:extLst>
          </p:cNvPr>
          <p:cNvPicPr>
            <a:picLocks noChangeAspect="1"/>
          </p:cNvPicPr>
          <p:nvPr/>
        </p:nvPicPr>
        <p:blipFill>
          <a:blip r:embed="rId3"/>
          <a:stretch>
            <a:fillRect/>
          </a:stretch>
        </p:blipFill>
        <p:spPr>
          <a:xfrm>
            <a:off x="1152525" y="1400782"/>
            <a:ext cx="4943475" cy="4309353"/>
          </a:xfrm>
          <a:prstGeom prst="rect">
            <a:avLst/>
          </a:prstGeom>
        </p:spPr>
      </p:pic>
    </p:spTree>
    <p:extLst>
      <p:ext uri="{BB962C8B-B14F-4D97-AF65-F5344CB8AC3E}">
        <p14:creationId xmlns:p14="http://schemas.microsoft.com/office/powerpoint/2010/main" val="114833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F5FFD-0AF3-7D62-1FBF-B7A5A3142DC2}"/>
              </a:ext>
            </a:extLst>
          </p:cNvPr>
          <p:cNvPicPr>
            <a:picLocks noChangeAspect="1"/>
          </p:cNvPicPr>
          <p:nvPr/>
        </p:nvPicPr>
        <p:blipFill>
          <a:blip r:embed="rId3"/>
          <a:stretch>
            <a:fillRect/>
          </a:stretch>
        </p:blipFill>
        <p:spPr>
          <a:xfrm>
            <a:off x="4257675" y="959224"/>
            <a:ext cx="3676650" cy="5325035"/>
          </a:xfrm>
          <a:prstGeom prst="rect">
            <a:avLst/>
          </a:prstGeom>
        </p:spPr>
      </p:pic>
    </p:spTree>
    <p:extLst>
      <p:ext uri="{BB962C8B-B14F-4D97-AF65-F5344CB8AC3E}">
        <p14:creationId xmlns:p14="http://schemas.microsoft.com/office/powerpoint/2010/main" val="180722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C52A42-6A21-959C-8295-3569AA8BDFE2}"/>
              </a:ext>
            </a:extLst>
          </p:cNvPr>
          <p:cNvPicPr>
            <a:picLocks noChangeAspect="1"/>
          </p:cNvPicPr>
          <p:nvPr/>
        </p:nvPicPr>
        <p:blipFill>
          <a:blip r:embed="rId2"/>
          <a:stretch>
            <a:fillRect/>
          </a:stretch>
        </p:blipFill>
        <p:spPr>
          <a:xfrm>
            <a:off x="7031411" y="1694329"/>
            <a:ext cx="4924425" cy="4374777"/>
          </a:xfrm>
          <a:prstGeom prst="rect">
            <a:avLst/>
          </a:prstGeom>
        </p:spPr>
      </p:pic>
      <p:pic>
        <p:nvPicPr>
          <p:cNvPr id="7" name="Picture 6">
            <a:extLst>
              <a:ext uri="{FF2B5EF4-FFF2-40B4-BE49-F238E27FC236}">
                <a16:creationId xmlns:a16="http://schemas.microsoft.com/office/drawing/2014/main" id="{9880AC35-9BC1-F11A-1D27-8C8C2395986B}"/>
              </a:ext>
            </a:extLst>
          </p:cNvPr>
          <p:cNvPicPr>
            <a:picLocks noChangeAspect="1"/>
          </p:cNvPicPr>
          <p:nvPr/>
        </p:nvPicPr>
        <p:blipFill>
          <a:blip r:embed="rId3"/>
          <a:stretch>
            <a:fillRect/>
          </a:stretch>
        </p:blipFill>
        <p:spPr>
          <a:xfrm>
            <a:off x="961184" y="1694329"/>
            <a:ext cx="5267325" cy="4374777"/>
          </a:xfrm>
          <a:prstGeom prst="rect">
            <a:avLst/>
          </a:prstGeom>
        </p:spPr>
      </p:pic>
    </p:spTree>
    <p:extLst>
      <p:ext uri="{BB962C8B-B14F-4D97-AF65-F5344CB8AC3E}">
        <p14:creationId xmlns:p14="http://schemas.microsoft.com/office/powerpoint/2010/main" val="307442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F81A6-D385-D9AC-751C-C09F7B354928}"/>
              </a:ext>
            </a:extLst>
          </p:cNvPr>
          <p:cNvPicPr>
            <a:picLocks noChangeAspect="1"/>
          </p:cNvPicPr>
          <p:nvPr/>
        </p:nvPicPr>
        <p:blipFill>
          <a:blip r:embed="rId2"/>
          <a:stretch>
            <a:fillRect/>
          </a:stretch>
        </p:blipFill>
        <p:spPr>
          <a:xfrm>
            <a:off x="4944234" y="653768"/>
            <a:ext cx="4070294" cy="5843842"/>
          </a:xfrm>
          <a:prstGeom prst="rect">
            <a:avLst/>
          </a:prstGeom>
        </p:spPr>
      </p:pic>
    </p:spTree>
    <p:extLst>
      <p:ext uri="{BB962C8B-B14F-4D97-AF65-F5344CB8AC3E}">
        <p14:creationId xmlns:p14="http://schemas.microsoft.com/office/powerpoint/2010/main" val="21228040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622</TotalTime>
  <Words>1435</Words>
  <Application>Microsoft Office PowerPoint</Application>
  <PresentationFormat>Widescreen</PresentationFormat>
  <Paragraphs>82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Rockwell Extra Bold</vt:lpstr>
      <vt:lpstr>Wingdings</vt:lpstr>
      <vt:lpstr>Vapor Trail</vt:lpstr>
      <vt:lpstr>mobile and web application </vt:lpstr>
      <vt:lpstr>WHY WE CHOOSE THIS AS PCL PROJECT?</vt:lpstr>
      <vt:lpstr>What exactly THE BUSSINESS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could we contribute?</vt:lpstr>
      <vt:lpstr>PowerPoint Presentation</vt:lpstr>
      <vt:lpstr>How could we involve to solve these things??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and web application</dc:title>
  <dc:creator>Peram praveen kumar reddy</dc:creator>
  <cp:lastModifiedBy>Peram praveen kumar reddy</cp:lastModifiedBy>
  <cp:revision>16</cp:revision>
  <dcterms:created xsi:type="dcterms:W3CDTF">2022-11-05T08:16:13Z</dcterms:created>
  <dcterms:modified xsi:type="dcterms:W3CDTF">2022-12-09T12:19:28Z</dcterms:modified>
</cp:coreProperties>
</file>