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53" y="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0C0B9EFD-B3CD-8579-6FA6-23F4EE5A83E9}"/>
              </a:ext>
            </a:extLst>
          </p:cNvPr>
          <p:cNvSpPr/>
          <p:nvPr/>
        </p:nvSpPr>
        <p:spPr>
          <a:xfrm>
            <a:off x="1703122" y="971186"/>
            <a:ext cx="1818640" cy="457200"/>
          </a:xfrm>
          <a:prstGeom prst="round2DiagRect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13BB08C-8D54-91E0-D451-B354B9D149F0}"/>
              </a:ext>
            </a:extLst>
          </p:cNvPr>
          <p:cNvSpPr/>
          <p:nvPr/>
        </p:nvSpPr>
        <p:spPr>
          <a:xfrm>
            <a:off x="1590387" y="1868675"/>
            <a:ext cx="2039933" cy="457200"/>
          </a:xfrm>
          <a:prstGeom prst="round2DiagRect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Selection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D35E371-B239-D6E9-4E37-E8717BD3554A}"/>
              </a:ext>
            </a:extLst>
          </p:cNvPr>
          <p:cNvSpPr/>
          <p:nvPr/>
        </p:nvSpPr>
        <p:spPr>
          <a:xfrm>
            <a:off x="1703122" y="2769505"/>
            <a:ext cx="1818640" cy="457200"/>
          </a:xfrm>
          <a:prstGeom prst="round2DiagRect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Training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BD39BF5-CFAC-A755-A5F9-8A6FEAA73D3D}"/>
              </a:ext>
            </a:extLst>
          </p:cNvPr>
          <p:cNvSpPr/>
          <p:nvPr/>
        </p:nvSpPr>
        <p:spPr>
          <a:xfrm>
            <a:off x="1452601" y="3610837"/>
            <a:ext cx="2305207" cy="457200"/>
          </a:xfrm>
          <a:prstGeom prst="round2DiagRect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Optimization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B563E76-99C9-F5BB-27AE-B2DE7ED227F6}"/>
              </a:ext>
            </a:extLst>
          </p:cNvPr>
          <p:cNvSpPr/>
          <p:nvPr/>
        </p:nvSpPr>
        <p:spPr>
          <a:xfrm>
            <a:off x="1440075" y="4439642"/>
            <a:ext cx="2317733" cy="457200"/>
          </a:xfrm>
          <a:prstGeom prst="round2DiagRect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Integration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00B64C5B-D80F-3BFC-8069-81AECBB147E6}"/>
              </a:ext>
            </a:extLst>
          </p:cNvPr>
          <p:cNvSpPr/>
          <p:nvPr/>
        </p:nvSpPr>
        <p:spPr>
          <a:xfrm>
            <a:off x="1292755" y="5293500"/>
            <a:ext cx="2615365" cy="457200"/>
          </a:xfrm>
          <a:prstGeom prst="round2DiagRect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Testing and Validation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6EB46-C1DE-0ACD-C093-FE4991C2EA14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2610354" y="1428386"/>
            <a:ext cx="2088" cy="440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5DF706-7FC1-61A8-65B8-C2AC9AB410D8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>
            <a:off x="2610354" y="2325875"/>
            <a:ext cx="2088" cy="443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FDA697-2592-C8C7-1279-287385F12266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2605205" y="3226705"/>
            <a:ext cx="7237" cy="384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8EC7FA-DBBB-74DF-D6EE-68688BDD006F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2598942" y="4068037"/>
            <a:ext cx="6263" cy="371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DF7C65-E2D0-3BC7-E6A2-0AB29712B975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>
            <a:off x="2598942" y="4896842"/>
            <a:ext cx="1496" cy="396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Provides functional information about metabolic activity.</a:t>
            </a:r>
          </a:p>
          <a:p>
            <a:r>
              <a:t>2. Early detection of diseases, especially cancer.</a:t>
            </a:r>
          </a:p>
          <a:p>
            <a:r>
              <a:t>3. Can be combined with CT or MRI for more accurate diagnosis.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Positron Emission Tomography (PET) is a powerful diagnostic tool that helps visualize metabolic processes. It has significant applications in cancer treatment, neurology, and cardiology. By providing both structural and functional information, PET scans offer a unique insight into the body's internal workings.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Positron Emission Tomography (PET) is a nuclear imaging technique that provides 3D images of internal bodily functions. It helps in diagnosing and monitoring conditions like cancer, heart disease, and neurological disorders.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PET Works: Step-by-Step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Injection of Radiotracer</a:t>
            </a:r>
          </a:p>
          <a:p>
            <a:r>
              <a:t>2. Cellular Uptake</a:t>
            </a:r>
          </a:p>
          <a:p>
            <a:r>
              <a:t>3. Positron Emission</a:t>
            </a:r>
          </a:p>
          <a:p>
            <a:r>
              <a:t>4. Annihilation with Electrons</a:t>
            </a:r>
          </a:p>
          <a:p>
            <a:r>
              <a:t>5. Detection by PET Scanner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Injection of Radiotracer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small amount of a radioactive substance, like fluorodeoxyglucose (FDG), is injected into the bloodstream. This substance will accumulate in tissues or organs, especially in areas with high metabolic activity.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Cellular Uptake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radiotracer travels through the body and is absorbed by cells, particularly in regions where cellular activity is high, such as tumors or inflamed areas.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Positron Emission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the radioactive material decays, it releases positrons. These are positively charged particles that are emitted from the radiotracer.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Annihilation with Electrons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emitted positrons collide with nearby electrons, causing both particles to annihilate each other. This annihilation results in the release of two gamma rays (photons) that move in opposite directions.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Detection by PET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PET scanner detects these gamma rays and uses the data to generate detailed images of the internal structure and metabolic activity of the body.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**Cancer Diagnosis and Monitoring**: PET scans are widely used to detect tumors and assess treatment effectiveness.</a:t>
            </a:r>
          </a:p>
          <a:p>
            <a:r>
              <a:t>2. **Neurology**: PET scans help in diagnosing conditions like Alzheimer's disease, epilepsy, and brain injuries.</a:t>
            </a:r>
          </a:p>
          <a:p>
            <a:r>
              <a:t>3. **Cardiology**: PET can evaluate blood flow and heart muscle activity, identifying areas with reduced blood flow.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412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Introduction to PET</vt:lpstr>
      <vt:lpstr>How PET Works: Step-by-Step</vt:lpstr>
      <vt:lpstr>Step 1: Injection of Radiotracer</vt:lpstr>
      <vt:lpstr>Step 2: Cellular Uptake</vt:lpstr>
      <vt:lpstr>Step 3: Positron Emission</vt:lpstr>
      <vt:lpstr>Step 4: Annihilation with Electrons</vt:lpstr>
      <vt:lpstr>Step 5: Detection by PET Scanner</vt:lpstr>
      <vt:lpstr>Applications of PET</vt:lpstr>
      <vt:lpstr>Advantages of PET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deepak singh</cp:lastModifiedBy>
  <cp:revision>2</cp:revision>
  <dcterms:created xsi:type="dcterms:W3CDTF">2013-01-27T09:14:16Z</dcterms:created>
  <dcterms:modified xsi:type="dcterms:W3CDTF">2024-10-23T18:52:14Z</dcterms:modified>
  <cp:category/>
</cp:coreProperties>
</file>