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3566160" y="1645920"/>
            <a:ext cx="2743200" cy="27432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847040" y="115416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126480" y="283464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566160" y="320040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846320" y="170244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72000" y="2549160"/>
            <a:ext cx="1280160" cy="83412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3562920" y="1642680"/>
            <a:ext cx="2743200" cy="27432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 flipV="1">
            <a:off x="4980960" y="962280"/>
            <a:ext cx="2560320" cy="2103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212080" y="28346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846320" y="170244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846320" y="252576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572720" y="3017520"/>
            <a:ext cx="82224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2021-04-19T08:21:15Z</dcterms:created>
  <dc:creator/>
  <dc:description/>
  <dc:language>en-US</dc:language>
  <cp:lastModifiedBy/>
  <dcterms:modified xsi:type="dcterms:W3CDTF">2021-04-20T11:26:47Z</dcterms:modified>
  <cp:revision>5</cp:revision>
  <dc:subject/>
  <dc:title/>
</cp:coreProperties>
</file>