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017880" y="1645920"/>
            <a:ext cx="4205520" cy="2468160"/>
          </a:xfrm>
          <a:prstGeom prst="rect">
            <a:avLst/>
          </a:prstGeom>
          <a:solidFill>
            <a:srgbClr val="b4c7dc"/>
          </a:solidFill>
          <a:ln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Line 2"/>
          <p:cNvSpPr/>
          <p:nvPr/>
        </p:nvSpPr>
        <p:spPr>
          <a:xfrm>
            <a:off x="3566160" y="1645920"/>
            <a:ext cx="2743200" cy="27432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4846320" y="1737360"/>
            <a:ext cx="82224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6126480" y="2834640"/>
            <a:ext cx="82224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3566160" y="3200400"/>
            <a:ext cx="82224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4846320" y="1702440"/>
            <a:ext cx="82224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572000" y="2549160"/>
            <a:ext cx="1280160" cy="834120"/>
          </a:xfrm>
          <a:prstGeom prst="rect">
            <a:avLst/>
          </a:prstGeom>
          <a:solidFill>
            <a:srgbClr val="80808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3562920" y="1642680"/>
            <a:ext cx="2743200" cy="27432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 flipV="1">
            <a:off x="4980960" y="962280"/>
            <a:ext cx="2560320" cy="21031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5212080" y="2834640"/>
            <a:ext cx="822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2021-04-19T08:21:15Z</dcterms:created>
  <dc:creator/>
  <dc:description/>
  <dc:language>en-US</dc:language>
  <cp:lastModifiedBy/>
  <dcterms:modified xsi:type="dcterms:W3CDTF">2021-04-20T07:47:20Z</dcterms:modified>
  <cp:revision>4</cp:revision>
  <dc:subject/>
  <dc:title/>
</cp:coreProperties>
</file>