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57200" y="2377440"/>
            <a:ext cx="1554120" cy="1462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latin typeface="Arial"/>
              </a:rPr>
              <a:t> 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743200" y="2341440"/>
            <a:ext cx="1554120" cy="1462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457560" y="1371600"/>
            <a:ext cx="173700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2743200" y="2834640"/>
            <a:ext cx="173700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5029200" y="2341440"/>
            <a:ext cx="1554120" cy="1462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6"/>
          <p:cNvSpPr/>
          <p:nvPr/>
        </p:nvSpPr>
        <p:spPr>
          <a:xfrm>
            <a:off x="5577840" y="199440"/>
            <a:ext cx="1554120" cy="1462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7"/>
          <p:cNvSpPr/>
          <p:nvPr/>
        </p:nvSpPr>
        <p:spPr>
          <a:xfrm>
            <a:off x="5796720" y="4150800"/>
            <a:ext cx="1554120" cy="1462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8"/>
          <p:cNvSpPr/>
          <p:nvPr/>
        </p:nvSpPr>
        <p:spPr>
          <a:xfrm>
            <a:off x="5029200" y="2890080"/>
            <a:ext cx="173700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5669280" y="738360"/>
            <a:ext cx="1737000" cy="6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5864040" y="4761720"/>
            <a:ext cx="1737000" cy="5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8" name="Line 11"/>
          <p:cNvSpPr/>
          <p:nvPr/>
        </p:nvSpPr>
        <p:spPr>
          <a:xfrm>
            <a:off x="2011680" y="3108960"/>
            <a:ext cx="73152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12"/>
          <p:cNvSpPr/>
          <p:nvPr/>
        </p:nvSpPr>
        <p:spPr>
          <a:xfrm flipV="1">
            <a:off x="1645920" y="914400"/>
            <a:ext cx="3931920" cy="155448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13"/>
          <p:cNvSpPr/>
          <p:nvPr/>
        </p:nvSpPr>
        <p:spPr>
          <a:xfrm flipV="1">
            <a:off x="4114800" y="1554480"/>
            <a:ext cx="1737360" cy="109728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4"/>
          <p:cNvSpPr/>
          <p:nvPr/>
        </p:nvSpPr>
        <p:spPr>
          <a:xfrm>
            <a:off x="1645920" y="3749040"/>
            <a:ext cx="4114800" cy="109728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5"/>
          <p:cNvSpPr/>
          <p:nvPr/>
        </p:nvSpPr>
        <p:spPr>
          <a:xfrm>
            <a:off x="4023360" y="3660840"/>
            <a:ext cx="1920240" cy="72828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16"/>
          <p:cNvSpPr/>
          <p:nvPr/>
        </p:nvSpPr>
        <p:spPr>
          <a:xfrm>
            <a:off x="4297680" y="3108960"/>
            <a:ext cx="73152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17"/>
          <p:cNvSpPr/>
          <p:nvPr/>
        </p:nvSpPr>
        <p:spPr>
          <a:xfrm flipV="1">
            <a:off x="5852160" y="1662480"/>
            <a:ext cx="365760" cy="7149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18"/>
          <p:cNvSpPr/>
          <p:nvPr/>
        </p:nvSpPr>
        <p:spPr>
          <a:xfrm>
            <a:off x="5943600" y="3840480"/>
            <a:ext cx="274320" cy="365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9"/>
          <p:cNvSpPr/>
          <p:nvPr/>
        </p:nvSpPr>
        <p:spPr>
          <a:xfrm flipH="1">
            <a:off x="7088400" y="930960"/>
            <a:ext cx="43920" cy="489960"/>
          </a:xfrm>
          <a:prstGeom prst="curvedConnector3">
            <a:avLst>
              <a:gd name="adj1" fmla="val -898373"/>
            </a:avLst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0"/>
          <p:cNvSpPr/>
          <p:nvPr/>
        </p:nvSpPr>
        <p:spPr>
          <a:xfrm flipH="1">
            <a:off x="7307280" y="4937760"/>
            <a:ext cx="43920" cy="489960"/>
          </a:xfrm>
          <a:prstGeom prst="curvedConnector3">
            <a:avLst>
              <a:gd name="adj1" fmla="val -1100813"/>
            </a:avLst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TextShape 21"/>
          <p:cNvSpPr txBox="1"/>
          <p:nvPr/>
        </p:nvSpPr>
        <p:spPr>
          <a:xfrm>
            <a:off x="914400" y="2762640"/>
            <a:ext cx="640080" cy="71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s</a:t>
            </a:r>
            <a:r>
              <a:rPr b="0" lang="en-US" sz="3600" spc="-1" strike="noStrike" baseline="-33000">
                <a:latin typeface="Arial"/>
              </a:rPr>
              <a:t>ir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9" name="TextShape 22"/>
          <p:cNvSpPr txBox="1"/>
          <p:nvPr/>
        </p:nvSpPr>
        <p:spPr>
          <a:xfrm>
            <a:off x="914400" y="2762640"/>
            <a:ext cx="640080" cy="71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s</a:t>
            </a:r>
            <a:r>
              <a:rPr b="0" lang="en-US" sz="3600" spc="-1" strike="noStrike" baseline="-33000">
                <a:latin typeface="Arial"/>
              </a:rPr>
              <a:t>ir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0" name="TextShape 23"/>
          <p:cNvSpPr txBox="1"/>
          <p:nvPr/>
        </p:nvSpPr>
        <p:spPr>
          <a:xfrm>
            <a:off x="3121200" y="2711880"/>
            <a:ext cx="822960" cy="73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s</a:t>
            </a:r>
            <a:r>
              <a:rPr b="0" lang="en-US" sz="3600" spc="-1" strike="noStrike" baseline="-33000">
                <a:latin typeface="Arial"/>
              </a:rPr>
              <a:t>cc1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1" name="TextShape 24"/>
          <p:cNvSpPr txBox="1"/>
          <p:nvPr/>
        </p:nvSpPr>
        <p:spPr>
          <a:xfrm>
            <a:off x="5943600" y="457200"/>
            <a:ext cx="822960" cy="73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s</a:t>
            </a:r>
            <a:r>
              <a:rPr b="0" lang="en-US" sz="3600" spc="-1" strike="noStrike" baseline="-33000">
                <a:latin typeface="Arial"/>
              </a:rPr>
              <a:t>yes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2" name="TextShape 25"/>
          <p:cNvSpPr txBox="1"/>
          <p:nvPr/>
        </p:nvSpPr>
        <p:spPr>
          <a:xfrm>
            <a:off x="6217920" y="4480560"/>
            <a:ext cx="822960" cy="73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s</a:t>
            </a:r>
            <a:r>
              <a:rPr b="0" lang="en-US" sz="3600" spc="-1" strike="noStrike" baseline="-33000">
                <a:latin typeface="Arial"/>
              </a:rPr>
              <a:t>no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3" name="TextShape 26"/>
          <p:cNvSpPr txBox="1"/>
          <p:nvPr/>
        </p:nvSpPr>
        <p:spPr>
          <a:xfrm>
            <a:off x="5943600" y="457200"/>
            <a:ext cx="822960" cy="73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s</a:t>
            </a:r>
            <a:r>
              <a:rPr b="0" lang="en-US" sz="3600" spc="-1" strike="noStrike" baseline="-33000">
                <a:latin typeface="Arial"/>
              </a:rPr>
              <a:t>yes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4" name="TextShape 27"/>
          <p:cNvSpPr txBox="1"/>
          <p:nvPr/>
        </p:nvSpPr>
        <p:spPr>
          <a:xfrm>
            <a:off x="5394960" y="2651760"/>
            <a:ext cx="822960" cy="73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s</a:t>
            </a:r>
            <a:r>
              <a:rPr b="0" lang="en-US" sz="3600" spc="-1" strike="noStrike" baseline="-33000">
                <a:latin typeface="Arial"/>
              </a:rPr>
              <a:t>cc2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2020-10-08T12:20:12Z</dcterms:created>
  <dc:creator/>
  <dc:description/>
  <dc:language>en-US</dc:language>
  <cp:lastModifiedBy/>
  <dcterms:modified xsi:type="dcterms:W3CDTF">2020-10-08T13:22:36Z</dcterms:modified>
  <cp:revision>4</cp:revision>
  <dc:subject/>
  <dc:title/>
</cp:coreProperties>
</file>