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 bookmarkIdSeed="2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77" r:id="rId3"/>
    <p:sldId id="362" r:id="rId4"/>
    <p:sldId id="378" r:id="rId5"/>
  </p:sldIdLst>
  <p:sldSz cx="9144000" cy="5715000" type="screen16x10"/>
  <p:notesSz cx="9926638" cy="6797675"/>
  <p:embeddedFontLst>
    <p:embeddedFont>
      <p:font typeface="ＭＳ Ｐゴシック" panose="020B0600070205080204" pitchFamily="34" charset="-128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yntax LT" panose="02000503020000020004" pitchFamily="2" charset="0"/>
      <p:regular r:id="rId13"/>
      <p:bold r:id="rId14"/>
      <p:italic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HH" initials="TUHH" lastIdx="1" clrIdx="0">
    <p:extLst>
      <p:ext uri="{19B8F6BF-5375-455C-9EA6-DF929625EA0E}">
        <p15:presenceInfo xmlns:p15="http://schemas.microsoft.com/office/powerpoint/2012/main" userId="TUH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D9D9D9"/>
    <a:srgbClr val="275EAF"/>
    <a:srgbClr val="0075EA"/>
    <a:srgbClr val="286228"/>
    <a:srgbClr val="91B4E7"/>
    <a:srgbClr val="00C1D4"/>
    <a:srgbClr val="B4CBEE"/>
    <a:srgbClr val="2A67C0"/>
    <a:srgbClr val="F28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Φωτεινό στυ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Φωτεινό στυλ 1 - Έμφαση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Μεσαίο στυλ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Φωτεινό στυ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612" autoAdjust="0"/>
  </p:normalViewPr>
  <p:slideViewPr>
    <p:cSldViewPr>
      <p:cViewPr varScale="1">
        <p:scale>
          <a:sx n="118" d="100"/>
          <a:sy n="118" d="100"/>
        </p:scale>
        <p:origin x="456" y="67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73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9"/>
            <a:ext cx="4302625" cy="340265"/>
          </a:xfrm>
          <a:prstGeom prst="rect">
            <a:avLst/>
          </a:prstGeom>
        </p:spPr>
        <p:txBody>
          <a:bodyPr vert="horz" lIns="91451" tIns="45724" rIns="91451" bIns="45724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701" y="9"/>
            <a:ext cx="4302625" cy="340265"/>
          </a:xfrm>
          <a:prstGeom prst="rect">
            <a:avLst/>
          </a:prstGeom>
        </p:spPr>
        <p:txBody>
          <a:bodyPr vert="horz" lIns="91451" tIns="45724" rIns="91451" bIns="45724" rtlCol="0"/>
          <a:lstStyle>
            <a:lvl1pPr algn="r">
              <a:defRPr sz="1100"/>
            </a:lvl1pPr>
          </a:lstStyle>
          <a:p>
            <a:fld id="{A2AEF9DC-1605-41EE-B045-4790006C3E95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456328"/>
            <a:ext cx="4302625" cy="340264"/>
          </a:xfrm>
          <a:prstGeom prst="rect">
            <a:avLst/>
          </a:prstGeom>
        </p:spPr>
        <p:txBody>
          <a:bodyPr vert="horz" lIns="91451" tIns="45724" rIns="91451" bIns="45724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701" y="6456328"/>
            <a:ext cx="4302625" cy="340264"/>
          </a:xfrm>
          <a:prstGeom prst="rect">
            <a:avLst/>
          </a:prstGeom>
        </p:spPr>
        <p:txBody>
          <a:bodyPr vert="horz" lIns="91451" tIns="45724" rIns="91451" bIns="45724" rtlCol="0" anchor="b"/>
          <a:lstStyle>
            <a:lvl1pPr algn="r">
              <a:defRPr sz="1100"/>
            </a:lvl1pPr>
          </a:lstStyle>
          <a:p>
            <a:fld id="{2B2778A1-3459-439C-9127-B395E7C7C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07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7" y="4"/>
            <a:ext cx="4301543" cy="339884"/>
          </a:xfrm>
          <a:prstGeom prst="rect">
            <a:avLst/>
          </a:prstGeom>
        </p:spPr>
        <p:txBody>
          <a:bodyPr vert="horz" lIns="91451" tIns="45724" rIns="91451" bIns="45724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13" y="4"/>
            <a:ext cx="4301543" cy="339884"/>
          </a:xfrm>
          <a:prstGeom prst="rect">
            <a:avLst/>
          </a:prstGeom>
        </p:spPr>
        <p:txBody>
          <a:bodyPr vert="horz" lIns="91451" tIns="45724" rIns="91451" bIns="45724" rtlCol="0"/>
          <a:lstStyle>
            <a:lvl1pPr algn="r">
              <a:defRPr sz="1100"/>
            </a:lvl1pPr>
          </a:lstStyle>
          <a:p>
            <a:fld id="{A6AC1540-8D7D-472F-B3AF-FD4228784FB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506413"/>
            <a:ext cx="4081462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1" tIns="45724" rIns="91451" bIns="457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6" y="3228900"/>
            <a:ext cx="7941310" cy="3058954"/>
          </a:xfrm>
          <a:prstGeom prst="rect">
            <a:avLst/>
          </a:prstGeom>
        </p:spPr>
        <p:txBody>
          <a:bodyPr vert="horz" lIns="91451" tIns="45724" rIns="91451" bIns="457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7" y="6456616"/>
            <a:ext cx="4301543" cy="339884"/>
          </a:xfrm>
          <a:prstGeom prst="rect">
            <a:avLst/>
          </a:prstGeom>
        </p:spPr>
        <p:txBody>
          <a:bodyPr vert="horz" lIns="91451" tIns="45724" rIns="91451" bIns="45724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13" y="6456616"/>
            <a:ext cx="4301543" cy="339884"/>
          </a:xfrm>
          <a:prstGeom prst="rect">
            <a:avLst/>
          </a:prstGeom>
        </p:spPr>
        <p:txBody>
          <a:bodyPr vert="horz" lIns="91451" tIns="45724" rIns="91451" bIns="45724" rtlCol="0" anchor="b"/>
          <a:lstStyle>
            <a:lvl1pPr algn="r">
              <a:defRPr sz="1100"/>
            </a:lvl1pPr>
          </a:lstStyle>
          <a:p>
            <a:fld id="{9797E860-8A2F-4082-9950-E9973EB88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2588" y="506413"/>
            <a:ext cx="4081462" cy="255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054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7E860-8A2F-4082-9950-E9973EB88E1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8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2588" y="506413"/>
            <a:ext cx="4081462" cy="255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054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7E860-8A2F-4082-9950-E9973EB88E1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67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-162272" y="-73698"/>
            <a:ext cx="9324000" cy="586239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 sz="667" dirty="0">
              <a:solidFill>
                <a:schemeClr val="bg1"/>
              </a:solidFill>
              <a:latin typeface="Syntax LT" panose="0200050302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>
          <a:xfrm>
            <a:off x="322040" y="1345332"/>
            <a:ext cx="82104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Linotype Syntax Com Bold" panose="020B0804020202020204" pitchFamily="34" charset="0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de-DE" sz="2400" u="none" dirty="0">
                <a:latin typeface="Arial" panose="020B0604020202020204" pitchFamily="34" charset="0"/>
                <a:cs typeface="Arial" panose="020B0604020202020204" pitchFamily="34" charset="0"/>
              </a:rPr>
              <a:t>Group #: Student 1, Student 2, Student 3, Student 4, Student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>
          <a:xfrm>
            <a:off x="322040" y="265212"/>
            <a:ext cx="8669500" cy="307777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LTSyntax Regular" panose="02000503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de-DE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Construction Robotics WS 2022/23 final </a:t>
            </a:r>
            <a:r>
              <a:rPr lang="de-DE" sz="1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de-DE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 6, 2023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2898616" y="4263110"/>
            <a:ext cx="5765388" cy="12003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LTSyntax Regular" panose="02000503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48161" algn="l"/>
              </a:tabLst>
              <a:defRPr/>
            </a:pPr>
            <a:r>
              <a:rPr lang="de-DE" sz="1800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Institute </a:t>
            </a:r>
            <a:r>
              <a:rPr lang="de-DE" sz="1800" baseline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 Digital and </a:t>
            </a:r>
            <a:r>
              <a:rPr lang="de-DE" sz="1800" baseline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de-DE" sz="1800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 Construction</a:t>
            </a:r>
          </a:p>
          <a:p>
            <a:pPr marL="0" marR="0" indent="0" algn="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48161" algn="l"/>
              </a:tabLst>
              <a:defRPr/>
            </a:pPr>
            <a:r>
              <a:rPr lang="de-DE" sz="1800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Hamburg University </a:t>
            </a:r>
            <a:r>
              <a:rPr lang="de-DE" sz="1800" baseline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  <a:p>
            <a:pPr marL="0" indent="0" algn="r">
              <a:spcBef>
                <a:spcPts val="0"/>
              </a:spcBef>
              <a:buNone/>
              <a:tabLst>
                <a:tab pos="148161" algn="l"/>
              </a:tabLst>
              <a:defRPr/>
            </a:pPr>
            <a:r>
              <a:rPr lang="de-DE" sz="1800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Blohmstraße 15</a:t>
            </a:r>
          </a:p>
          <a:p>
            <a:pPr marL="0" indent="0" algn="r">
              <a:spcBef>
                <a:spcPts val="0"/>
              </a:spcBef>
              <a:buNone/>
              <a:tabLst>
                <a:tab pos="148161" algn="l"/>
              </a:tabLst>
              <a:defRPr/>
            </a:pPr>
            <a:r>
              <a:rPr lang="de-DE" sz="1800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21079 Hamburg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43ACBC-4D6F-4F3D-9DCC-D42865F0B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800" y="3888000"/>
            <a:ext cx="2170946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7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 userDrawn="1"/>
        </p:nvSpPr>
        <p:spPr>
          <a:xfrm>
            <a:off x="1181572" y="5188468"/>
            <a:ext cx="7407636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defRPr sz="800" kern="1200">
                <a:solidFill>
                  <a:schemeClr val="tx1"/>
                </a:solidFill>
                <a:latin typeface="Linotype Syntax Com Regular" pitchFamily="34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1800"/>
              </a:lnSpc>
              <a:spcBef>
                <a:spcPct val="20000"/>
              </a:spcBef>
              <a:buFont typeface="Linotype Syntax Com" charset="0"/>
              <a:buChar char="•"/>
              <a:defRPr sz="14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noProof="0" dirty="0">
                <a:latin typeface="Arial" panose="020B0604020202020204" pitchFamily="34" charset="0"/>
                <a:cs typeface="Arial" panose="020B0604020202020204" pitchFamily="34" charset="0"/>
              </a:rPr>
              <a:t>Group # – Title</a:t>
            </a:r>
            <a:endParaRPr lang="en-US" altLang="de-DE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de-DE" sz="900" noProof="0" dirty="0">
                <a:latin typeface="Arial" panose="020B0604020202020204" pitchFamily="34" charset="0"/>
                <a:cs typeface="Arial" panose="020B0604020202020204" pitchFamily="34" charset="0"/>
              </a:rPr>
              <a:t>Construction Robotics WS 2022/23 final </a:t>
            </a:r>
            <a:r>
              <a:rPr lang="de-DE" sz="9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9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de-DE" sz="900" noProof="0" dirty="0">
                <a:latin typeface="Arial" panose="020B0604020202020204" pitchFamily="34" charset="0"/>
                <a:cs typeface="Arial" panose="020B0604020202020204" pitchFamily="34" charset="0"/>
              </a:rPr>
              <a:t> 6, 2023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9268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63500" dist="25400" dir="5400000" sx="101000" sy="101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 sz="667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>
          <a:xfrm>
            <a:off x="8316416" y="5351911"/>
            <a:ext cx="576064" cy="2058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defRPr sz="800" kern="1200">
                <a:solidFill>
                  <a:schemeClr val="tx1"/>
                </a:solidFill>
                <a:latin typeface="Linotype Syntax Com Regular" pitchFamily="34" charset="0"/>
                <a:ea typeface="ＭＳ Ｐゴシック" charset="-128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1800"/>
              </a:lnSpc>
              <a:spcBef>
                <a:spcPct val="20000"/>
              </a:spcBef>
              <a:buFont typeface="Linotype Syntax Com" charset="0"/>
              <a:buChar char="•"/>
              <a:defRPr sz="14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Linotype Syntax Com" charset="0"/>
                <a:ea typeface="ＭＳ Ｐゴシック" charset="-128"/>
                <a:cs typeface="+mn-cs"/>
              </a:defRPr>
            </a:lvl9pPr>
          </a:lstStyle>
          <a:p>
            <a:pPr algn="r">
              <a:defRPr/>
            </a:pPr>
            <a:fld id="{50C426AD-8DF6-4F7D-9F62-308FBBC1D574}" type="slidenum">
              <a:rPr lang="de-DE" altLang="de-DE" sz="9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alt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A5AB03C-0342-413D-B2DA-F436DA47EC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8" y="5261998"/>
            <a:ext cx="792088" cy="2240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ED0C12-1CA7-4837-9772-C49E7307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0" y="198000"/>
            <a:ext cx="8629200" cy="399600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F0CA4F-51B3-4E90-9621-992BD2C0B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400" y="975600"/>
            <a:ext cx="8629200" cy="27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EE158E-89AC-4CEA-BD9E-A746043CAD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4400" y="1440000"/>
            <a:ext cx="8629200" cy="3672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269875">
              <a:buFont typeface="Wingdings" panose="05000000000000000000" pitchFamily="2" charset="2"/>
              <a:buChar char="à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5475" indent="-1778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8983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93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8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364AF-92D5-4B56-9448-8381DC5C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B6513-7535-4983-AE83-93ADCAF25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C32377-4A2E-4049-A89A-193A03A664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61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1120B-CC82-43C4-8AF1-4527802FBA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4400" y="975600"/>
            <a:ext cx="8629200" cy="4136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K. </a:t>
            </a:r>
            <a:r>
              <a:rPr lang="en-US" dirty="0" err="1"/>
              <a:t>Smarsly</a:t>
            </a:r>
            <a:r>
              <a:rPr lang="en-US" dirty="0"/>
              <a:t> and K. Dragos, Scientific Writing in Engineering. Hamburg, Germany: </a:t>
            </a:r>
            <a:r>
              <a:rPr lang="en-US" dirty="0" err="1"/>
              <a:t>tredition</a:t>
            </a:r>
            <a:r>
              <a:rPr lang="en-US" dirty="0"/>
              <a:t>, 2019.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D4D0B4-B27C-4085-B017-532DCD75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751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(16:10)</PresentationFormat>
  <Paragraphs>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ＭＳ Ｐゴシック</vt:lpstr>
      <vt:lpstr>Wingdings</vt:lpstr>
      <vt:lpstr>Syntax LT</vt:lpstr>
      <vt:lpstr>Arial</vt:lpstr>
      <vt:lpstr>Calibri</vt:lpstr>
      <vt:lpstr>Larissa</vt:lpstr>
      <vt:lpstr>PowerPoint-Präsentation</vt:lpstr>
      <vt:lpstr>PowerPoint-Präsentation</vt:lpstr>
      <vt:lpstr>PowerPoint-Präsentation</vt:lpstr>
      <vt:lpstr>Bibliography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Smarsly</dc:creator>
  <cp:lastModifiedBy>Jan Stührenberg</cp:lastModifiedBy>
  <cp:revision>1424</cp:revision>
  <cp:lastPrinted>2016-02-12T12:12:53Z</cp:lastPrinted>
  <dcterms:created xsi:type="dcterms:W3CDTF">2014-06-02T08:08:25Z</dcterms:created>
  <dcterms:modified xsi:type="dcterms:W3CDTF">2022-11-29T14:46:39Z</dcterms:modified>
</cp:coreProperties>
</file>