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2" r:id="rId10"/>
    <p:sldId id="273" r:id="rId11"/>
    <p:sldId id="274" r:id="rId12"/>
    <p:sldId id="263" r:id="rId13"/>
    <p:sldId id="265" r:id="rId14"/>
    <p:sldId id="264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Monte Carlo Mark-off chain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319</TotalTime>
  <Words>201</Words>
  <Application>Microsoft Office PowerPoint</Application>
  <PresentationFormat>Widescreen</PresentationFormat>
  <Paragraphs>82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Bipartition</vt:lpstr>
      <vt:lpstr>Bipartition</vt:lpstr>
      <vt:lpstr>Symmetric Difference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31</cp:revision>
  <dcterms:created xsi:type="dcterms:W3CDTF">2020-02-06T00:30:36Z</dcterms:created>
  <dcterms:modified xsi:type="dcterms:W3CDTF">2020-02-06T13:30:52Z</dcterms:modified>
</cp:coreProperties>
</file>