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7" r:id="rId6"/>
    <p:sldId id="266" r:id="rId7"/>
    <p:sldId id="271" r:id="rId8"/>
    <p:sldId id="269" r:id="rId9"/>
    <p:sldId id="279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63" r:id="rId18"/>
    <p:sldId id="265" r:id="rId19"/>
    <p:sldId id="264" r:id="rId20"/>
    <p:sldId id="2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21D-BCB2-4F1B-AC0C-618152A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 Estimation: Quantifying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62E-214D-4312-BD79-4B10F3E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true tree, not in T*</a:t>
            </a:r>
          </a:p>
          <a:p>
            <a:r>
              <a:rPr lang="en-US" dirty="0"/>
              <a:t>False Positives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 not in true-tree</a:t>
            </a:r>
          </a:p>
          <a:p>
            <a:r>
              <a:rPr lang="en-US" dirty="0"/>
              <a:t>Robinson-</a:t>
            </a:r>
            <a:r>
              <a:rPr lang="en-US" dirty="0" err="1"/>
              <a:t>Foulds</a:t>
            </a:r>
            <a:r>
              <a:rPr lang="en-US" dirty="0"/>
              <a:t> (RF) Distance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non-trivial bipartitions present in one tree but not the other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FN + FP / 2n - 6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Range:</a:t>
            </a:r>
          </a:p>
          <a:p>
            <a:pPr lvl="1"/>
            <a:r>
              <a:rPr lang="en-US" dirty="0"/>
              <a:t>0 – Identical structures</a:t>
            </a:r>
          </a:p>
          <a:p>
            <a:pPr lvl="1"/>
            <a:r>
              <a:rPr lang="en-US" dirty="0"/>
              <a:t>2n – 6 – maximally different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– 3 internal edges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- importance of difference in </a:t>
            </a:r>
            <a:r>
              <a:rPr lang="en-US" dirty="0" err="1">
                <a:solidFill>
                  <a:srgbClr val="FF0000"/>
                </a:solidFill>
              </a:rPr>
              <a:t>biparititons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(fitting into biological standard )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2-AFDD-4FB5-A3BC-97CA483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Homeomorphic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093-9924-4B60-8213-D05CA4A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EXAMPLE! (build)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Large-tree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induced tree highlighted  induced tree refined and extracted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Homeomorphic subtree of T induced by X</a:t>
            </a:r>
          </a:p>
          <a:p>
            <a:pPr lvl="1"/>
            <a:r>
              <a:rPr lang="en-US" dirty="0"/>
              <a:t>AKA: T|X</a:t>
            </a:r>
          </a:p>
        </p:txBody>
      </p:sp>
    </p:spTree>
    <p:extLst>
      <p:ext uri="{BB962C8B-B14F-4D97-AF65-F5344CB8AC3E}">
        <p14:creationId xmlns:p14="http://schemas.microsoft.com/office/powerpoint/2010/main" val="16447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1-B73B-4C7B-9403-9B67670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96E2-6BA8-4B78-B2F2-48B1F15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Identical trees / Total tree count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Wilson-rogers </a:t>
            </a:r>
            <a:r>
              <a:rPr lang="en-US" dirty="0" err="1">
                <a:solidFill>
                  <a:srgbClr val="FF0000"/>
                </a:solidFill>
              </a:rPr>
              <a:t>compatability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Quartet compatibility – induced quartets compared to directly generated quartets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91) St. John et al (2003) proved induced quartets from NJ more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accuarete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than directly generated Quartets from FPM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WHY QUARTETS?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Smallest unit -- Building blocks???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(behaving like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mrBayes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– proof of concept)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 &amp; 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If T|X is refinement of t ( i.e. C(T|X) contains all bipartitions of C(t) 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NOTE: C(T|X) may have additional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bipparitions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(refinement)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52)  For every tree (t-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in tree set, sum of RF(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T|t-i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4729-F01B-4F9F-8EA4-A870B05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C8C-5488-46EF-86AA-79550E6A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Q(T0) (intersection) Q(T)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“true tree”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directly generated quartet trees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Induced 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induced quartet trees 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What does this result say???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Why quartets???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011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tables that show argument</a:t>
            </a:r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</a:p>
          <a:p>
            <a:pPr lvl="2">
              <a:lnSpc>
                <a:spcPct val="101000"/>
              </a:lnSpc>
            </a:pPr>
            <a:r>
              <a:rPr lang="en-US" dirty="0" err="1"/>
              <a:t>MrBayes</a:t>
            </a:r>
            <a:r>
              <a:rPr lang="en-US" dirty="0"/>
              <a:t> (MCMC)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NCD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parsimony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likelihood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compression methods</a:t>
            </a:r>
          </a:p>
          <a:p>
            <a:pPr lvl="1"/>
            <a:r>
              <a:rPr lang="en-US" dirty="0"/>
              <a:t>7zip vs. WinZip</a:t>
            </a:r>
          </a:p>
          <a:p>
            <a:pPr lvl="1"/>
            <a:r>
              <a:rPr lang="en-US" dirty="0"/>
              <a:t>Biological assumptions in compression (MFC)</a:t>
            </a:r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r>
              <a:rPr lang="en-US" dirty="0"/>
              <a:t>Dr. Rogers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Phylogeny estimation</a:t>
            </a:r>
          </a:p>
          <a:p>
            <a:pPr lvl="1"/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Phylogenetic Trees identify evolutionary relationships between species</a:t>
            </a:r>
          </a:p>
          <a:p>
            <a:r>
              <a:rPr lang="en-US" dirty="0">
                <a:solidFill>
                  <a:schemeClr val="tx1"/>
                </a:solidFill>
              </a:rPr>
              <a:t>From single gene phylogenies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Genome-scale phylogenies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with everything, hardware can only improve so much, many of the standard or best methods are fat too computationally expensive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Improved DNA sequencing allows readily available genomes + algorithms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Markov Chain Monte Carlo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  <a:p>
            <a:r>
              <a:rPr lang="en-US" dirty="0">
                <a:solidFill>
                  <a:schemeClr val="tx1"/>
                </a:solidFill>
              </a:rPr>
              <a:t>Multiple Sequence Alignment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costly precursor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Muscle timings</a:t>
            </a: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/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Quartet Compatibility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Sum of RF distance for each pairing</a:t>
            </a:r>
          </a:p>
          <a:p>
            <a:pPr lvl="3">
              <a:lnSpc>
                <a:spcPct val="101000"/>
              </a:lnSpc>
            </a:pPr>
            <a:r>
              <a:rPr lang="en-US" dirty="0" err="1">
                <a:solidFill>
                  <a:srgbClr val="7030A0"/>
                </a:solidFill>
              </a:rPr>
              <a:t>LargeTree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LargeTree</a:t>
            </a:r>
            <a:endParaRPr lang="en-US" dirty="0">
              <a:solidFill>
                <a:srgbClr val="7030A0"/>
              </a:solidFill>
            </a:endParaRP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True distance</a:t>
            </a:r>
          </a:p>
          <a:p>
            <a:pPr lvl="3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Induced Quartets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 Quartets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??? Purpose</a:t>
            </a:r>
          </a:p>
          <a:p>
            <a:pPr lvl="3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Quartets  Quartets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??? Purpose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Analyzing tree on smaller scale -&gt; results</a:t>
            </a:r>
          </a:p>
          <a:p>
            <a:pPr lvl="3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Induced Quartets  Induced Quartet 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Should be similar (identical relations?) results to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largetree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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largetree</a:t>
            </a:r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lvl="3">
              <a:lnSpc>
                <a:spcPct val="101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C2B-D06F-4627-BE8A-A9208E6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180F-83FB-4460-B63E-B9BF9599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tree</a:t>
            </a:r>
          </a:p>
        </p:txBody>
      </p:sp>
    </p:spTree>
    <p:extLst>
      <p:ext uri="{BB962C8B-B14F-4D97-AF65-F5344CB8AC3E}">
        <p14:creationId xmlns:p14="http://schemas.microsoft.com/office/powerpoint/2010/main" val="4232178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2389</TotalTime>
  <Words>630</Words>
  <Application>Microsoft Office PowerPoint</Application>
  <PresentationFormat>Widescreen</PresentationFormat>
  <Paragraphs>162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Surveying Phylogenetic Forests</vt:lpstr>
      <vt:lpstr>Draft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Simulations</vt:lpstr>
      <vt:lpstr>Bipartition</vt:lpstr>
      <vt:lpstr>Bipartition</vt:lpstr>
      <vt:lpstr>Phylogeny Estimation: Quantifying Error</vt:lpstr>
      <vt:lpstr>Symmetric Difference</vt:lpstr>
      <vt:lpstr>Homeomorphic Subtrees</vt:lpstr>
      <vt:lpstr>Compatibility</vt:lpstr>
      <vt:lpstr>Agreement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68</cp:revision>
  <dcterms:created xsi:type="dcterms:W3CDTF">2020-02-06T00:30:36Z</dcterms:created>
  <dcterms:modified xsi:type="dcterms:W3CDTF">2020-02-25T20:32:14Z</dcterms:modified>
</cp:coreProperties>
</file>