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4"/>
  </p:notesMasterIdLst>
  <p:sldIdLst>
    <p:sldId id="256" r:id="rId2"/>
    <p:sldId id="257" r:id="rId3"/>
    <p:sldId id="280" r:id="rId4"/>
    <p:sldId id="258" r:id="rId5"/>
    <p:sldId id="262" r:id="rId6"/>
    <p:sldId id="267" r:id="rId7"/>
    <p:sldId id="266" r:id="rId8"/>
    <p:sldId id="271" r:id="rId9"/>
    <p:sldId id="269" r:id="rId10"/>
    <p:sldId id="279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63" r:id="rId19"/>
    <p:sldId id="265" r:id="rId20"/>
    <p:sldId id="264" r:id="rId21"/>
    <p:sldId id="27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6EEDA-C5E1-4898-84EA-A5E507B102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24E6D0-A3E1-4142-A6A3-821E5ED6BCB0}">
      <dgm:prSet/>
      <dgm:spPr/>
      <dgm:t>
        <a:bodyPr/>
        <a:lstStyle/>
        <a:p>
          <a:r>
            <a:rPr lang="en-US"/>
            <a:t>NID/Kolomogorov</a:t>
          </a:r>
        </a:p>
      </dgm:t>
    </dgm:pt>
    <dgm:pt modelId="{949D14A0-DBD4-44FD-B93D-714E56F55430}" type="parTrans" cxnId="{5710DAAA-48B1-4756-8431-7D73E90480C6}">
      <dgm:prSet/>
      <dgm:spPr/>
      <dgm:t>
        <a:bodyPr/>
        <a:lstStyle/>
        <a:p>
          <a:endParaRPr lang="en-US"/>
        </a:p>
      </dgm:t>
    </dgm:pt>
    <dgm:pt modelId="{CA13F75D-8F46-482D-85D7-7B48B7C473AF}" type="sibTrans" cxnId="{5710DAAA-48B1-4756-8431-7D73E90480C6}">
      <dgm:prSet/>
      <dgm:spPr/>
      <dgm:t>
        <a:bodyPr/>
        <a:lstStyle/>
        <a:p>
          <a:endParaRPr lang="en-US"/>
        </a:p>
      </dgm:t>
    </dgm:pt>
    <dgm:pt modelId="{449D51E5-F92E-420A-830B-37D630EC72BE}">
      <dgm:prSet/>
      <dgm:spPr/>
      <dgm:t>
        <a:bodyPr/>
        <a:lstStyle/>
        <a:p>
          <a:r>
            <a:rPr lang="en-US" dirty="0"/>
            <a:t>NCD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Formula + basis</a:t>
          </a:r>
        </a:p>
      </dgm:t>
    </dgm:pt>
    <dgm:pt modelId="{56BBAAED-97C0-418D-B561-4BBFCE452563}" type="parTrans" cxnId="{86C5C62D-C4EC-451F-ADB1-46DFC2E4C366}">
      <dgm:prSet/>
      <dgm:spPr/>
      <dgm:t>
        <a:bodyPr/>
        <a:lstStyle/>
        <a:p>
          <a:endParaRPr lang="en-US"/>
        </a:p>
      </dgm:t>
    </dgm:pt>
    <dgm:pt modelId="{E68C48DC-06A4-4E36-BAF5-306E4F522FDE}" type="sibTrans" cxnId="{86C5C62D-C4EC-451F-ADB1-46DFC2E4C366}">
      <dgm:prSet/>
      <dgm:spPr/>
      <dgm:t>
        <a:bodyPr/>
        <a:lstStyle/>
        <a:p>
          <a:endParaRPr lang="en-US"/>
        </a:p>
      </dgm:t>
    </dgm:pt>
    <dgm:pt modelId="{BD854F4D-6DDD-40C0-9515-0A98EC7B84C2}">
      <dgm:prSet/>
      <dgm:spPr/>
      <dgm:t>
        <a:bodyPr/>
        <a:lstStyle/>
        <a:p>
          <a:r>
            <a:rPr lang="en-US"/>
            <a:t>Distance matrices</a:t>
          </a:r>
        </a:p>
      </dgm:t>
    </dgm:pt>
    <dgm:pt modelId="{F1DF0F76-D19E-4E73-80C1-C9381A6840EF}" type="parTrans" cxnId="{44F5364B-EAB5-4B8A-BC2A-578B97B8715D}">
      <dgm:prSet/>
      <dgm:spPr/>
      <dgm:t>
        <a:bodyPr/>
        <a:lstStyle/>
        <a:p>
          <a:endParaRPr lang="en-US"/>
        </a:p>
      </dgm:t>
    </dgm:pt>
    <dgm:pt modelId="{21428DB6-B467-4862-9678-47E8DF8E77A4}" type="sibTrans" cxnId="{44F5364B-EAB5-4B8A-BC2A-578B97B8715D}">
      <dgm:prSet/>
      <dgm:spPr/>
      <dgm:t>
        <a:bodyPr/>
        <a:lstStyle/>
        <a:p>
          <a:endParaRPr lang="en-US"/>
        </a:p>
      </dgm:t>
    </dgm:pt>
    <dgm:pt modelId="{47B0EC76-828A-4745-BFA8-1AA6C51DF922}">
      <dgm:prSet/>
      <dgm:spPr/>
      <dgm:t>
        <a:bodyPr/>
        <a:lstStyle/>
        <a:p>
          <a:r>
            <a:rPr lang="en-US"/>
            <a:t>Distance based alignment-free methods</a:t>
          </a:r>
        </a:p>
      </dgm:t>
    </dgm:pt>
    <dgm:pt modelId="{DC267042-C3F0-41EB-B403-F7EAB5508E3F}" type="parTrans" cxnId="{8DE68782-F9FD-483F-B935-476276A0A1C8}">
      <dgm:prSet/>
      <dgm:spPr/>
      <dgm:t>
        <a:bodyPr/>
        <a:lstStyle/>
        <a:p>
          <a:endParaRPr lang="en-US"/>
        </a:p>
      </dgm:t>
    </dgm:pt>
    <dgm:pt modelId="{89572C98-C4EF-4486-A87B-B657B1837113}" type="sibTrans" cxnId="{8DE68782-F9FD-483F-B935-476276A0A1C8}">
      <dgm:prSet/>
      <dgm:spPr/>
      <dgm:t>
        <a:bodyPr/>
        <a:lstStyle/>
        <a:p>
          <a:endParaRPr lang="en-US"/>
        </a:p>
      </dgm:t>
    </dgm:pt>
    <dgm:pt modelId="{AA5111DB-D012-40C0-9FDB-B0322AE755BF}">
      <dgm:prSet/>
      <dgm:spPr/>
      <dgm:t>
        <a:bodyPr/>
        <a:lstStyle/>
        <a:p>
          <a:r>
            <a:rPr lang="en-US"/>
            <a:t>examples</a:t>
          </a:r>
        </a:p>
      </dgm:t>
    </dgm:pt>
    <dgm:pt modelId="{2400D38D-97C1-4E89-B200-C7E22F56DB63}" type="parTrans" cxnId="{5D9D358E-43EA-4F09-B37F-85E07286C8C2}">
      <dgm:prSet/>
      <dgm:spPr/>
      <dgm:t>
        <a:bodyPr/>
        <a:lstStyle/>
        <a:p>
          <a:endParaRPr lang="en-US"/>
        </a:p>
      </dgm:t>
    </dgm:pt>
    <dgm:pt modelId="{BA4B8C38-4843-4181-B3F3-B189B8E42763}" type="sibTrans" cxnId="{5D9D358E-43EA-4F09-B37F-85E07286C8C2}">
      <dgm:prSet/>
      <dgm:spPr/>
      <dgm:t>
        <a:bodyPr/>
        <a:lstStyle/>
        <a:p>
          <a:endParaRPr lang="en-US"/>
        </a:p>
      </dgm:t>
    </dgm:pt>
    <dgm:pt modelId="{5D9D8BE6-46B4-4DB4-B717-8A76E0F5EF14}">
      <dgm:prSet/>
      <dgm:spPr/>
      <dgm:t>
        <a:bodyPr/>
        <a:lstStyle/>
        <a:p>
          <a:r>
            <a:rPr lang="en-US"/>
            <a:t>Trees</a:t>
          </a:r>
        </a:p>
      </dgm:t>
    </dgm:pt>
    <dgm:pt modelId="{FAEAEB9C-B8CC-4575-82F7-6832E9FF9BF7}" type="parTrans" cxnId="{3EC59DA3-68C2-41DD-A7F6-C2ABDB26BFCA}">
      <dgm:prSet/>
      <dgm:spPr/>
      <dgm:t>
        <a:bodyPr/>
        <a:lstStyle/>
        <a:p>
          <a:endParaRPr lang="en-US"/>
        </a:p>
      </dgm:t>
    </dgm:pt>
    <dgm:pt modelId="{5505534B-69EA-4912-A780-49BA33E8E813}" type="sibTrans" cxnId="{3EC59DA3-68C2-41DD-A7F6-C2ABDB26BFCA}">
      <dgm:prSet/>
      <dgm:spPr/>
      <dgm:t>
        <a:bodyPr/>
        <a:lstStyle/>
        <a:p>
          <a:endParaRPr lang="en-US"/>
        </a:p>
      </dgm:t>
    </dgm:pt>
    <dgm:pt modelId="{A199361B-6D77-4479-8141-53EB8F529F25}">
      <dgm:prSet/>
      <dgm:spPr/>
      <dgm:t>
        <a:bodyPr/>
        <a:lstStyle/>
        <a:p>
          <a:r>
            <a:rPr lang="en-US"/>
            <a:t>Datasets…</a:t>
          </a:r>
        </a:p>
      </dgm:t>
    </dgm:pt>
    <dgm:pt modelId="{CF9E8F3E-F203-496A-B28B-D26A2D55D25F}" type="parTrans" cxnId="{E695BC83-C453-40E4-98F9-312F894919FA}">
      <dgm:prSet/>
      <dgm:spPr/>
      <dgm:t>
        <a:bodyPr/>
        <a:lstStyle/>
        <a:p>
          <a:endParaRPr lang="en-US"/>
        </a:p>
      </dgm:t>
    </dgm:pt>
    <dgm:pt modelId="{CC4819C8-CE75-4177-B6BA-60F38141B350}" type="sibTrans" cxnId="{E695BC83-C453-40E4-98F9-312F894919FA}">
      <dgm:prSet/>
      <dgm:spPr/>
      <dgm:t>
        <a:bodyPr/>
        <a:lstStyle/>
        <a:p>
          <a:endParaRPr lang="en-US"/>
        </a:p>
      </dgm:t>
    </dgm:pt>
    <dgm:pt modelId="{D5784D28-E2FE-4B58-97A6-BE1F1871DD71}">
      <dgm:prSet/>
      <dgm:spPr/>
      <dgm:t>
        <a:bodyPr/>
        <a:lstStyle/>
        <a:p>
          <a:r>
            <a:rPr lang="en-US"/>
            <a:t>justification</a:t>
          </a:r>
        </a:p>
      </dgm:t>
    </dgm:pt>
    <dgm:pt modelId="{52383339-29A0-436B-AC6A-45458AC1D4F4}" type="parTrans" cxnId="{7323B0EB-3D6B-465E-AF81-CC0C55188456}">
      <dgm:prSet/>
      <dgm:spPr/>
      <dgm:t>
        <a:bodyPr/>
        <a:lstStyle/>
        <a:p>
          <a:endParaRPr lang="en-US"/>
        </a:p>
      </dgm:t>
    </dgm:pt>
    <dgm:pt modelId="{EF34D46C-2851-411B-BE76-38EFE4088B80}" type="sibTrans" cxnId="{7323B0EB-3D6B-465E-AF81-CC0C55188456}">
      <dgm:prSet/>
      <dgm:spPr/>
      <dgm:t>
        <a:bodyPr/>
        <a:lstStyle/>
        <a:p>
          <a:endParaRPr lang="en-US"/>
        </a:p>
      </dgm:t>
    </dgm:pt>
    <dgm:pt modelId="{9DB6600F-12AD-4985-A63F-9DAFD8A2FB92}">
      <dgm:prSet/>
      <dgm:spPr/>
      <dgm:t>
        <a:bodyPr/>
        <a:lstStyle/>
        <a:p>
          <a:r>
            <a:rPr lang="en-US"/>
            <a:t>Methods</a:t>
          </a:r>
        </a:p>
      </dgm:t>
    </dgm:pt>
    <dgm:pt modelId="{ED548EA7-52AA-4722-9A8A-BD4AA1120A5E}" type="parTrans" cxnId="{AA1FEDAD-478B-46E6-865C-E6F2225AE6F4}">
      <dgm:prSet/>
      <dgm:spPr/>
      <dgm:t>
        <a:bodyPr/>
        <a:lstStyle/>
        <a:p>
          <a:endParaRPr lang="en-US"/>
        </a:p>
      </dgm:t>
    </dgm:pt>
    <dgm:pt modelId="{A3884232-01AA-4457-BDC4-210DC937BDAD}" type="sibTrans" cxnId="{AA1FEDAD-478B-46E6-865C-E6F2225AE6F4}">
      <dgm:prSet/>
      <dgm:spPr/>
      <dgm:t>
        <a:bodyPr/>
        <a:lstStyle/>
        <a:p>
          <a:endParaRPr lang="en-US"/>
        </a:p>
      </dgm:t>
    </dgm:pt>
    <dgm:pt modelId="{384A1639-9D90-4B14-8755-38EAD7E74928}">
      <dgm:prSet/>
      <dgm:spPr/>
      <dgm:t>
        <a:bodyPr/>
        <a:lstStyle/>
        <a:p>
          <a:r>
            <a:rPr lang="en-US"/>
            <a:t>DNA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Tree</a:t>
          </a:r>
        </a:p>
      </dgm:t>
    </dgm:pt>
    <dgm:pt modelId="{C1FE2FDE-FEB6-474F-A96F-83116CC5C555}" type="parTrans" cxnId="{362A3C0C-C3FF-45D9-A791-10730CA20A54}">
      <dgm:prSet/>
      <dgm:spPr/>
      <dgm:t>
        <a:bodyPr/>
        <a:lstStyle/>
        <a:p>
          <a:endParaRPr lang="en-US"/>
        </a:p>
      </dgm:t>
    </dgm:pt>
    <dgm:pt modelId="{48718E54-997A-4826-8E83-EA449E73E46F}" type="sibTrans" cxnId="{362A3C0C-C3FF-45D9-A791-10730CA20A54}">
      <dgm:prSet/>
      <dgm:spPr/>
      <dgm:t>
        <a:bodyPr/>
        <a:lstStyle/>
        <a:p>
          <a:endParaRPr lang="en-US"/>
        </a:p>
      </dgm:t>
    </dgm:pt>
    <dgm:pt modelId="{06367717-CB25-4F7E-9569-39BF6BF99EB2}">
      <dgm:prSet/>
      <dgm:spPr/>
      <dgm:t>
        <a:bodyPr/>
        <a:lstStyle/>
        <a:p>
          <a:r>
            <a:rPr lang="en-US"/>
            <a:t>MrBayes (MCMC)</a:t>
          </a:r>
        </a:p>
      </dgm:t>
    </dgm:pt>
    <dgm:pt modelId="{3EDD23AA-4306-4232-825B-21AA0B16D9B9}" type="parTrans" cxnId="{9036F960-2FCE-4D26-84F9-F8F3E3DFDA80}">
      <dgm:prSet/>
      <dgm:spPr/>
      <dgm:t>
        <a:bodyPr/>
        <a:lstStyle/>
        <a:p>
          <a:endParaRPr lang="en-US"/>
        </a:p>
      </dgm:t>
    </dgm:pt>
    <dgm:pt modelId="{57702B93-D18C-4E2A-BE95-E26528D39F58}" type="sibTrans" cxnId="{9036F960-2FCE-4D26-84F9-F8F3E3DFDA80}">
      <dgm:prSet/>
      <dgm:spPr/>
      <dgm:t>
        <a:bodyPr/>
        <a:lstStyle/>
        <a:p>
          <a:endParaRPr lang="en-US"/>
        </a:p>
      </dgm:t>
    </dgm:pt>
    <dgm:pt modelId="{B51967C4-3861-4051-AD8E-7AE2A2873801}">
      <dgm:prSet/>
      <dgm:spPr/>
      <dgm:t>
        <a:bodyPr/>
        <a:lstStyle/>
        <a:p>
          <a:r>
            <a:rPr lang="en-US"/>
            <a:t>Neighbor Joining with p-value(NJp)</a:t>
          </a:r>
        </a:p>
      </dgm:t>
    </dgm:pt>
    <dgm:pt modelId="{93D19905-7223-4ADD-87D2-6D30079B336D}" type="parTrans" cxnId="{5FE8D746-FD2C-4AC7-BE66-CCC090C72F16}">
      <dgm:prSet/>
      <dgm:spPr/>
      <dgm:t>
        <a:bodyPr/>
        <a:lstStyle/>
        <a:p>
          <a:endParaRPr lang="en-US"/>
        </a:p>
      </dgm:t>
    </dgm:pt>
    <dgm:pt modelId="{84046210-8895-4D60-BFB0-47958BDE7A0E}" type="sibTrans" cxnId="{5FE8D746-FD2C-4AC7-BE66-CCC090C72F16}">
      <dgm:prSet/>
      <dgm:spPr/>
      <dgm:t>
        <a:bodyPr/>
        <a:lstStyle/>
        <a:p>
          <a:endParaRPr lang="en-US"/>
        </a:p>
      </dgm:t>
    </dgm:pt>
    <dgm:pt modelId="{965419A9-4F71-445F-BD33-6163EF2CD0BA}">
      <dgm:prSet/>
      <dgm:spPr/>
      <dgm:t>
        <a:bodyPr/>
        <a:lstStyle/>
        <a:p>
          <a:r>
            <a:rPr lang="en-US"/>
            <a:t>NCD</a:t>
          </a:r>
        </a:p>
      </dgm:t>
    </dgm:pt>
    <dgm:pt modelId="{3F5E2B34-7CBA-4A6F-9BC5-EA0B24437875}" type="parTrans" cxnId="{8D61434E-822C-4499-AFEF-A57D9144DAC5}">
      <dgm:prSet/>
      <dgm:spPr/>
      <dgm:t>
        <a:bodyPr/>
        <a:lstStyle/>
        <a:p>
          <a:endParaRPr lang="en-US"/>
        </a:p>
      </dgm:t>
    </dgm:pt>
    <dgm:pt modelId="{A4BB5F61-285B-4AE8-B5F2-373B5B94DE52}" type="sibTrans" cxnId="{8D61434E-822C-4499-AFEF-A57D9144DAC5}">
      <dgm:prSet/>
      <dgm:spPr/>
      <dgm:t>
        <a:bodyPr/>
        <a:lstStyle/>
        <a:p>
          <a:endParaRPr lang="en-US"/>
        </a:p>
      </dgm:t>
    </dgm:pt>
    <dgm:pt modelId="{4201557D-6DE1-4D8E-A0CB-05BF2ED1E24E}">
      <dgm:prSet/>
      <dgm:spPr/>
      <dgm:t>
        <a:bodyPr/>
        <a:lstStyle/>
        <a:p>
          <a:r>
            <a:rPr lang="en-US"/>
            <a:t>Analysis by comparison…</a:t>
          </a:r>
        </a:p>
      </dgm:t>
    </dgm:pt>
    <dgm:pt modelId="{03BCBC86-4529-4C1E-8705-CB961F146F6A}" type="parTrans" cxnId="{346A9307-65F9-4ABB-A661-202E04080ED1}">
      <dgm:prSet/>
      <dgm:spPr/>
      <dgm:t>
        <a:bodyPr/>
        <a:lstStyle/>
        <a:p>
          <a:endParaRPr lang="en-US"/>
        </a:p>
      </dgm:t>
    </dgm:pt>
    <dgm:pt modelId="{756D5A08-67DE-4E14-A10E-C7416DED4EF4}" type="sibTrans" cxnId="{346A9307-65F9-4ABB-A661-202E04080ED1}">
      <dgm:prSet/>
      <dgm:spPr/>
      <dgm:t>
        <a:bodyPr/>
        <a:lstStyle/>
        <a:p>
          <a:endParaRPr lang="en-US"/>
        </a:p>
      </dgm:t>
    </dgm:pt>
    <dgm:pt modelId="{DF7528CE-F088-4260-AED3-E42CFF308C4C}">
      <dgm:prSet/>
      <dgm:spPr/>
      <dgm:t>
        <a:bodyPr/>
        <a:lstStyle/>
        <a:p>
          <a:r>
            <a:rPr lang="en-US"/>
            <a:t>Results</a:t>
          </a:r>
        </a:p>
      </dgm:t>
    </dgm:pt>
    <dgm:pt modelId="{B5FC47F1-25BB-4286-B0B2-AB1849FFB005}" type="parTrans" cxnId="{BD087399-B5FC-4554-85FC-57A7BBC83C71}">
      <dgm:prSet/>
      <dgm:spPr/>
      <dgm:t>
        <a:bodyPr/>
        <a:lstStyle/>
        <a:p>
          <a:endParaRPr lang="en-US"/>
        </a:p>
      </dgm:t>
    </dgm:pt>
    <dgm:pt modelId="{3EC17337-F41C-40E1-A25B-55AA610DA48E}" type="sibTrans" cxnId="{BD087399-B5FC-4554-85FC-57A7BBC83C71}">
      <dgm:prSet/>
      <dgm:spPr/>
      <dgm:t>
        <a:bodyPr/>
        <a:lstStyle/>
        <a:p>
          <a:endParaRPr lang="en-US"/>
        </a:p>
      </dgm:t>
    </dgm:pt>
    <dgm:pt modelId="{DB38BADC-94ED-44FC-AF01-9A9AD84C2FDD}">
      <dgm:prSet/>
      <dgm:spPr/>
      <dgm:t>
        <a:bodyPr/>
        <a:lstStyle/>
        <a:p>
          <a:r>
            <a:rPr lang="en-US"/>
            <a:t>Analysis Tools</a:t>
          </a:r>
        </a:p>
      </dgm:t>
    </dgm:pt>
    <dgm:pt modelId="{90773716-274E-4F7E-B7A4-144BFF63D6E2}" type="parTrans" cxnId="{06D89718-2A7B-4B2F-A7CE-2BE1BD5ED063}">
      <dgm:prSet/>
      <dgm:spPr/>
      <dgm:t>
        <a:bodyPr/>
        <a:lstStyle/>
        <a:p>
          <a:endParaRPr lang="en-US"/>
        </a:p>
      </dgm:t>
    </dgm:pt>
    <dgm:pt modelId="{0AE94247-34A8-4172-BB69-47718FCAC83C}" type="sibTrans" cxnId="{06D89718-2A7B-4B2F-A7CE-2BE1BD5ED063}">
      <dgm:prSet/>
      <dgm:spPr/>
      <dgm:t>
        <a:bodyPr/>
        <a:lstStyle/>
        <a:p>
          <a:endParaRPr lang="en-US"/>
        </a:p>
      </dgm:t>
    </dgm:pt>
    <dgm:pt modelId="{06B26D1C-6018-46D2-BEAE-9A478E618F83}">
      <dgm:prSet/>
      <dgm:spPr/>
      <dgm:t>
        <a:bodyPr/>
        <a:lstStyle/>
        <a:p>
          <a:r>
            <a:rPr lang="en-US"/>
            <a:t>Symmetric Difference</a:t>
          </a:r>
        </a:p>
      </dgm:t>
    </dgm:pt>
    <dgm:pt modelId="{769FCBB5-A235-4C05-A387-DD6ADD909C21}" type="parTrans" cxnId="{91FB4DFA-1CE6-409B-8D42-A539B94F2F17}">
      <dgm:prSet/>
      <dgm:spPr/>
      <dgm:t>
        <a:bodyPr/>
        <a:lstStyle/>
        <a:p>
          <a:endParaRPr lang="en-US"/>
        </a:p>
      </dgm:t>
    </dgm:pt>
    <dgm:pt modelId="{FD0FB379-B146-4D2F-BD04-6649087515C3}" type="sibTrans" cxnId="{91FB4DFA-1CE6-409B-8D42-A539B94F2F17}">
      <dgm:prSet/>
      <dgm:spPr/>
      <dgm:t>
        <a:bodyPr/>
        <a:lstStyle/>
        <a:p>
          <a:endParaRPr lang="en-US"/>
        </a:p>
      </dgm:t>
    </dgm:pt>
    <dgm:pt modelId="{14A07BDA-1CCB-4B03-ABBE-969C641D2D36}">
      <dgm:prSet/>
      <dgm:spPr/>
      <dgm:t>
        <a:bodyPr/>
        <a:lstStyle/>
        <a:p>
          <a:r>
            <a:rPr lang="en-US"/>
            <a:t>Quartet Compatibility</a:t>
          </a:r>
        </a:p>
      </dgm:t>
    </dgm:pt>
    <dgm:pt modelId="{C3FB1DCA-8B38-4ADB-8D76-83C1A6C5B2E6}" type="parTrans" cxnId="{298065DB-8522-4D0B-A195-2FEAB62B1EF5}">
      <dgm:prSet/>
      <dgm:spPr/>
      <dgm:t>
        <a:bodyPr/>
        <a:lstStyle/>
        <a:p>
          <a:endParaRPr lang="en-US"/>
        </a:p>
      </dgm:t>
    </dgm:pt>
    <dgm:pt modelId="{13ED5013-3E7D-412A-8617-3D9BDFB72622}" type="sibTrans" cxnId="{298065DB-8522-4D0B-A195-2FEAB62B1EF5}">
      <dgm:prSet/>
      <dgm:spPr/>
      <dgm:t>
        <a:bodyPr/>
        <a:lstStyle/>
        <a:p>
          <a:endParaRPr lang="en-US"/>
        </a:p>
      </dgm:t>
    </dgm:pt>
    <dgm:pt modelId="{65083F01-AE28-4777-ABEB-6E1BEB12707E}">
      <dgm:prSet/>
      <dgm:spPr/>
      <dgm:t>
        <a:bodyPr/>
        <a:lstStyle/>
        <a:p>
          <a:r>
            <a:rPr lang="en-US"/>
            <a:t>Quartet Agreement</a:t>
          </a:r>
        </a:p>
      </dgm:t>
    </dgm:pt>
    <dgm:pt modelId="{CA9B2C1B-D035-4644-AD83-3E5377AA0C56}" type="parTrans" cxnId="{BEA21B7B-EF60-4D6F-B38A-B9A94886AA34}">
      <dgm:prSet/>
      <dgm:spPr/>
      <dgm:t>
        <a:bodyPr/>
        <a:lstStyle/>
        <a:p>
          <a:endParaRPr lang="en-US"/>
        </a:p>
      </dgm:t>
    </dgm:pt>
    <dgm:pt modelId="{DD715BF4-B08C-414D-9DA8-3C5161F92E2D}" type="sibTrans" cxnId="{BEA21B7B-EF60-4D6F-B38A-B9A94886AA34}">
      <dgm:prSet/>
      <dgm:spPr/>
      <dgm:t>
        <a:bodyPr/>
        <a:lstStyle/>
        <a:p>
          <a:endParaRPr lang="en-US"/>
        </a:p>
      </dgm:t>
    </dgm:pt>
    <dgm:pt modelId="{79083327-97E6-44B0-BC9F-F22CB36C31AF}">
      <dgm:prSet/>
      <dgm:spPr/>
      <dgm:t>
        <a:bodyPr/>
        <a:lstStyle/>
        <a:p>
          <a:r>
            <a:rPr lang="en-US"/>
            <a:t>Induced Quartet Agreement</a:t>
          </a:r>
        </a:p>
      </dgm:t>
    </dgm:pt>
    <dgm:pt modelId="{C5CB2422-41D4-4D77-89CA-3A9F6E3C719F}" type="parTrans" cxnId="{3E0417CD-90A2-4519-B048-71887130B2FF}">
      <dgm:prSet/>
      <dgm:spPr/>
      <dgm:t>
        <a:bodyPr/>
        <a:lstStyle/>
        <a:p>
          <a:endParaRPr lang="en-US"/>
        </a:p>
      </dgm:t>
    </dgm:pt>
    <dgm:pt modelId="{9F837C31-E468-4D39-9EE9-19C49405BFAE}" type="sibTrans" cxnId="{3E0417CD-90A2-4519-B048-71887130B2FF}">
      <dgm:prSet/>
      <dgm:spPr/>
      <dgm:t>
        <a:bodyPr/>
        <a:lstStyle/>
        <a:p>
          <a:endParaRPr lang="en-US"/>
        </a:p>
      </dgm:t>
    </dgm:pt>
    <dgm:pt modelId="{7C709E2B-4039-4D5B-8A9C-5489EBE96FF5}">
      <dgm:prSet/>
      <dgm:spPr/>
      <dgm:t>
        <a:bodyPr/>
        <a:lstStyle/>
        <a:p>
          <a:r>
            <a:rPr lang="en-US"/>
            <a:t>Timing differences</a:t>
          </a:r>
        </a:p>
      </dgm:t>
    </dgm:pt>
    <dgm:pt modelId="{CB4FB5E5-3F3F-4675-9AD2-CAA197015DD5}" type="parTrans" cxnId="{D740A1BE-DFDD-4637-919F-54E96F8DEC56}">
      <dgm:prSet/>
      <dgm:spPr/>
      <dgm:t>
        <a:bodyPr/>
        <a:lstStyle/>
        <a:p>
          <a:endParaRPr lang="en-US"/>
        </a:p>
      </dgm:t>
    </dgm:pt>
    <dgm:pt modelId="{E49223F6-49C2-42D5-84A1-C4AC047B3A04}" type="sibTrans" cxnId="{D740A1BE-DFDD-4637-919F-54E96F8DEC56}">
      <dgm:prSet/>
      <dgm:spPr/>
      <dgm:t>
        <a:bodyPr/>
        <a:lstStyle/>
        <a:p>
          <a:endParaRPr lang="en-US"/>
        </a:p>
      </dgm:t>
    </dgm:pt>
    <dgm:pt modelId="{DA08A979-C0B2-4C43-A7EE-4DD0FBA0B9C7}">
      <dgm:prSet/>
      <dgm:spPr/>
      <dgm:t>
        <a:bodyPr/>
        <a:lstStyle/>
        <a:p>
          <a:r>
            <a:rPr lang="en-US"/>
            <a:t>Future steps</a:t>
          </a:r>
        </a:p>
      </dgm:t>
    </dgm:pt>
    <dgm:pt modelId="{867C8C00-1463-4632-AB02-F6A69E5D9001}" type="parTrans" cxnId="{E418C1DC-408F-4AFC-B45E-7CD6A19646B5}">
      <dgm:prSet/>
      <dgm:spPr/>
      <dgm:t>
        <a:bodyPr/>
        <a:lstStyle/>
        <a:p>
          <a:endParaRPr lang="en-US"/>
        </a:p>
      </dgm:t>
    </dgm:pt>
    <dgm:pt modelId="{831C2983-F84E-412E-B865-1D6339EF99EF}" type="sibTrans" cxnId="{E418C1DC-408F-4AFC-B45E-7CD6A19646B5}">
      <dgm:prSet/>
      <dgm:spPr/>
      <dgm:t>
        <a:bodyPr/>
        <a:lstStyle/>
        <a:p>
          <a:endParaRPr lang="en-US"/>
        </a:p>
      </dgm:t>
    </dgm:pt>
    <dgm:pt modelId="{48953D45-DC29-4915-8192-E0D02EFB29C4}" type="pres">
      <dgm:prSet presAssocID="{AE76EEDA-C5E1-4898-84EA-A5E507B102EE}" presName="linear" presStyleCnt="0">
        <dgm:presLayoutVars>
          <dgm:animLvl val="lvl"/>
          <dgm:resizeHandles val="exact"/>
        </dgm:presLayoutVars>
      </dgm:prSet>
      <dgm:spPr/>
    </dgm:pt>
    <dgm:pt modelId="{C40C86C9-2E61-430B-815C-DB4BF48C6B35}" type="pres">
      <dgm:prSet presAssocID="{B624E6D0-A3E1-4142-A6A3-821E5ED6BCB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91DDB86-CB05-45F6-98CE-FDC6E97675B6}" type="pres">
      <dgm:prSet presAssocID="{CA13F75D-8F46-482D-85D7-7B48B7C473AF}" presName="spacer" presStyleCnt="0"/>
      <dgm:spPr/>
    </dgm:pt>
    <dgm:pt modelId="{D02F737D-DDDF-4AA1-B5B8-83ED6F662459}" type="pres">
      <dgm:prSet presAssocID="{449D51E5-F92E-420A-830B-37D630EC72B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F9F8F337-1DDD-4167-8437-B84436BD6831}" type="pres">
      <dgm:prSet presAssocID="{E68C48DC-06A4-4E36-BAF5-306E4F522FDE}" presName="spacer" presStyleCnt="0"/>
      <dgm:spPr/>
    </dgm:pt>
    <dgm:pt modelId="{4B120519-741D-4560-B783-249217459FD4}" type="pres">
      <dgm:prSet presAssocID="{BD854F4D-6DDD-40C0-9515-0A98EC7B84C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FC5CA17-8FB3-4E42-B105-FD9DA2DC2E67}" type="pres">
      <dgm:prSet presAssocID="{BD854F4D-6DDD-40C0-9515-0A98EC7B84C2}" presName="childText" presStyleLbl="revTx" presStyleIdx="0" presStyleCnt="4">
        <dgm:presLayoutVars>
          <dgm:bulletEnabled val="1"/>
        </dgm:presLayoutVars>
      </dgm:prSet>
      <dgm:spPr/>
    </dgm:pt>
    <dgm:pt modelId="{306B17A9-F023-4368-9823-B672993DE3E2}" type="pres">
      <dgm:prSet presAssocID="{5D9D8BE6-46B4-4DB4-B717-8A76E0F5EF1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7CA3519-6217-4ABF-9CF5-34C78B78DB93}" type="pres">
      <dgm:prSet presAssocID="{5D9D8BE6-46B4-4DB4-B717-8A76E0F5EF14}" presName="childText" presStyleLbl="revTx" presStyleIdx="1" presStyleCnt="4">
        <dgm:presLayoutVars>
          <dgm:bulletEnabled val="1"/>
        </dgm:presLayoutVars>
      </dgm:prSet>
      <dgm:spPr/>
    </dgm:pt>
    <dgm:pt modelId="{A5CE59B0-3FA2-4905-9271-C5BFE6B43A5F}" type="pres">
      <dgm:prSet presAssocID="{9DB6600F-12AD-4985-A63F-9DAFD8A2FB9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BCCBDE56-CD63-4E32-A45C-99A97D48F275}" type="pres">
      <dgm:prSet presAssocID="{9DB6600F-12AD-4985-A63F-9DAFD8A2FB92}" presName="childText" presStyleLbl="revTx" presStyleIdx="2" presStyleCnt="4">
        <dgm:presLayoutVars>
          <dgm:bulletEnabled val="1"/>
        </dgm:presLayoutVars>
      </dgm:prSet>
      <dgm:spPr/>
    </dgm:pt>
    <dgm:pt modelId="{21DFFCE7-AA6A-4D4E-A0CE-CA584F48FD19}" type="pres">
      <dgm:prSet presAssocID="{4201557D-6DE1-4D8E-A0CB-05BF2ED1E2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D47E968-A4A3-470B-AECE-A5CE01C98D13}" type="pres">
      <dgm:prSet presAssocID="{756D5A08-67DE-4E14-A10E-C7416DED4EF4}" presName="spacer" presStyleCnt="0"/>
      <dgm:spPr/>
    </dgm:pt>
    <dgm:pt modelId="{8F75B2C6-4CE6-409E-A3E9-A2BD4349B3A3}" type="pres">
      <dgm:prSet presAssocID="{DF7528CE-F088-4260-AED3-E42CFF308C4C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E36B94-DEF1-4842-ABD0-6C0AFF2A6BD0}" type="pres">
      <dgm:prSet presAssocID="{3EC17337-F41C-40E1-A25B-55AA610DA48E}" presName="spacer" presStyleCnt="0"/>
      <dgm:spPr/>
    </dgm:pt>
    <dgm:pt modelId="{E0536F9F-4EB0-4263-9ECF-ADB70B5F8025}" type="pres">
      <dgm:prSet presAssocID="{DB38BADC-94ED-44FC-AF01-9A9AD84C2FDD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0942B47-6ABE-4B9E-AA11-A5871A13E64D}" type="pres">
      <dgm:prSet presAssocID="{DB38BADC-94ED-44FC-AF01-9A9AD84C2FDD}" presName="childText" presStyleLbl="revTx" presStyleIdx="3" presStyleCnt="4">
        <dgm:presLayoutVars>
          <dgm:bulletEnabled val="1"/>
        </dgm:presLayoutVars>
      </dgm:prSet>
      <dgm:spPr/>
    </dgm:pt>
    <dgm:pt modelId="{A547190C-B6CA-4DE2-ACFA-3970084A7C10}" type="pres">
      <dgm:prSet presAssocID="{7C709E2B-4039-4D5B-8A9C-5489EBE96FF5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6BC06E4-9F50-4D2C-A886-F3EA9FE624D6}" type="pres">
      <dgm:prSet presAssocID="{E49223F6-49C2-42D5-84A1-C4AC047B3A04}" presName="spacer" presStyleCnt="0"/>
      <dgm:spPr/>
    </dgm:pt>
    <dgm:pt modelId="{996B4FEA-7AF3-4B01-A6D8-1A72FB4AC4CC}" type="pres">
      <dgm:prSet presAssocID="{DA08A979-C0B2-4C43-A7EE-4DD0FBA0B9C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46A9307-65F9-4ABB-A661-202E04080ED1}" srcId="{AE76EEDA-C5E1-4898-84EA-A5E507B102EE}" destId="{4201557D-6DE1-4D8E-A0CB-05BF2ED1E24E}" srcOrd="5" destOrd="0" parTransId="{03BCBC86-4529-4C1E-8705-CB961F146F6A}" sibTransId="{756D5A08-67DE-4E14-A10E-C7416DED4EF4}"/>
    <dgm:cxn modelId="{362A3C0C-C3FF-45D9-A791-10730CA20A54}" srcId="{9DB6600F-12AD-4985-A63F-9DAFD8A2FB92}" destId="{384A1639-9D90-4B14-8755-38EAD7E74928}" srcOrd="0" destOrd="0" parTransId="{C1FE2FDE-FEB6-474F-A96F-83116CC5C555}" sibTransId="{48718E54-997A-4826-8E83-EA449E73E46F}"/>
    <dgm:cxn modelId="{AFA4FA16-103D-410E-B81E-27297C6B59B9}" type="presOf" srcId="{DA08A979-C0B2-4C43-A7EE-4DD0FBA0B9C7}" destId="{996B4FEA-7AF3-4B01-A6D8-1A72FB4AC4CC}" srcOrd="0" destOrd="0" presId="urn:microsoft.com/office/officeart/2005/8/layout/vList2"/>
    <dgm:cxn modelId="{06D89718-2A7B-4B2F-A7CE-2BE1BD5ED063}" srcId="{AE76EEDA-C5E1-4898-84EA-A5E507B102EE}" destId="{DB38BADC-94ED-44FC-AF01-9A9AD84C2FDD}" srcOrd="7" destOrd="0" parTransId="{90773716-274E-4F7E-B7A4-144BFF63D6E2}" sibTransId="{0AE94247-34A8-4172-BB69-47718FCAC83C}"/>
    <dgm:cxn modelId="{4D26E61B-9D31-4E92-8FF3-B7B192724D4B}" type="presOf" srcId="{A199361B-6D77-4479-8141-53EB8F529F25}" destId="{A7CA3519-6217-4ABF-9CF5-34C78B78DB93}" srcOrd="0" destOrd="0" presId="urn:microsoft.com/office/officeart/2005/8/layout/vList2"/>
    <dgm:cxn modelId="{9D244B24-93C0-4E7D-B423-0BBEFC81424D}" type="presOf" srcId="{B51967C4-3861-4051-AD8E-7AE2A2873801}" destId="{BCCBDE56-CD63-4E32-A45C-99A97D48F275}" srcOrd="0" destOrd="2" presId="urn:microsoft.com/office/officeart/2005/8/layout/vList2"/>
    <dgm:cxn modelId="{86C5C62D-C4EC-451F-ADB1-46DFC2E4C366}" srcId="{AE76EEDA-C5E1-4898-84EA-A5E507B102EE}" destId="{449D51E5-F92E-420A-830B-37D630EC72BE}" srcOrd="1" destOrd="0" parTransId="{56BBAAED-97C0-418D-B561-4BBFCE452563}" sibTransId="{E68C48DC-06A4-4E36-BAF5-306E4F522FDE}"/>
    <dgm:cxn modelId="{3E7DB537-EF24-46FE-8869-7A52B5CCDBBC}" type="presOf" srcId="{BD854F4D-6DDD-40C0-9515-0A98EC7B84C2}" destId="{4B120519-741D-4560-B783-249217459FD4}" srcOrd="0" destOrd="0" presId="urn:microsoft.com/office/officeart/2005/8/layout/vList2"/>
    <dgm:cxn modelId="{79656C3B-4C55-497D-888C-EFF2E108830D}" type="presOf" srcId="{B624E6D0-A3E1-4142-A6A3-821E5ED6BCB0}" destId="{C40C86C9-2E61-430B-815C-DB4BF48C6B35}" srcOrd="0" destOrd="0" presId="urn:microsoft.com/office/officeart/2005/8/layout/vList2"/>
    <dgm:cxn modelId="{D107CE3C-0D6C-4987-B38A-C57BF058469C}" type="presOf" srcId="{7C709E2B-4039-4D5B-8A9C-5489EBE96FF5}" destId="{A547190C-B6CA-4DE2-ACFA-3970084A7C10}" srcOrd="0" destOrd="0" presId="urn:microsoft.com/office/officeart/2005/8/layout/vList2"/>
    <dgm:cxn modelId="{9036F960-2FCE-4D26-84F9-F8F3E3DFDA80}" srcId="{384A1639-9D90-4B14-8755-38EAD7E74928}" destId="{06367717-CB25-4F7E-9569-39BF6BF99EB2}" srcOrd="0" destOrd="0" parTransId="{3EDD23AA-4306-4232-825B-21AA0B16D9B9}" sibTransId="{57702B93-D18C-4E2A-BE95-E26528D39F58}"/>
    <dgm:cxn modelId="{5FE8D746-FD2C-4AC7-BE66-CCC090C72F16}" srcId="{384A1639-9D90-4B14-8755-38EAD7E74928}" destId="{B51967C4-3861-4051-AD8E-7AE2A2873801}" srcOrd="1" destOrd="0" parTransId="{93D19905-7223-4ADD-87D2-6D30079B336D}" sibTransId="{84046210-8895-4D60-BFB0-47958BDE7A0E}"/>
    <dgm:cxn modelId="{44F5364B-EAB5-4B8A-BC2A-578B97B8715D}" srcId="{AE76EEDA-C5E1-4898-84EA-A5E507B102EE}" destId="{BD854F4D-6DDD-40C0-9515-0A98EC7B84C2}" srcOrd="2" destOrd="0" parTransId="{F1DF0F76-D19E-4E73-80C1-C9381A6840EF}" sibTransId="{21428DB6-B467-4862-9678-47E8DF8E77A4}"/>
    <dgm:cxn modelId="{8D61434E-822C-4499-AFEF-A57D9144DAC5}" srcId="{384A1639-9D90-4B14-8755-38EAD7E74928}" destId="{965419A9-4F71-445F-BD33-6163EF2CD0BA}" srcOrd="2" destOrd="0" parTransId="{3F5E2B34-7CBA-4A6F-9BC5-EA0B24437875}" sibTransId="{A4BB5F61-285B-4AE8-B5F2-373B5B94DE52}"/>
    <dgm:cxn modelId="{D834ED4F-C21E-4EDD-9C75-48AC9B5AD4C7}" type="presOf" srcId="{06B26D1C-6018-46D2-BEAE-9A478E618F83}" destId="{E0942B47-6ABE-4B9E-AA11-A5871A13E64D}" srcOrd="0" destOrd="0" presId="urn:microsoft.com/office/officeart/2005/8/layout/vList2"/>
    <dgm:cxn modelId="{E5A30971-6D37-4425-9A4C-4D410A6E5350}" type="presOf" srcId="{06367717-CB25-4F7E-9569-39BF6BF99EB2}" destId="{BCCBDE56-CD63-4E32-A45C-99A97D48F275}" srcOrd="0" destOrd="1" presId="urn:microsoft.com/office/officeart/2005/8/layout/vList2"/>
    <dgm:cxn modelId="{9FF28F76-F689-4C83-A526-A44074A00BF5}" type="presOf" srcId="{DB38BADC-94ED-44FC-AF01-9A9AD84C2FDD}" destId="{E0536F9F-4EB0-4263-9ECF-ADB70B5F8025}" srcOrd="0" destOrd="0" presId="urn:microsoft.com/office/officeart/2005/8/layout/vList2"/>
    <dgm:cxn modelId="{BEA21B7B-EF60-4D6F-B38A-B9A94886AA34}" srcId="{DB38BADC-94ED-44FC-AF01-9A9AD84C2FDD}" destId="{65083F01-AE28-4777-ABEB-6E1BEB12707E}" srcOrd="2" destOrd="0" parTransId="{CA9B2C1B-D035-4644-AD83-3E5377AA0C56}" sibTransId="{DD715BF4-B08C-414D-9DA8-3C5161F92E2D}"/>
    <dgm:cxn modelId="{8DE68782-F9FD-483F-B935-476276A0A1C8}" srcId="{BD854F4D-6DDD-40C0-9515-0A98EC7B84C2}" destId="{47B0EC76-828A-4745-BFA8-1AA6C51DF922}" srcOrd="0" destOrd="0" parTransId="{DC267042-C3F0-41EB-B403-F7EAB5508E3F}" sibTransId="{89572C98-C4EF-4486-A87B-B657B1837113}"/>
    <dgm:cxn modelId="{E695BC83-C453-40E4-98F9-312F894919FA}" srcId="{5D9D8BE6-46B4-4DB4-B717-8A76E0F5EF14}" destId="{A199361B-6D77-4479-8141-53EB8F529F25}" srcOrd="0" destOrd="0" parTransId="{CF9E8F3E-F203-496A-B28B-D26A2D55D25F}" sibTransId="{CC4819C8-CE75-4177-B6BA-60F38141B350}"/>
    <dgm:cxn modelId="{5D9D358E-43EA-4F09-B37F-85E07286C8C2}" srcId="{47B0EC76-828A-4745-BFA8-1AA6C51DF922}" destId="{AA5111DB-D012-40C0-9FDB-B0322AE755BF}" srcOrd="0" destOrd="0" parTransId="{2400D38D-97C1-4E89-B200-C7E22F56DB63}" sibTransId="{BA4B8C38-4843-4181-B3F3-B189B8E42763}"/>
    <dgm:cxn modelId="{BD087399-B5FC-4554-85FC-57A7BBC83C71}" srcId="{AE76EEDA-C5E1-4898-84EA-A5E507B102EE}" destId="{DF7528CE-F088-4260-AED3-E42CFF308C4C}" srcOrd="6" destOrd="0" parTransId="{B5FC47F1-25BB-4286-B0B2-AB1849FFB005}" sibTransId="{3EC17337-F41C-40E1-A25B-55AA610DA48E}"/>
    <dgm:cxn modelId="{F93FA69C-B6D9-44E8-87A6-4E908201D9A7}" type="presOf" srcId="{384A1639-9D90-4B14-8755-38EAD7E74928}" destId="{BCCBDE56-CD63-4E32-A45C-99A97D48F275}" srcOrd="0" destOrd="0" presId="urn:microsoft.com/office/officeart/2005/8/layout/vList2"/>
    <dgm:cxn modelId="{3EC59DA3-68C2-41DD-A7F6-C2ABDB26BFCA}" srcId="{AE76EEDA-C5E1-4898-84EA-A5E507B102EE}" destId="{5D9D8BE6-46B4-4DB4-B717-8A76E0F5EF14}" srcOrd="3" destOrd="0" parTransId="{FAEAEB9C-B8CC-4575-82F7-6832E9FF9BF7}" sibTransId="{5505534B-69EA-4912-A780-49BA33E8E813}"/>
    <dgm:cxn modelId="{5710DAAA-48B1-4756-8431-7D73E90480C6}" srcId="{AE76EEDA-C5E1-4898-84EA-A5E507B102EE}" destId="{B624E6D0-A3E1-4142-A6A3-821E5ED6BCB0}" srcOrd="0" destOrd="0" parTransId="{949D14A0-DBD4-44FD-B93D-714E56F55430}" sibTransId="{CA13F75D-8F46-482D-85D7-7B48B7C473AF}"/>
    <dgm:cxn modelId="{3DA8F9AA-46A5-490F-B769-965F7A371A88}" type="presOf" srcId="{47B0EC76-828A-4745-BFA8-1AA6C51DF922}" destId="{2FC5CA17-8FB3-4E42-B105-FD9DA2DC2E67}" srcOrd="0" destOrd="0" presId="urn:microsoft.com/office/officeart/2005/8/layout/vList2"/>
    <dgm:cxn modelId="{AA1FEDAD-478B-46E6-865C-E6F2225AE6F4}" srcId="{AE76EEDA-C5E1-4898-84EA-A5E507B102EE}" destId="{9DB6600F-12AD-4985-A63F-9DAFD8A2FB92}" srcOrd="4" destOrd="0" parTransId="{ED548EA7-52AA-4722-9A8A-BD4AA1120A5E}" sibTransId="{A3884232-01AA-4457-BDC4-210DC937BDAD}"/>
    <dgm:cxn modelId="{B2E22AB2-E1E3-4C0D-9F2D-D8F48067BE24}" type="presOf" srcId="{D5784D28-E2FE-4B58-97A6-BE1F1871DD71}" destId="{A7CA3519-6217-4ABF-9CF5-34C78B78DB93}" srcOrd="0" destOrd="1" presId="urn:microsoft.com/office/officeart/2005/8/layout/vList2"/>
    <dgm:cxn modelId="{D740A1BE-DFDD-4637-919F-54E96F8DEC56}" srcId="{AE76EEDA-C5E1-4898-84EA-A5E507B102EE}" destId="{7C709E2B-4039-4D5B-8A9C-5489EBE96FF5}" srcOrd="8" destOrd="0" parTransId="{CB4FB5E5-3F3F-4675-9AD2-CAA197015DD5}" sibTransId="{E49223F6-49C2-42D5-84A1-C4AC047B3A04}"/>
    <dgm:cxn modelId="{A335B4C8-A895-4B04-8D1B-3280F8284F4A}" type="presOf" srcId="{449D51E5-F92E-420A-830B-37D630EC72BE}" destId="{D02F737D-DDDF-4AA1-B5B8-83ED6F662459}" srcOrd="0" destOrd="0" presId="urn:microsoft.com/office/officeart/2005/8/layout/vList2"/>
    <dgm:cxn modelId="{85F446CA-0EA2-47AD-97DF-C1AEF2383335}" type="presOf" srcId="{65083F01-AE28-4777-ABEB-6E1BEB12707E}" destId="{E0942B47-6ABE-4B9E-AA11-A5871A13E64D}" srcOrd="0" destOrd="2" presId="urn:microsoft.com/office/officeart/2005/8/layout/vList2"/>
    <dgm:cxn modelId="{3E0417CD-90A2-4519-B048-71887130B2FF}" srcId="{DB38BADC-94ED-44FC-AF01-9A9AD84C2FDD}" destId="{79083327-97E6-44B0-BC9F-F22CB36C31AF}" srcOrd="3" destOrd="0" parTransId="{C5CB2422-41D4-4D77-89CA-3A9F6E3C719F}" sibTransId="{9F837C31-E468-4D39-9EE9-19C49405BFAE}"/>
    <dgm:cxn modelId="{A5E594D3-8A0B-477D-83DA-8884DCAC40AC}" type="presOf" srcId="{DF7528CE-F088-4260-AED3-E42CFF308C4C}" destId="{8F75B2C6-4CE6-409E-A3E9-A2BD4349B3A3}" srcOrd="0" destOrd="0" presId="urn:microsoft.com/office/officeart/2005/8/layout/vList2"/>
    <dgm:cxn modelId="{0FB432DA-8D64-4CB8-86E1-B6E67D0AEB5C}" type="presOf" srcId="{5D9D8BE6-46B4-4DB4-B717-8A76E0F5EF14}" destId="{306B17A9-F023-4368-9823-B672993DE3E2}" srcOrd="0" destOrd="0" presId="urn:microsoft.com/office/officeart/2005/8/layout/vList2"/>
    <dgm:cxn modelId="{298065DB-8522-4D0B-A195-2FEAB62B1EF5}" srcId="{DB38BADC-94ED-44FC-AF01-9A9AD84C2FDD}" destId="{14A07BDA-1CCB-4B03-ABBE-969C641D2D36}" srcOrd="1" destOrd="0" parTransId="{C3FB1DCA-8B38-4ADB-8D76-83C1A6C5B2E6}" sibTransId="{13ED5013-3E7D-412A-8617-3D9BDFB72622}"/>
    <dgm:cxn modelId="{E418C1DC-408F-4AFC-B45E-7CD6A19646B5}" srcId="{AE76EEDA-C5E1-4898-84EA-A5E507B102EE}" destId="{DA08A979-C0B2-4C43-A7EE-4DD0FBA0B9C7}" srcOrd="9" destOrd="0" parTransId="{867C8C00-1463-4632-AB02-F6A69E5D9001}" sibTransId="{831C2983-F84E-412E-B865-1D6339EF99EF}"/>
    <dgm:cxn modelId="{DB8E0DDF-7C69-464F-AD40-BA3B1BA78F0B}" type="presOf" srcId="{79083327-97E6-44B0-BC9F-F22CB36C31AF}" destId="{E0942B47-6ABE-4B9E-AA11-A5871A13E64D}" srcOrd="0" destOrd="3" presId="urn:microsoft.com/office/officeart/2005/8/layout/vList2"/>
    <dgm:cxn modelId="{D7BC15E1-8E28-448C-980C-007261321DC7}" type="presOf" srcId="{14A07BDA-1CCB-4B03-ABBE-969C641D2D36}" destId="{E0942B47-6ABE-4B9E-AA11-A5871A13E64D}" srcOrd="0" destOrd="1" presId="urn:microsoft.com/office/officeart/2005/8/layout/vList2"/>
    <dgm:cxn modelId="{7BBC3CE8-7FC1-40FF-99FC-B6D878B39CFB}" type="presOf" srcId="{4201557D-6DE1-4D8E-A0CB-05BF2ED1E24E}" destId="{21DFFCE7-AA6A-4D4E-A0CE-CA584F48FD19}" srcOrd="0" destOrd="0" presId="urn:microsoft.com/office/officeart/2005/8/layout/vList2"/>
    <dgm:cxn modelId="{7323B0EB-3D6B-465E-AF81-CC0C55188456}" srcId="{A199361B-6D77-4479-8141-53EB8F529F25}" destId="{D5784D28-E2FE-4B58-97A6-BE1F1871DD71}" srcOrd="0" destOrd="0" parTransId="{52383339-29A0-436B-AC6A-45458AC1D4F4}" sibTransId="{EF34D46C-2851-411B-BE76-38EFE4088B80}"/>
    <dgm:cxn modelId="{8F2FE0EB-5290-4294-8E29-28CD5557DD13}" type="presOf" srcId="{AE76EEDA-C5E1-4898-84EA-A5E507B102EE}" destId="{48953D45-DC29-4915-8192-E0D02EFB29C4}" srcOrd="0" destOrd="0" presId="urn:microsoft.com/office/officeart/2005/8/layout/vList2"/>
    <dgm:cxn modelId="{8DBC00F2-BF37-4CD8-A1C3-EEEEF53EB573}" type="presOf" srcId="{9DB6600F-12AD-4985-A63F-9DAFD8A2FB92}" destId="{A5CE59B0-3FA2-4905-9271-C5BFE6B43A5F}" srcOrd="0" destOrd="0" presId="urn:microsoft.com/office/officeart/2005/8/layout/vList2"/>
    <dgm:cxn modelId="{91FB4DFA-1CE6-409B-8D42-A539B94F2F17}" srcId="{DB38BADC-94ED-44FC-AF01-9A9AD84C2FDD}" destId="{06B26D1C-6018-46D2-BEAE-9A478E618F83}" srcOrd="0" destOrd="0" parTransId="{769FCBB5-A235-4C05-A387-DD6ADD909C21}" sibTransId="{FD0FB379-B146-4D2F-BD04-6649087515C3}"/>
    <dgm:cxn modelId="{67DA6DFB-0D06-4BFC-8F77-A3CCCB363FAA}" type="presOf" srcId="{AA5111DB-D012-40C0-9FDB-B0322AE755BF}" destId="{2FC5CA17-8FB3-4E42-B105-FD9DA2DC2E67}" srcOrd="0" destOrd="1" presId="urn:microsoft.com/office/officeart/2005/8/layout/vList2"/>
    <dgm:cxn modelId="{543D24FE-612D-4DA8-BBDB-1FBE9D41CC47}" type="presOf" srcId="{965419A9-4F71-445F-BD33-6163EF2CD0BA}" destId="{BCCBDE56-CD63-4E32-A45C-99A97D48F275}" srcOrd="0" destOrd="3" presId="urn:microsoft.com/office/officeart/2005/8/layout/vList2"/>
    <dgm:cxn modelId="{86C6EAF6-ADA1-4321-9CC4-FB8173178848}" type="presParOf" srcId="{48953D45-DC29-4915-8192-E0D02EFB29C4}" destId="{C40C86C9-2E61-430B-815C-DB4BF48C6B35}" srcOrd="0" destOrd="0" presId="urn:microsoft.com/office/officeart/2005/8/layout/vList2"/>
    <dgm:cxn modelId="{101596AE-F64F-439D-AD7D-33F792BAE9F7}" type="presParOf" srcId="{48953D45-DC29-4915-8192-E0D02EFB29C4}" destId="{A91DDB86-CB05-45F6-98CE-FDC6E97675B6}" srcOrd="1" destOrd="0" presId="urn:microsoft.com/office/officeart/2005/8/layout/vList2"/>
    <dgm:cxn modelId="{9181CB5A-10E5-429A-85CC-4E71E29DC388}" type="presParOf" srcId="{48953D45-DC29-4915-8192-E0D02EFB29C4}" destId="{D02F737D-DDDF-4AA1-B5B8-83ED6F662459}" srcOrd="2" destOrd="0" presId="urn:microsoft.com/office/officeart/2005/8/layout/vList2"/>
    <dgm:cxn modelId="{A7A3C610-3370-4A31-9B31-F18ACA2111CC}" type="presParOf" srcId="{48953D45-DC29-4915-8192-E0D02EFB29C4}" destId="{F9F8F337-1DDD-4167-8437-B84436BD6831}" srcOrd="3" destOrd="0" presId="urn:microsoft.com/office/officeart/2005/8/layout/vList2"/>
    <dgm:cxn modelId="{28B798E9-D321-46E6-8160-0C4A85C7F708}" type="presParOf" srcId="{48953D45-DC29-4915-8192-E0D02EFB29C4}" destId="{4B120519-741D-4560-B783-249217459FD4}" srcOrd="4" destOrd="0" presId="urn:microsoft.com/office/officeart/2005/8/layout/vList2"/>
    <dgm:cxn modelId="{4CDBAC13-BD3F-4AE3-A568-A9DB30F5E3E1}" type="presParOf" srcId="{48953D45-DC29-4915-8192-E0D02EFB29C4}" destId="{2FC5CA17-8FB3-4E42-B105-FD9DA2DC2E67}" srcOrd="5" destOrd="0" presId="urn:microsoft.com/office/officeart/2005/8/layout/vList2"/>
    <dgm:cxn modelId="{C1D9D26A-E099-4E21-910E-8834E415F402}" type="presParOf" srcId="{48953D45-DC29-4915-8192-E0D02EFB29C4}" destId="{306B17A9-F023-4368-9823-B672993DE3E2}" srcOrd="6" destOrd="0" presId="urn:microsoft.com/office/officeart/2005/8/layout/vList2"/>
    <dgm:cxn modelId="{CA2E34A2-57A2-45EF-A6BA-EF268C18DDF1}" type="presParOf" srcId="{48953D45-DC29-4915-8192-E0D02EFB29C4}" destId="{A7CA3519-6217-4ABF-9CF5-34C78B78DB93}" srcOrd="7" destOrd="0" presId="urn:microsoft.com/office/officeart/2005/8/layout/vList2"/>
    <dgm:cxn modelId="{7458B060-CA05-42BD-B7DF-C10374F6DA87}" type="presParOf" srcId="{48953D45-DC29-4915-8192-E0D02EFB29C4}" destId="{A5CE59B0-3FA2-4905-9271-C5BFE6B43A5F}" srcOrd="8" destOrd="0" presId="urn:microsoft.com/office/officeart/2005/8/layout/vList2"/>
    <dgm:cxn modelId="{DE6D5CA9-ECE4-4B58-949A-71B15B1309D8}" type="presParOf" srcId="{48953D45-DC29-4915-8192-E0D02EFB29C4}" destId="{BCCBDE56-CD63-4E32-A45C-99A97D48F275}" srcOrd="9" destOrd="0" presId="urn:microsoft.com/office/officeart/2005/8/layout/vList2"/>
    <dgm:cxn modelId="{68B4BE53-B221-4547-95E0-160D9CC29383}" type="presParOf" srcId="{48953D45-DC29-4915-8192-E0D02EFB29C4}" destId="{21DFFCE7-AA6A-4D4E-A0CE-CA584F48FD19}" srcOrd="10" destOrd="0" presId="urn:microsoft.com/office/officeart/2005/8/layout/vList2"/>
    <dgm:cxn modelId="{FA9F4B92-21AB-4ED8-B30B-66FF1A13C0F1}" type="presParOf" srcId="{48953D45-DC29-4915-8192-E0D02EFB29C4}" destId="{6D47E968-A4A3-470B-AECE-A5CE01C98D13}" srcOrd="11" destOrd="0" presId="urn:microsoft.com/office/officeart/2005/8/layout/vList2"/>
    <dgm:cxn modelId="{71CF24F7-B077-4A31-859B-220D79E9B78E}" type="presParOf" srcId="{48953D45-DC29-4915-8192-E0D02EFB29C4}" destId="{8F75B2C6-4CE6-409E-A3E9-A2BD4349B3A3}" srcOrd="12" destOrd="0" presId="urn:microsoft.com/office/officeart/2005/8/layout/vList2"/>
    <dgm:cxn modelId="{3F054910-2C6D-4997-92D0-815A469D0D5D}" type="presParOf" srcId="{48953D45-DC29-4915-8192-E0D02EFB29C4}" destId="{0BE36B94-DEF1-4842-ABD0-6C0AFF2A6BD0}" srcOrd="13" destOrd="0" presId="urn:microsoft.com/office/officeart/2005/8/layout/vList2"/>
    <dgm:cxn modelId="{05DE43A5-9D57-4163-9357-6EF6B61CB88A}" type="presParOf" srcId="{48953D45-DC29-4915-8192-E0D02EFB29C4}" destId="{E0536F9F-4EB0-4263-9ECF-ADB70B5F8025}" srcOrd="14" destOrd="0" presId="urn:microsoft.com/office/officeart/2005/8/layout/vList2"/>
    <dgm:cxn modelId="{9696337C-4D95-45B6-A109-0F6BFCA8DB01}" type="presParOf" srcId="{48953D45-DC29-4915-8192-E0D02EFB29C4}" destId="{E0942B47-6ABE-4B9E-AA11-A5871A13E64D}" srcOrd="15" destOrd="0" presId="urn:microsoft.com/office/officeart/2005/8/layout/vList2"/>
    <dgm:cxn modelId="{E3DA9BE7-CE0E-41BD-897A-549AC44A722B}" type="presParOf" srcId="{48953D45-DC29-4915-8192-E0D02EFB29C4}" destId="{A547190C-B6CA-4DE2-ACFA-3970084A7C10}" srcOrd="16" destOrd="0" presId="urn:microsoft.com/office/officeart/2005/8/layout/vList2"/>
    <dgm:cxn modelId="{9C2CB5A6-7025-4278-A04B-D45ABEBA620F}" type="presParOf" srcId="{48953D45-DC29-4915-8192-E0D02EFB29C4}" destId="{96BC06E4-9F50-4D2C-A886-F3EA9FE624D6}" srcOrd="17" destOrd="0" presId="urn:microsoft.com/office/officeart/2005/8/layout/vList2"/>
    <dgm:cxn modelId="{5270B9BA-055E-49EF-82A7-4DF7942F2177}" type="presParOf" srcId="{48953D45-DC29-4915-8192-E0D02EFB29C4}" destId="{996B4FEA-7AF3-4B01-A6D8-1A72FB4AC4C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86C9-2E61-430B-815C-DB4BF48C6B35}">
      <dsp:nvSpPr>
        <dsp:cNvPr id="0" name=""/>
        <dsp:cNvSpPr/>
      </dsp:nvSpPr>
      <dsp:spPr>
        <a:xfrm>
          <a:off x="0" y="26054"/>
          <a:ext cx="6506304" cy="3194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NID/Kolomogorov</a:t>
          </a:r>
        </a:p>
      </dsp:txBody>
      <dsp:txXfrm>
        <a:off x="15592" y="41646"/>
        <a:ext cx="6475120" cy="288225"/>
      </dsp:txXfrm>
    </dsp:sp>
    <dsp:sp modelId="{D02F737D-DDDF-4AA1-B5B8-83ED6F662459}">
      <dsp:nvSpPr>
        <dsp:cNvPr id="0" name=""/>
        <dsp:cNvSpPr/>
      </dsp:nvSpPr>
      <dsp:spPr>
        <a:xfrm>
          <a:off x="0" y="385784"/>
          <a:ext cx="6506304" cy="319409"/>
        </a:xfrm>
        <a:prstGeom prst="roundRect">
          <a:avLst/>
        </a:prstGeom>
        <a:solidFill>
          <a:schemeClr val="accent2">
            <a:hueOff val="-18406"/>
            <a:satOff val="-6037"/>
            <a:lumOff val="-22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NCD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Formula + basis</a:t>
          </a:r>
        </a:p>
      </dsp:txBody>
      <dsp:txXfrm>
        <a:off x="15592" y="401376"/>
        <a:ext cx="6475120" cy="288225"/>
      </dsp:txXfrm>
    </dsp:sp>
    <dsp:sp modelId="{4B120519-741D-4560-B783-249217459FD4}">
      <dsp:nvSpPr>
        <dsp:cNvPr id="0" name=""/>
        <dsp:cNvSpPr/>
      </dsp:nvSpPr>
      <dsp:spPr>
        <a:xfrm>
          <a:off x="0" y="745514"/>
          <a:ext cx="6506304" cy="319409"/>
        </a:xfrm>
        <a:prstGeom prst="roundRect">
          <a:avLst/>
        </a:prstGeom>
        <a:solidFill>
          <a:schemeClr val="accent2">
            <a:hueOff val="-36812"/>
            <a:satOff val="-12074"/>
            <a:lumOff val="-44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Distance matrices</a:t>
          </a:r>
        </a:p>
      </dsp:txBody>
      <dsp:txXfrm>
        <a:off x="15592" y="761106"/>
        <a:ext cx="6475120" cy="288225"/>
      </dsp:txXfrm>
    </dsp:sp>
    <dsp:sp modelId="{2FC5CA17-8FB3-4E42-B105-FD9DA2DC2E67}">
      <dsp:nvSpPr>
        <dsp:cNvPr id="0" name=""/>
        <dsp:cNvSpPr/>
      </dsp:nvSpPr>
      <dsp:spPr>
        <a:xfrm>
          <a:off x="0" y="1064924"/>
          <a:ext cx="6506304" cy="35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Distance based alignment-free methods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examples</a:t>
          </a:r>
        </a:p>
      </dsp:txBody>
      <dsp:txXfrm>
        <a:off x="0" y="1064924"/>
        <a:ext cx="6506304" cy="355005"/>
      </dsp:txXfrm>
    </dsp:sp>
    <dsp:sp modelId="{306B17A9-F023-4368-9823-B672993DE3E2}">
      <dsp:nvSpPr>
        <dsp:cNvPr id="0" name=""/>
        <dsp:cNvSpPr/>
      </dsp:nvSpPr>
      <dsp:spPr>
        <a:xfrm>
          <a:off x="0" y="1419929"/>
          <a:ext cx="6506304" cy="319409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Trees</a:t>
          </a:r>
        </a:p>
      </dsp:txBody>
      <dsp:txXfrm>
        <a:off x="15592" y="1435521"/>
        <a:ext cx="6475120" cy="288225"/>
      </dsp:txXfrm>
    </dsp:sp>
    <dsp:sp modelId="{A7CA3519-6217-4ABF-9CF5-34C78B78DB93}">
      <dsp:nvSpPr>
        <dsp:cNvPr id="0" name=""/>
        <dsp:cNvSpPr/>
      </dsp:nvSpPr>
      <dsp:spPr>
        <a:xfrm>
          <a:off x="0" y="1739339"/>
          <a:ext cx="6506304" cy="35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Datasets…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justification</a:t>
          </a:r>
        </a:p>
      </dsp:txBody>
      <dsp:txXfrm>
        <a:off x="0" y="1739339"/>
        <a:ext cx="6506304" cy="355005"/>
      </dsp:txXfrm>
    </dsp:sp>
    <dsp:sp modelId="{A5CE59B0-3FA2-4905-9271-C5BFE6B43A5F}">
      <dsp:nvSpPr>
        <dsp:cNvPr id="0" name=""/>
        <dsp:cNvSpPr/>
      </dsp:nvSpPr>
      <dsp:spPr>
        <a:xfrm>
          <a:off x="0" y="2094344"/>
          <a:ext cx="6506304" cy="319409"/>
        </a:xfrm>
        <a:prstGeom prst="roundRect">
          <a:avLst/>
        </a:prstGeom>
        <a:solidFill>
          <a:schemeClr val="accent2">
            <a:hueOff val="-73624"/>
            <a:satOff val="-24149"/>
            <a:lumOff val="-88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Methods</a:t>
          </a:r>
        </a:p>
      </dsp:txBody>
      <dsp:txXfrm>
        <a:off x="15592" y="2109936"/>
        <a:ext cx="6475120" cy="288225"/>
      </dsp:txXfrm>
    </dsp:sp>
    <dsp:sp modelId="{BCCBDE56-CD63-4E32-A45C-99A97D48F275}">
      <dsp:nvSpPr>
        <dsp:cNvPr id="0" name=""/>
        <dsp:cNvSpPr/>
      </dsp:nvSpPr>
      <dsp:spPr>
        <a:xfrm>
          <a:off x="0" y="2413754"/>
          <a:ext cx="6506304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DNA </a:t>
          </a:r>
          <a:r>
            <a:rPr lang="en-US" sz="1100" kern="1200">
              <a:sym typeface="Wingdings" panose="05000000000000000000" pitchFamily="2" charset="2"/>
            </a:rPr>
            <a:t></a:t>
          </a:r>
          <a:r>
            <a:rPr lang="en-US" sz="1100" kern="1200"/>
            <a:t> Tree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MrBayes (MCMC)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Neighbor Joining with p-value(NJp)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NCD</a:t>
          </a:r>
        </a:p>
      </dsp:txBody>
      <dsp:txXfrm>
        <a:off x="0" y="2413754"/>
        <a:ext cx="6506304" cy="710010"/>
      </dsp:txXfrm>
    </dsp:sp>
    <dsp:sp modelId="{21DFFCE7-AA6A-4D4E-A0CE-CA584F48FD19}">
      <dsp:nvSpPr>
        <dsp:cNvPr id="0" name=""/>
        <dsp:cNvSpPr/>
      </dsp:nvSpPr>
      <dsp:spPr>
        <a:xfrm>
          <a:off x="0" y="3123764"/>
          <a:ext cx="6506304" cy="319409"/>
        </a:xfrm>
        <a:prstGeom prst="roundRect">
          <a:avLst/>
        </a:prstGeom>
        <a:solidFill>
          <a:schemeClr val="accent2">
            <a:hueOff val="-92030"/>
            <a:satOff val="-30186"/>
            <a:lumOff val="-110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by comparison…</a:t>
          </a:r>
        </a:p>
      </dsp:txBody>
      <dsp:txXfrm>
        <a:off x="15592" y="3139356"/>
        <a:ext cx="6475120" cy="288225"/>
      </dsp:txXfrm>
    </dsp:sp>
    <dsp:sp modelId="{8F75B2C6-4CE6-409E-A3E9-A2BD4349B3A3}">
      <dsp:nvSpPr>
        <dsp:cNvPr id="0" name=""/>
        <dsp:cNvSpPr/>
      </dsp:nvSpPr>
      <dsp:spPr>
        <a:xfrm>
          <a:off x="0" y="3483494"/>
          <a:ext cx="6506304" cy="319409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Results</a:t>
          </a:r>
        </a:p>
      </dsp:txBody>
      <dsp:txXfrm>
        <a:off x="15592" y="3499086"/>
        <a:ext cx="6475120" cy="288225"/>
      </dsp:txXfrm>
    </dsp:sp>
    <dsp:sp modelId="{E0536F9F-4EB0-4263-9ECF-ADB70B5F8025}">
      <dsp:nvSpPr>
        <dsp:cNvPr id="0" name=""/>
        <dsp:cNvSpPr/>
      </dsp:nvSpPr>
      <dsp:spPr>
        <a:xfrm>
          <a:off x="0" y="3843225"/>
          <a:ext cx="6506304" cy="319409"/>
        </a:xfrm>
        <a:prstGeom prst="roundRect">
          <a:avLst/>
        </a:prstGeom>
        <a:solidFill>
          <a:schemeClr val="accent2">
            <a:hueOff val="-128842"/>
            <a:satOff val="-42261"/>
            <a:lumOff val="-154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Tools</a:t>
          </a:r>
        </a:p>
      </dsp:txBody>
      <dsp:txXfrm>
        <a:off x="15592" y="3858817"/>
        <a:ext cx="6475120" cy="288225"/>
      </dsp:txXfrm>
    </dsp:sp>
    <dsp:sp modelId="{E0942B47-6ABE-4B9E-AA11-A5871A13E64D}">
      <dsp:nvSpPr>
        <dsp:cNvPr id="0" name=""/>
        <dsp:cNvSpPr/>
      </dsp:nvSpPr>
      <dsp:spPr>
        <a:xfrm>
          <a:off x="0" y="4162635"/>
          <a:ext cx="6506304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Symmetric Difference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Quartet Compatibility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Quartet Agreement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Induced Quartet Agreement</a:t>
          </a:r>
        </a:p>
      </dsp:txBody>
      <dsp:txXfrm>
        <a:off x="0" y="4162635"/>
        <a:ext cx="6506304" cy="710010"/>
      </dsp:txXfrm>
    </dsp:sp>
    <dsp:sp modelId="{A547190C-B6CA-4DE2-ACFA-3970084A7C10}">
      <dsp:nvSpPr>
        <dsp:cNvPr id="0" name=""/>
        <dsp:cNvSpPr/>
      </dsp:nvSpPr>
      <dsp:spPr>
        <a:xfrm>
          <a:off x="0" y="4872645"/>
          <a:ext cx="6506304" cy="319409"/>
        </a:xfrm>
        <a:prstGeom prst="roundRect">
          <a:avLst/>
        </a:prstGeom>
        <a:solidFill>
          <a:schemeClr val="accent2">
            <a:hueOff val="-147248"/>
            <a:satOff val="-48298"/>
            <a:lumOff val="-176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Timing differences</a:t>
          </a:r>
        </a:p>
      </dsp:txBody>
      <dsp:txXfrm>
        <a:off x="15592" y="4888237"/>
        <a:ext cx="6475120" cy="288225"/>
      </dsp:txXfrm>
    </dsp:sp>
    <dsp:sp modelId="{996B4FEA-7AF3-4B01-A6D8-1A72FB4AC4CC}">
      <dsp:nvSpPr>
        <dsp:cNvPr id="0" name=""/>
        <dsp:cNvSpPr/>
      </dsp:nvSpPr>
      <dsp:spPr>
        <a:xfrm>
          <a:off x="0" y="5232375"/>
          <a:ext cx="6506304" cy="31940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steps</a:t>
          </a:r>
        </a:p>
      </dsp:txBody>
      <dsp:txXfrm>
        <a:off x="15592" y="5247967"/>
        <a:ext cx="6475120" cy="288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C2B-D06F-4627-BE8A-A9208E6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180F-83FB-4460-B63E-B9BF9599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tree</a:t>
            </a:r>
          </a:p>
        </p:txBody>
      </p:sp>
    </p:spTree>
    <p:extLst>
      <p:ext uri="{BB962C8B-B14F-4D97-AF65-F5344CB8AC3E}">
        <p14:creationId xmlns:p14="http://schemas.microsoft.com/office/powerpoint/2010/main" val="423217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true tree, not in T*</a:t>
            </a:r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 not in true-tree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FN + FP / 2n - 6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Range:</a:t>
            </a:r>
          </a:p>
          <a:p>
            <a:pPr lvl="1"/>
            <a:r>
              <a:rPr lang="en-US" dirty="0"/>
              <a:t>0 – Identical structures</a:t>
            </a:r>
          </a:p>
          <a:p>
            <a:pPr lvl="1"/>
            <a:r>
              <a:rPr lang="en-US" dirty="0"/>
              <a:t>2n – 6 – maximally different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– 3 internal edges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- importance of difference in </a:t>
            </a:r>
            <a:r>
              <a:rPr lang="en-US" dirty="0" err="1">
                <a:solidFill>
                  <a:srgbClr val="FF0000"/>
                </a:solidFill>
              </a:rPr>
              <a:t>biparititons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(fitting into biological standard )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EXAMPLE! (build)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Large-tree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induced tree highlighted  induced tree refined and extracted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Identical trees / Total tree count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Wilson-rogers </a:t>
            </a:r>
            <a:r>
              <a:rPr lang="en-US" dirty="0" err="1">
                <a:solidFill>
                  <a:srgbClr val="FF0000"/>
                </a:solidFill>
              </a:rPr>
              <a:t>compatability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Quartet compatibility – induced quartets compared to directly generated quartets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91) St. John et al (2003) proved induced quartets from NJ more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accuarete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than directly generated Quartets from FPM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WHY QUARTETS?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Smallest unit -- Building blocks???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(behaving like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mrBayes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– proof of concept)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 &amp; 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T|X is refinement of t ( i.e. C(T|X) contains all bipartitions of C(t) 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NOTE: C(T|X) may have additional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bipparitions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(refinement)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52)  For every tree (t-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in tree set, sum of RF(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T|t-i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4729-F01B-4F9F-8EA4-A870B05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C8C-5488-46EF-86AA-79550E6A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Q(T0) (intersection) Q(T)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“true tree”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directly generated quartet trees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Induced 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induced quartet trees 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What does this result say???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Why quartets???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11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tables that show argument</a:t>
            </a:r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likelihood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compression methods</a:t>
            </a:r>
          </a:p>
          <a:p>
            <a:pPr lvl="1"/>
            <a:r>
              <a:rPr lang="en-US" dirty="0"/>
              <a:t>7zip vs. WinZip</a:t>
            </a:r>
          </a:p>
          <a:p>
            <a:pPr lvl="1"/>
            <a:r>
              <a:rPr lang="en-US" dirty="0"/>
              <a:t>Biological assumptions in compression (MFC)</a:t>
            </a:r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r>
              <a:rPr lang="en-US" dirty="0"/>
              <a:t>Dr. Rogers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u="sng"/>
              <a:t>Outline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CC5521-30E7-4A7A-BF53-693144963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01497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4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costly precursor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Muscle timings</a:t>
            </a: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/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Quartet Compatibility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Sum of RF distance for each pairing</a:t>
            </a:r>
          </a:p>
          <a:p>
            <a:pPr lvl="3">
              <a:lnSpc>
                <a:spcPct val="101000"/>
              </a:lnSpc>
            </a:pPr>
            <a:r>
              <a:rPr lang="en-US" dirty="0" err="1">
                <a:solidFill>
                  <a:srgbClr val="7030A0"/>
                </a:solidFill>
              </a:rPr>
              <a:t>LargeTree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LargeTree</a:t>
            </a:r>
            <a:endParaRPr lang="en-US" dirty="0">
              <a:solidFill>
                <a:srgbClr val="7030A0"/>
              </a:solidFill>
            </a:endParaRP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True distance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</a:rPr>
              <a:t>Induced Quartets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 Quartets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??? Purpose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Quartets  Quartets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??? Purpose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Analyzing tree on smaller scale -&gt; results</a:t>
            </a:r>
          </a:p>
          <a:p>
            <a:pPr lvl="3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Induced Quartets  Induced Quartet </a:t>
            </a:r>
          </a:p>
          <a:p>
            <a:pPr lvl="4">
              <a:lnSpc>
                <a:spcPct val="101000"/>
              </a:lnSpc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Should be similar (identical relations?) results to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largetree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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largetree</a:t>
            </a:r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lvl="3">
              <a:lnSpc>
                <a:spcPct val="101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2523</TotalTime>
  <Words>686</Words>
  <Application>Microsoft Office PowerPoint</Application>
  <PresentationFormat>Widescreen</PresentationFormat>
  <Paragraphs>185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Wingdings</vt:lpstr>
      <vt:lpstr>Crop</vt:lpstr>
      <vt:lpstr>Surveying Phylogenetic Forests</vt:lpstr>
      <vt:lpstr>Draft</vt:lpstr>
      <vt:lpstr>Outline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Simulations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Agreement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71</cp:revision>
  <dcterms:created xsi:type="dcterms:W3CDTF">2020-02-06T00:30:36Z</dcterms:created>
  <dcterms:modified xsi:type="dcterms:W3CDTF">2020-11-16T23:54:37Z</dcterms:modified>
</cp:coreProperties>
</file>