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24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0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6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3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5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621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6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8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09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26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p.pt/" TargetMode="External"/><Relationship Id="rId2" Type="http://schemas.openxmlformats.org/officeDocument/2006/relationships/hyperlink" Target="https://erich-friedman.github.io/puzzle/snak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s.works/chess-snak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DC1FF-3287-4630-8D77-E66685481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pt-PT" sz="4400" u="sng" dirty="0" err="1"/>
              <a:t>Chess</a:t>
            </a:r>
            <a:r>
              <a:rPr lang="pt-PT" sz="4400" u="sng" dirty="0"/>
              <a:t> </a:t>
            </a:r>
            <a:r>
              <a:rPr lang="pt-PT" sz="4400" u="sng" dirty="0" err="1"/>
              <a:t>Snake</a:t>
            </a:r>
            <a:r>
              <a:rPr lang="pt-PT" sz="4400" u="sng" dirty="0"/>
              <a:t> Puzzles – 2022 IA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B36667-5209-41C5-B231-1A1C67D43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/>
              <a:t>Carlos Gomes – UP201906622</a:t>
            </a:r>
          </a:p>
          <a:p>
            <a:pPr algn="l"/>
            <a:r>
              <a:rPr lang="pt-PT" dirty="0"/>
              <a:t>Domingos Santos – UP201906680</a:t>
            </a:r>
          </a:p>
          <a:p>
            <a:pPr algn="l"/>
            <a:r>
              <a:rPr lang="pt-PT" dirty="0"/>
              <a:t>Filipe Pinto – UP201907747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026" name="Picture 2" descr="Chess Snake Puzzles">
            <a:extLst>
              <a:ext uri="{FF2B5EF4-FFF2-40B4-BE49-F238E27FC236}">
                <a16:creationId xmlns:a16="http://schemas.microsoft.com/office/drawing/2014/main" id="{FC15DA70-D716-4E63-8900-AEDB3BF0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999" y="2286000"/>
            <a:ext cx="3810001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Imagem 52" descr="Uma imagem com símbolo, exterior, sentado, paragem&#10;&#10;Descrição gerada automaticamente">
            <a:extLst>
              <a:ext uri="{FF2B5EF4-FFF2-40B4-BE49-F238E27FC236}">
                <a16:creationId xmlns:a16="http://schemas.microsoft.com/office/drawing/2014/main" id="{05AC6A4D-6CC2-4CEA-B28E-AEF306634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61" y="236331"/>
            <a:ext cx="2820437" cy="92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6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AB61C-ABCC-413E-8E17-EBD044C9B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0D1453-DC35-40B3-81DC-E9F3035D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goal</a:t>
            </a:r>
            <a:r>
              <a:rPr lang="pt-PT" dirty="0"/>
              <a:t> for </a:t>
            </a:r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to,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Artificial </a:t>
            </a:r>
            <a:r>
              <a:rPr lang="pt-PT" dirty="0" err="1"/>
              <a:t>Inteligence</a:t>
            </a:r>
            <a:r>
              <a:rPr lang="pt-PT" dirty="0"/>
              <a:t> </a:t>
            </a:r>
            <a:r>
              <a:rPr lang="pt-PT" dirty="0" err="1"/>
              <a:t>skills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algorithms</a:t>
            </a:r>
            <a:r>
              <a:rPr lang="pt-PT" dirty="0"/>
              <a:t>, </a:t>
            </a:r>
            <a:r>
              <a:rPr lang="pt-PT" dirty="0" err="1"/>
              <a:t>draw</a:t>
            </a:r>
            <a:r>
              <a:rPr lang="pt-PT" dirty="0"/>
              <a:t> a </a:t>
            </a:r>
            <a:r>
              <a:rPr lang="pt-PT" dirty="0" err="1"/>
              <a:t>snake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goes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lower</a:t>
            </a:r>
            <a:r>
              <a:rPr lang="pt-PT" dirty="0"/>
              <a:t> </a:t>
            </a:r>
            <a:r>
              <a:rPr lang="pt-PT" dirty="0" err="1"/>
              <a:t>left</a:t>
            </a:r>
            <a:r>
              <a:rPr lang="pt-PT" dirty="0"/>
              <a:t> </a:t>
            </a:r>
            <a:r>
              <a:rPr lang="pt-PT" dirty="0" err="1"/>
              <a:t>square</a:t>
            </a:r>
            <a:r>
              <a:rPr lang="pt-PT" dirty="0"/>
              <a:t> to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upper</a:t>
            </a:r>
            <a:r>
              <a:rPr lang="pt-PT" dirty="0"/>
              <a:t> </a:t>
            </a:r>
            <a:r>
              <a:rPr lang="pt-PT" dirty="0" err="1"/>
              <a:t>right</a:t>
            </a:r>
            <a:r>
              <a:rPr lang="pt-PT" dirty="0"/>
              <a:t> </a:t>
            </a:r>
            <a:r>
              <a:rPr lang="pt-PT" dirty="0" err="1"/>
              <a:t>square</a:t>
            </a:r>
            <a:r>
              <a:rPr lang="pt-PT" dirty="0"/>
              <a:t>;</a:t>
            </a:r>
          </a:p>
          <a:p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chess</a:t>
            </a:r>
            <a:r>
              <a:rPr lang="pt-PT" dirty="0"/>
              <a:t>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segments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;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level</a:t>
            </a:r>
            <a:r>
              <a:rPr lang="pt-PT" dirty="0"/>
              <a:t> games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multiplayer</a:t>
            </a:r>
            <a:r>
              <a:rPr lang="pt-PT" dirty="0"/>
              <a:t> </a:t>
            </a:r>
            <a:r>
              <a:rPr lang="pt-PT" dirty="0" err="1"/>
              <a:t>options</a:t>
            </a:r>
            <a:r>
              <a:rPr lang="pt-PT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6608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C1EF3-DAF5-4954-A65F-75EE9FC0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AF8D9DC-FC05-48F6-9EC8-CBB6AF3A0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>
                <a:hlinkClick r:id="rId2"/>
              </a:rPr>
              <a:t>https://erich-friedman.github.io/puzzle/snake/</a:t>
            </a:r>
            <a:endParaRPr lang="pt-PT" dirty="0"/>
          </a:p>
          <a:p>
            <a:r>
              <a:rPr lang="pt-PT" dirty="0">
                <a:hlinkClick r:id="rId3"/>
              </a:rPr>
              <a:t>https://moodle.up.pt/</a:t>
            </a:r>
            <a:r>
              <a:rPr lang="pt-PT" dirty="0"/>
              <a:t> (</a:t>
            </a:r>
            <a:r>
              <a:rPr lang="pt-PT" dirty="0" err="1"/>
              <a:t>course</a:t>
            </a:r>
            <a:r>
              <a:rPr lang="pt-PT" dirty="0"/>
              <a:t> files)</a:t>
            </a:r>
          </a:p>
          <a:p>
            <a:r>
              <a:rPr lang="pt-PT" dirty="0">
                <a:hlinkClick r:id="rId4"/>
              </a:rPr>
              <a:t>https://pedros.works/chess-snake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0414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D79BA-1C89-43B6-8A52-C02CB39ED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Search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Formulation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EDDA152-6B00-4A16-8E42-4E16F0784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;</a:t>
            </a:r>
          </a:p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Space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Initial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: Puzzle </a:t>
            </a:r>
            <a:r>
              <a:rPr lang="pt-PT" dirty="0" err="1"/>
              <a:t>with</a:t>
            </a:r>
            <a:r>
              <a:rPr lang="pt-PT" dirty="0"/>
              <a:t> 2 </a:t>
            </a:r>
            <a:r>
              <a:rPr lang="pt-PT" dirty="0" err="1"/>
              <a:t>pieces</a:t>
            </a:r>
            <a:r>
              <a:rPr lang="pt-PT" dirty="0"/>
              <a:t>;</a:t>
            </a:r>
          </a:p>
          <a:p>
            <a:pPr lvl="1"/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operations</a:t>
            </a:r>
            <a:r>
              <a:rPr lang="pt-PT" dirty="0"/>
              <a:t>: LEFT, RIGHT, UP, DOWN;</a:t>
            </a:r>
          </a:p>
          <a:p>
            <a:pPr lvl="1"/>
            <a:r>
              <a:rPr lang="pt-PT" dirty="0" err="1"/>
              <a:t>Objective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: “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chess</a:t>
            </a:r>
            <a:r>
              <a:rPr lang="pt-PT" dirty="0"/>
              <a:t>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should</a:t>
            </a:r>
            <a:r>
              <a:rPr lang="pt-PT" dirty="0"/>
              <a:t> </a:t>
            </a: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same</a:t>
            </a:r>
            <a:r>
              <a:rPr lang="pt-PT" dirty="0"/>
              <a:t> </a:t>
            </a:r>
            <a:r>
              <a:rPr lang="pt-PT" dirty="0" err="1"/>
              <a:t>number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segments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” (Não sei descrever o </a:t>
            </a:r>
            <a:r>
              <a:rPr lang="pt-PT" dirty="0" err="1"/>
              <a:t>state</a:t>
            </a:r>
            <a:r>
              <a:rPr lang="pt-PT" dirty="0"/>
              <a:t> aqui);</a:t>
            </a:r>
          </a:p>
          <a:p>
            <a:pPr lvl="1"/>
            <a:r>
              <a:rPr lang="pt-PT" dirty="0" err="1"/>
              <a:t>Solution</a:t>
            </a:r>
            <a:r>
              <a:rPr lang="pt-PT" dirty="0"/>
              <a:t> </a:t>
            </a:r>
            <a:r>
              <a:rPr lang="pt-PT" dirty="0" err="1"/>
              <a:t>costs</a:t>
            </a:r>
            <a:r>
              <a:rPr lang="pt-PT" dirty="0"/>
              <a:t>: </a:t>
            </a:r>
            <a:r>
              <a:rPr lang="pt-PT" dirty="0" err="1"/>
              <a:t>each</a:t>
            </a:r>
            <a:r>
              <a:rPr lang="pt-PT" dirty="0"/>
              <a:t> </a:t>
            </a:r>
            <a:r>
              <a:rPr lang="pt-PT" dirty="0" err="1"/>
              <a:t>operation</a:t>
            </a:r>
            <a:r>
              <a:rPr lang="pt-PT" dirty="0"/>
              <a:t> </a:t>
            </a:r>
            <a:r>
              <a:rPr lang="pt-PT" dirty="0" err="1"/>
              <a:t>costs</a:t>
            </a:r>
            <a:r>
              <a:rPr lang="pt-PT" dirty="0"/>
              <a:t> 1 </a:t>
            </a:r>
            <a:r>
              <a:rPr lang="pt-PT" dirty="0" err="1"/>
              <a:t>piece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snake</a:t>
            </a:r>
            <a:r>
              <a:rPr lang="pt-PT" dirty="0"/>
              <a:t>;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5155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E0259-681D-4D5F-95D4-9C0E5E65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Implementation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F091D75-4CD1-4815-A56A-5459ACC8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Prefered</a:t>
            </a:r>
            <a:r>
              <a:rPr lang="pt-PT" dirty="0"/>
              <a:t> </a:t>
            </a:r>
            <a:r>
              <a:rPr lang="pt-PT" dirty="0" err="1"/>
              <a:t>IDE’s</a:t>
            </a:r>
            <a:r>
              <a:rPr lang="pt-PT" dirty="0"/>
              <a:t>: Visual </a:t>
            </a:r>
            <a:r>
              <a:rPr lang="pt-PT" dirty="0" err="1"/>
              <a:t>Studio</a:t>
            </a:r>
            <a:r>
              <a:rPr lang="pt-PT" dirty="0"/>
              <a:t>, </a:t>
            </a:r>
            <a:r>
              <a:rPr lang="pt-PT" dirty="0" err="1"/>
              <a:t>CLion</a:t>
            </a:r>
            <a:r>
              <a:rPr lang="pt-PT" dirty="0"/>
              <a:t>;</a:t>
            </a:r>
          </a:p>
          <a:p>
            <a:r>
              <a:rPr lang="pt-PT" dirty="0" err="1"/>
              <a:t>Prefered</a:t>
            </a:r>
            <a:r>
              <a:rPr lang="pt-PT" dirty="0"/>
              <a:t> </a:t>
            </a:r>
            <a:r>
              <a:rPr lang="pt-PT" dirty="0" err="1"/>
              <a:t>Languages</a:t>
            </a:r>
            <a:r>
              <a:rPr lang="pt-PT" dirty="0"/>
              <a:t>: C++, C, </a:t>
            </a:r>
            <a:r>
              <a:rPr lang="pt-PT" dirty="0" err="1"/>
              <a:t>Python</a:t>
            </a:r>
            <a:r>
              <a:rPr lang="pt-PT" dirty="0"/>
              <a:t>;</a:t>
            </a:r>
          </a:p>
          <a:p>
            <a:r>
              <a:rPr lang="pt-PT" dirty="0"/>
              <a:t>Data </a:t>
            </a:r>
            <a:r>
              <a:rPr lang="pt-PT" dirty="0" err="1"/>
              <a:t>structures</a:t>
            </a:r>
            <a:r>
              <a:rPr lang="pt-PT" dirty="0"/>
              <a:t>: </a:t>
            </a:r>
            <a:r>
              <a:rPr lang="pt-PT" dirty="0" err="1"/>
              <a:t>arrays</a:t>
            </a:r>
            <a:r>
              <a:rPr lang="pt-PT" dirty="0"/>
              <a:t>, </a:t>
            </a:r>
            <a:r>
              <a:rPr lang="pt-PT" dirty="0" err="1"/>
              <a:t>vectors</a:t>
            </a:r>
            <a:r>
              <a:rPr lang="pt-PT" dirty="0"/>
              <a:t>, </a:t>
            </a:r>
            <a:r>
              <a:rPr lang="pt-PT" dirty="0" err="1"/>
              <a:t>strings</a:t>
            </a:r>
            <a:r>
              <a:rPr lang="pt-PT" dirty="0"/>
              <a:t>, </a:t>
            </a:r>
            <a:r>
              <a:rPr lang="pt-PT" dirty="0" err="1"/>
              <a:t>booleans</a:t>
            </a:r>
            <a:r>
              <a:rPr lang="pt-PT" dirty="0"/>
              <a:t>;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6679829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208</Words>
  <Application>Microsoft Macintosh PowerPoint</Application>
  <PresentationFormat>Ecrã Panorâmico</PresentationFormat>
  <Paragraphs>23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Chess Snake Puzzles – 2022 IA Project</vt:lpstr>
      <vt:lpstr>Specifications</vt:lpstr>
      <vt:lpstr>Related Work</vt:lpstr>
      <vt:lpstr>Search Problem Formulation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creator>Domingos José Silva Moreira dos Santos</dc:creator>
  <cp:lastModifiedBy>Domingos José Silva Moreira dos Santos</cp:lastModifiedBy>
  <cp:revision>2</cp:revision>
  <dcterms:created xsi:type="dcterms:W3CDTF">2022-03-24T16:57:15Z</dcterms:created>
  <dcterms:modified xsi:type="dcterms:W3CDTF">2022-03-25T15:12:06Z</dcterms:modified>
</cp:coreProperties>
</file>