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F6FDB9-D3FC-4B78-9222-BDC7AD7E0D10}" v="349" dt="2022-04-04T15:02:07.0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Gomes" userId="befe0c0c48f41b83" providerId="LiveId" clId="{C1F6FDB9-D3FC-4B78-9222-BDC7AD7E0D10}"/>
    <pc:docChg chg="undo redo custSel addSld modSld sldOrd">
      <pc:chgData name="Carlos Gomes" userId="befe0c0c48f41b83" providerId="LiveId" clId="{C1F6FDB9-D3FC-4B78-9222-BDC7AD7E0D10}" dt="2022-04-04T15:36:24.934" v="4136" actId="6549"/>
      <pc:docMkLst>
        <pc:docMk/>
      </pc:docMkLst>
      <pc:sldChg chg="modSp mod">
        <pc:chgData name="Carlos Gomes" userId="befe0c0c48f41b83" providerId="LiveId" clId="{C1F6FDB9-D3FC-4B78-9222-BDC7AD7E0D10}" dt="2022-04-03T22:34:10.935" v="3548" actId="20577"/>
        <pc:sldMkLst>
          <pc:docMk/>
          <pc:sldMk cId="1231463357" sldId="256"/>
        </pc:sldMkLst>
        <pc:spChg chg="mod">
          <ac:chgData name="Carlos Gomes" userId="befe0c0c48f41b83" providerId="LiveId" clId="{C1F6FDB9-D3FC-4B78-9222-BDC7AD7E0D10}" dt="2022-04-03T22:34:01.263" v="3534" actId="20577"/>
          <ac:spMkLst>
            <pc:docMk/>
            <pc:sldMk cId="1231463357" sldId="256"/>
            <ac:spMk id="2" creationId="{B9FDC1FF-3287-4630-8D77-E66685481EE7}"/>
          </ac:spMkLst>
        </pc:spChg>
        <pc:spChg chg="mod">
          <ac:chgData name="Carlos Gomes" userId="befe0c0c48f41b83" providerId="LiveId" clId="{C1F6FDB9-D3FC-4B78-9222-BDC7AD7E0D10}" dt="2022-04-03T22:34:10.935" v="3548" actId="20577"/>
          <ac:spMkLst>
            <pc:docMk/>
            <pc:sldMk cId="1231463357" sldId="256"/>
            <ac:spMk id="3" creationId="{FBB36667-5209-41C5-B231-1A1C67D43CB4}"/>
          </ac:spMkLst>
        </pc:spChg>
      </pc:sldChg>
      <pc:sldChg chg="modSp mod">
        <pc:chgData name="Carlos Gomes" userId="befe0c0c48f41b83" providerId="LiveId" clId="{C1F6FDB9-D3FC-4B78-9222-BDC7AD7E0D10}" dt="2022-04-03T22:10:09.854" v="1141" actId="27636"/>
        <pc:sldMkLst>
          <pc:docMk/>
          <pc:sldMk cId="1616608620" sldId="257"/>
        </pc:sldMkLst>
        <pc:spChg chg="mod">
          <ac:chgData name="Carlos Gomes" userId="befe0c0c48f41b83" providerId="LiveId" clId="{C1F6FDB9-D3FC-4B78-9222-BDC7AD7E0D10}" dt="2022-04-03T22:10:09.854" v="1141" actId="27636"/>
          <ac:spMkLst>
            <pc:docMk/>
            <pc:sldMk cId="1616608620" sldId="257"/>
            <ac:spMk id="3" creationId="{300D1453-DC35-40B3-81DC-E9F3035DCC91}"/>
          </ac:spMkLst>
        </pc:spChg>
      </pc:sldChg>
      <pc:sldChg chg="addSp delSp modSp mod ord">
        <pc:chgData name="Carlos Gomes" userId="befe0c0c48f41b83" providerId="LiveId" clId="{C1F6FDB9-D3FC-4B78-9222-BDC7AD7E0D10}" dt="2022-04-03T22:22:07.694" v="2732" actId="21"/>
        <pc:sldMkLst>
          <pc:docMk/>
          <pc:sldMk cId="3204148524" sldId="258"/>
        </pc:sldMkLst>
        <pc:graphicFrameChg chg="add del mod">
          <ac:chgData name="Carlos Gomes" userId="befe0c0c48f41b83" providerId="LiveId" clId="{C1F6FDB9-D3FC-4B78-9222-BDC7AD7E0D10}" dt="2022-04-03T22:20:06.200" v="2687" actId="478"/>
          <ac:graphicFrameMkLst>
            <pc:docMk/>
            <pc:sldMk cId="3204148524" sldId="258"/>
            <ac:graphicFrameMk id="4" creationId="{15FE3A57-5859-4DED-AC6D-4ABC0300A709}"/>
          </ac:graphicFrameMkLst>
        </pc:graphicFrameChg>
        <pc:graphicFrameChg chg="add del mod">
          <ac:chgData name="Carlos Gomes" userId="befe0c0c48f41b83" providerId="LiveId" clId="{C1F6FDB9-D3FC-4B78-9222-BDC7AD7E0D10}" dt="2022-04-03T22:22:07.694" v="2732" actId="21"/>
          <ac:graphicFrameMkLst>
            <pc:docMk/>
            <pc:sldMk cId="3204148524" sldId="258"/>
            <ac:graphicFrameMk id="5" creationId="{21D7BED5-4C06-4B67-AE57-B80BD5EB417A}"/>
          </ac:graphicFrameMkLst>
        </pc:graphicFrameChg>
      </pc:sldChg>
      <pc:sldChg chg="addSp delSp modSp mod">
        <pc:chgData name="Carlos Gomes" userId="befe0c0c48f41b83" providerId="LiveId" clId="{C1F6FDB9-D3FC-4B78-9222-BDC7AD7E0D10}" dt="2022-04-04T15:36:24.934" v="4136" actId="6549"/>
        <pc:sldMkLst>
          <pc:docMk/>
          <pc:sldMk cId="3251552042" sldId="259"/>
        </pc:sldMkLst>
        <pc:spChg chg="mod">
          <ac:chgData name="Carlos Gomes" userId="befe0c0c48f41b83" providerId="LiveId" clId="{C1F6FDB9-D3FC-4B78-9222-BDC7AD7E0D10}" dt="2022-04-04T15:36:24.934" v="4136" actId="6549"/>
          <ac:spMkLst>
            <pc:docMk/>
            <pc:sldMk cId="3251552042" sldId="259"/>
            <ac:spMk id="3" creationId="{6EDDA152-6B00-4A16-8E42-4E16F0784E3C}"/>
          </ac:spMkLst>
        </pc:spChg>
        <pc:spChg chg="add del">
          <ac:chgData name="Carlos Gomes" userId="befe0c0c48f41b83" providerId="LiveId" clId="{C1F6FDB9-D3FC-4B78-9222-BDC7AD7E0D10}" dt="2022-04-03T21:47:10.040" v="494"/>
          <ac:spMkLst>
            <pc:docMk/>
            <pc:sldMk cId="3251552042" sldId="259"/>
            <ac:spMk id="4" creationId="{4E279C7A-7679-4AF3-830B-EFE48BB8D967}"/>
          </ac:spMkLst>
        </pc:spChg>
        <pc:spChg chg="add del">
          <ac:chgData name="Carlos Gomes" userId="befe0c0c48f41b83" providerId="LiveId" clId="{C1F6FDB9-D3FC-4B78-9222-BDC7AD7E0D10}" dt="2022-04-03T21:56:16.693" v="943" actId="22"/>
          <ac:spMkLst>
            <pc:docMk/>
            <pc:sldMk cId="3251552042" sldId="259"/>
            <ac:spMk id="7" creationId="{535BC4B4-9A16-4A6C-84DF-184FEFDC54AC}"/>
          </ac:spMkLst>
        </pc:spChg>
        <pc:graphicFrameChg chg="add del mod modGraphic">
          <ac:chgData name="Carlos Gomes" userId="befe0c0c48f41b83" providerId="LiveId" clId="{C1F6FDB9-D3FC-4B78-9222-BDC7AD7E0D10}" dt="2022-04-03T22:14:16.636" v="1897" actId="21"/>
          <ac:graphicFrameMkLst>
            <pc:docMk/>
            <pc:sldMk cId="3251552042" sldId="259"/>
            <ac:graphicFrameMk id="5" creationId="{1EB8202A-9BEF-41E5-9D28-8DFCB135B6DB}"/>
          </ac:graphicFrameMkLst>
        </pc:graphicFrameChg>
        <pc:graphicFrameChg chg="add del mod modGraphic">
          <ac:chgData name="Carlos Gomes" userId="befe0c0c48f41b83" providerId="LiveId" clId="{C1F6FDB9-D3FC-4B78-9222-BDC7AD7E0D10}" dt="2022-04-03T22:20:01.187" v="2686" actId="21"/>
          <ac:graphicFrameMkLst>
            <pc:docMk/>
            <pc:sldMk cId="3251552042" sldId="259"/>
            <ac:graphicFrameMk id="8" creationId="{8F319529-01CA-4C32-9474-3DD9769ECDD5}"/>
          </ac:graphicFrameMkLst>
        </pc:graphicFrameChg>
        <pc:picChg chg="add del mod">
          <ac:chgData name="Carlos Gomes" userId="befe0c0c48f41b83" providerId="LiveId" clId="{C1F6FDB9-D3FC-4B78-9222-BDC7AD7E0D10}" dt="2022-04-03T22:21:30.480" v="2725" actId="478"/>
          <ac:picMkLst>
            <pc:docMk/>
            <pc:sldMk cId="3251552042" sldId="259"/>
            <ac:picMk id="10" creationId="{07CB6FE5-4C69-4DFB-9E32-9DF3D2C06C1B}"/>
          </ac:picMkLst>
        </pc:picChg>
      </pc:sldChg>
      <pc:sldChg chg="modSp mod">
        <pc:chgData name="Carlos Gomes" userId="befe0c0c48f41b83" providerId="LiveId" clId="{C1F6FDB9-D3FC-4B78-9222-BDC7AD7E0D10}" dt="2022-04-04T15:04:03.870" v="3692" actId="20577"/>
        <pc:sldMkLst>
          <pc:docMk/>
          <pc:sldMk cId="3566798296" sldId="260"/>
        </pc:sldMkLst>
        <pc:spChg chg="mod">
          <ac:chgData name="Carlos Gomes" userId="befe0c0c48f41b83" providerId="LiveId" clId="{C1F6FDB9-D3FC-4B78-9222-BDC7AD7E0D10}" dt="2022-04-04T15:04:03.870" v="3692" actId="20577"/>
          <ac:spMkLst>
            <pc:docMk/>
            <pc:sldMk cId="3566798296" sldId="260"/>
            <ac:spMk id="3" creationId="{0F091D75-4CD1-4815-A56A-5459ACC80F92}"/>
          </ac:spMkLst>
        </pc:spChg>
      </pc:sldChg>
      <pc:sldChg chg="addSp delSp modSp new mod">
        <pc:chgData name="Carlos Gomes" userId="befe0c0c48f41b83" providerId="LiveId" clId="{C1F6FDB9-D3FC-4B78-9222-BDC7AD7E0D10}" dt="2022-04-04T15:03:43.046" v="3648" actId="122"/>
        <pc:sldMkLst>
          <pc:docMk/>
          <pc:sldMk cId="710399668" sldId="261"/>
        </pc:sldMkLst>
        <pc:spChg chg="mod">
          <ac:chgData name="Carlos Gomes" userId="befe0c0c48f41b83" providerId="LiveId" clId="{C1F6FDB9-D3FC-4B78-9222-BDC7AD7E0D10}" dt="2022-04-04T15:02:31.649" v="3635" actId="1076"/>
          <ac:spMkLst>
            <pc:docMk/>
            <pc:sldMk cId="710399668" sldId="261"/>
            <ac:spMk id="2" creationId="{27EA0A15-A027-4F12-A914-BB6A52AC47A1}"/>
          </ac:spMkLst>
        </pc:spChg>
        <pc:spChg chg="del">
          <ac:chgData name="Carlos Gomes" userId="befe0c0c48f41b83" providerId="LiveId" clId="{C1F6FDB9-D3FC-4B78-9222-BDC7AD7E0D10}" dt="2022-04-03T22:22:11.383" v="2733" actId="478"/>
          <ac:spMkLst>
            <pc:docMk/>
            <pc:sldMk cId="710399668" sldId="261"/>
            <ac:spMk id="3" creationId="{AA2DF9EB-66C7-408B-BAF0-2E28C1A71B31}"/>
          </ac:spMkLst>
        </pc:spChg>
        <pc:spChg chg="add del mod">
          <ac:chgData name="Carlos Gomes" userId="befe0c0c48f41b83" providerId="LiveId" clId="{C1F6FDB9-D3FC-4B78-9222-BDC7AD7E0D10}" dt="2022-04-03T22:22:56.687" v="2755" actId="478"/>
          <ac:spMkLst>
            <pc:docMk/>
            <pc:sldMk cId="710399668" sldId="261"/>
            <ac:spMk id="5" creationId="{453EA7F5-C1AA-4B3A-B0DD-F6BC1AE0826A}"/>
          </ac:spMkLst>
        </pc:spChg>
        <pc:spChg chg="add del mod">
          <ac:chgData name="Carlos Gomes" userId="befe0c0c48f41b83" providerId="LiveId" clId="{C1F6FDB9-D3FC-4B78-9222-BDC7AD7E0D10}" dt="2022-04-03T22:23:10.839" v="2758" actId="478"/>
          <ac:spMkLst>
            <pc:docMk/>
            <pc:sldMk cId="710399668" sldId="261"/>
            <ac:spMk id="7" creationId="{5273FB21-2CD6-467F-8011-431EBC7575DA}"/>
          </ac:spMkLst>
        </pc:spChg>
        <pc:spChg chg="add mod">
          <ac:chgData name="Carlos Gomes" userId="befe0c0c48f41b83" providerId="LiveId" clId="{C1F6FDB9-D3FC-4B78-9222-BDC7AD7E0D10}" dt="2022-04-04T15:02:41.710" v="3637" actId="1076"/>
          <ac:spMkLst>
            <pc:docMk/>
            <pc:sldMk cId="710399668" sldId="261"/>
            <ac:spMk id="8" creationId="{96D95CC1-ECCC-45D2-987C-3AFB7CEA23D7}"/>
          </ac:spMkLst>
        </pc:spChg>
        <pc:graphicFrameChg chg="add del mod modGraphic">
          <ac:chgData name="Carlos Gomes" userId="befe0c0c48f41b83" providerId="LiveId" clId="{C1F6FDB9-D3FC-4B78-9222-BDC7AD7E0D10}" dt="2022-04-04T15:03:43.046" v="3648" actId="122"/>
          <ac:graphicFrameMkLst>
            <pc:docMk/>
            <pc:sldMk cId="710399668" sldId="261"/>
            <ac:graphicFrameMk id="4" creationId="{2A3F9839-4261-4ACA-B552-CBD09BE3B284}"/>
          </ac:graphicFrameMkLst>
        </pc:graphicFrameChg>
      </pc:sldChg>
    </pc:docChg>
  </pc:docChgLst>
  <pc:docChgLst>
    <pc:chgData name="Carlos Gomes" userId="befe0c0c48f41b83" providerId="LiveId" clId="{6FEF4BB0-CB00-438C-A0D8-7FBC648DD444}"/>
    <pc:docChg chg="modSld">
      <pc:chgData name="Carlos Gomes" userId="befe0c0c48f41b83" providerId="LiveId" clId="{6FEF4BB0-CB00-438C-A0D8-7FBC648DD444}" dt="2022-04-04T21:10:05.569" v="12" actId="20577"/>
      <pc:docMkLst>
        <pc:docMk/>
      </pc:docMkLst>
      <pc:sldChg chg="modSp mod">
        <pc:chgData name="Carlos Gomes" userId="befe0c0c48f41b83" providerId="LiveId" clId="{6FEF4BB0-CB00-438C-A0D8-7FBC648DD444}" dt="2022-04-04T21:10:05.569" v="12" actId="20577"/>
        <pc:sldMkLst>
          <pc:docMk/>
          <pc:sldMk cId="3251552042" sldId="259"/>
        </pc:sldMkLst>
        <pc:spChg chg="mod">
          <ac:chgData name="Carlos Gomes" userId="befe0c0c48f41b83" providerId="LiveId" clId="{6FEF4BB0-CB00-438C-A0D8-7FBC648DD444}" dt="2022-04-04T21:10:05.569" v="12" actId="20577"/>
          <ac:spMkLst>
            <pc:docMk/>
            <pc:sldMk cId="3251552042" sldId="259"/>
            <ac:spMk id="3" creationId="{6EDDA152-6B00-4A16-8E42-4E16F0784E3C}"/>
          </ac:spMkLst>
        </pc:spChg>
      </pc:sldChg>
      <pc:sldChg chg="modSp mod">
        <pc:chgData name="Carlos Gomes" userId="befe0c0c48f41b83" providerId="LiveId" clId="{6FEF4BB0-CB00-438C-A0D8-7FBC648DD444}" dt="2022-04-04T21:07:58.867" v="1"/>
        <pc:sldMkLst>
          <pc:docMk/>
          <pc:sldMk cId="3566798296" sldId="260"/>
        </pc:sldMkLst>
        <pc:spChg chg="mod">
          <ac:chgData name="Carlos Gomes" userId="befe0c0c48f41b83" providerId="LiveId" clId="{6FEF4BB0-CB00-438C-A0D8-7FBC648DD444}" dt="2022-04-04T21:07:58.867" v="1"/>
          <ac:spMkLst>
            <pc:docMk/>
            <pc:sldMk cId="3566798296" sldId="260"/>
            <ac:spMk id="3" creationId="{0F091D75-4CD1-4815-A56A-5459ACC80F92}"/>
          </ac:spMkLst>
        </pc:spChg>
      </pc:sldChg>
      <pc:sldChg chg="modSp mod">
        <pc:chgData name="Carlos Gomes" userId="befe0c0c48f41b83" providerId="LiveId" clId="{6FEF4BB0-CB00-438C-A0D8-7FBC648DD444}" dt="2022-04-04T21:08:23.481" v="5" actId="20577"/>
        <pc:sldMkLst>
          <pc:docMk/>
          <pc:sldMk cId="710399668" sldId="261"/>
        </pc:sldMkLst>
        <pc:graphicFrameChg chg="modGraphic">
          <ac:chgData name="Carlos Gomes" userId="befe0c0c48f41b83" providerId="LiveId" clId="{6FEF4BB0-CB00-438C-A0D8-7FBC648DD444}" dt="2022-04-04T21:08:23.481" v="5" actId="20577"/>
          <ac:graphicFrameMkLst>
            <pc:docMk/>
            <pc:sldMk cId="710399668" sldId="261"/>
            <ac:graphicFrameMk id="4" creationId="{2A3F9839-4261-4ACA-B552-CBD09BE3B28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2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6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3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5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2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6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8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26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up.pt/" TargetMode="External"/><Relationship Id="rId2" Type="http://schemas.openxmlformats.org/officeDocument/2006/relationships/hyperlink" Target="https://erich-friedman.github.io/puzzle/snak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dros.works/chess-snak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FDC1FF-3287-4630-8D77-E66685481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r>
              <a:rPr lang="pt-PT" sz="4400" u="sng" dirty="0"/>
              <a:t>Chess Snake </a:t>
            </a:r>
            <a:br>
              <a:rPr lang="pt-PT" sz="4400" u="sng" dirty="0"/>
            </a:br>
            <a:r>
              <a:rPr lang="pt-PT" sz="4400" u="sng" dirty="0"/>
              <a:t>IART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B36667-5209-41C5-B231-1A1C67D43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5049520" cy="1524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PT" dirty="0"/>
              <a:t>Carlos Gomes – up201906622</a:t>
            </a:r>
          </a:p>
          <a:p>
            <a:pPr algn="l"/>
            <a:r>
              <a:rPr lang="pt-PT" dirty="0"/>
              <a:t>Domingos Santos – up201906680</a:t>
            </a:r>
          </a:p>
          <a:p>
            <a:pPr algn="l"/>
            <a:r>
              <a:rPr lang="pt-PT" dirty="0"/>
              <a:t>Filipe Pinto – up201907747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026" name="Picture 2" descr="Chess Snake Puzzles">
            <a:extLst>
              <a:ext uri="{FF2B5EF4-FFF2-40B4-BE49-F238E27FC236}">
                <a16:creationId xmlns:a16="http://schemas.microsoft.com/office/drawing/2014/main" id="{FC15DA70-D716-4E63-8900-AEDB3BF01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999" y="2286000"/>
            <a:ext cx="3810001" cy="38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Imagem 52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05AC6A4D-6CC2-4CEA-B28E-AEF306634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61" y="236331"/>
            <a:ext cx="2820437" cy="9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6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B61C-ABCC-413E-8E17-EBD044C9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Specifications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0D1453-DC35-40B3-81DC-E9F3035D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dirty="0"/>
              <a:t>The main goal for this project is to, based on Artificial Inteligence skills and search algorithms, implement a version of the puzzle “Chess Snake”;</a:t>
            </a:r>
          </a:p>
          <a:p>
            <a:r>
              <a:rPr lang="pt-PT" dirty="0"/>
              <a:t>The main goal of the puzzle is to connect the bottom left tile of the board with the top right tile, by creating a path according to some rules;</a:t>
            </a:r>
          </a:p>
          <a:p>
            <a:r>
              <a:rPr lang="pt-PT" dirty="0"/>
              <a:t>The rules are: </a:t>
            </a:r>
          </a:p>
          <a:p>
            <a:pPr marL="0" indent="0">
              <a:buNone/>
            </a:pPr>
            <a:r>
              <a:rPr lang="pt-PT" dirty="0"/>
              <a:t>    - No loops are allowed;</a:t>
            </a:r>
          </a:p>
          <a:p>
            <a:pPr marL="0" indent="0">
              <a:buNone/>
            </a:pPr>
            <a:r>
              <a:rPr lang="pt-PT" dirty="0"/>
              <a:t>    - Each chess piece attacks and equal number of squares of the choose path;</a:t>
            </a:r>
          </a:p>
          <a:p>
            <a:pPr marL="0" indent="0">
              <a:buNone/>
            </a:pPr>
            <a:r>
              <a:rPr lang="pt-PT" dirty="0"/>
              <a:t>    - Pieces may not be crossed by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path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/>
              <a:t>    - The snake cannot touch itself.</a:t>
            </a:r>
          </a:p>
        </p:txBody>
      </p:sp>
    </p:spTree>
    <p:extLst>
      <p:ext uri="{BB962C8B-B14F-4D97-AF65-F5344CB8AC3E}">
        <p14:creationId xmlns:p14="http://schemas.microsoft.com/office/powerpoint/2010/main" val="161660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C1EF3-DAF5-4954-A65F-75EE9FC0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Related</a:t>
            </a:r>
            <a:r>
              <a:rPr lang="pt-PT" dirty="0"/>
              <a:t> </a:t>
            </a:r>
            <a:r>
              <a:rPr lang="pt-PT" dirty="0" err="1"/>
              <a:t>Work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F8D9DC-FC05-48F6-9EC8-CBB6AF3A0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hlinkClick r:id="rId2"/>
              </a:rPr>
              <a:t>https://erich-friedman.github.io/puzzle/snake/</a:t>
            </a:r>
            <a:endParaRPr lang="pt-PT" dirty="0"/>
          </a:p>
          <a:p>
            <a:r>
              <a:rPr lang="pt-PT" dirty="0">
                <a:hlinkClick r:id="rId3"/>
              </a:rPr>
              <a:t>https://moodle.up.pt/</a:t>
            </a:r>
            <a:r>
              <a:rPr lang="pt-PT" dirty="0"/>
              <a:t> (</a:t>
            </a:r>
            <a:r>
              <a:rPr lang="pt-PT" dirty="0" err="1"/>
              <a:t>course</a:t>
            </a:r>
            <a:r>
              <a:rPr lang="pt-PT" dirty="0"/>
              <a:t> files)</a:t>
            </a:r>
          </a:p>
          <a:p>
            <a:r>
              <a:rPr lang="pt-PT" dirty="0">
                <a:hlinkClick r:id="rId4"/>
              </a:rPr>
              <a:t>https://pedros.works/chess-snake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414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D79BA-1C89-43B6-8A52-C02CB39E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Formulation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DDA152-6B00-4A16-8E42-4E16F0784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PT" dirty="0"/>
              <a:t>State Representation: The board is represented by a matrix (list of lists), start and end tile are represented by the char ‘s’ and ‘f’, respectively, each chess piece is also represented by a char (king – k, queen – q, bishop – b, knigth – n, rook –r and pawn - p) the path tiles are represented with a 1 and the empty tiles with a 0.</a:t>
            </a:r>
          </a:p>
          <a:p>
            <a:r>
              <a:rPr lang="pt-PT" dirty="0"/>
              <a:t>Initial state: The initial state is represented with the given chess tiles defined in the board and the start and finish tiles well-marked as well.</a:t>
            </a:r>
          </a:p>
          <a:p>
            <a:r>
              <a:rPr lang="pt-PT" dirty="0"/>
              <a:t>Final state: state with a chosen path which may follow the rules defined in the game description. So it will be a matrix similiar with the initial state but, in </a:t>
            </a:r>
            <a:r>
              <a:rPr lang="pt-PT"/>
              <a:t>this case, </a:t>
            </a:r>
            <a:r>
              <a:rPr lang="pt-PT" dirty="0"/>
              <a:t>with the tiles representing the solution path marked with a 1.</a:t>
            </a:r>
          </a:p>
          <a:p>
            <a:r>
              <a:rPr lang="pt-PT" dirty="0"/>
              <a:t>Solution Cost – Each move costs 1, so the final cost will be the total length of the snake.</a:t>
            </a:r>
          </a:p>
          <a:p>
            <a:r>
              <a:rPr lang="pt-PT" dirty="0"/>
              <a:t>Heuristic – As the main goal of the puzzle is to find a way to connect the 2 edges pf the board, an heuristic function can be defined as the remaining Manhattan distance from the current snake block to the finish tile.</a:t>
            </a:r>
          </a:p>
        </p:txBody>
      </p:sp>
    </p:spTree>
    <p:extLst>
      <p:ext uri="{BB962C8B-B14F-4D97-AF65-F5344CB8AC3E}">
        <p14:creationId xmlns:p14="http://schemas.microsoft.com/office/powerpoint/2010/main" val="325155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0A15-A027-4F12-A914-BB6A52AC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12" y="396240"/>
            <a:ext cx="10668000" cy="1524000"/>
          </a:xfrm>
        </p:spPr>
        <p:txBody>
          <a:bodyPr/>
          <a:lstStyle/>
          <a:p>
            <a:r>
              <a:rPr lang="pt-PT" dirty="0"/>
              <a:t>Search Problem Formulation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A3F9839-4261-4ACA-B552-CBD09BE3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41362"/>
              </p:ext>
            </p:extLst>
          </p:nvPr>
        </p:nvGraphicFramePr>
        <p:xfrm>
          <a:off x="1149292" y="1920240"/>
          <a:ext cx="9722730" cy="472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458">
                  <a:extLst>
                    <a:ext uri="{9D8B030D-6E8A-4147-A177-3AD203B41FA5}">
                      <a16:colId xmlns:a16="http://schemas.microsoft.com/office/drawing/2014/main" val="1900299851"/>
                    </a:ext>
                  </a:extLst>
                </a:gridCol>
                <a:gridCol w="3984771">
                  <a:extLst>
                    <a:ext uri="{9D8B030D-6E8A-4147-A177-3AD203B41FA5}">
                      <a16:colId xmlns:a16="http://schemas.microsoft.com/office/drawing/2014/main" val="2670342692"/>
                    </a:ext>
                  </a:extLst>
                </a:gridCol>
                <a:gridCol w="3514987">
                  <a:extLst>
                    <a:ext uri="{9D8B030D-6E8A-4147-A177-3AD203B41FA5}">
                      <a16:colId xmlns:a16="http://schemas.microsoft.com/office/drawing/2014/main" val="3521495539"/>
                    </a:ext>
                  </a:extLst>
                </a:gridCol>
                <a:gridCol w="1048514">
                  <a:extLst>
                    <a:ext uri="{9D8B030D-6E8A-4147-A177-3AD203B41FA5}">
                      <a16:colId xmlns:a16="http://schemas.microsoft.com/office/drawing/2014/main" val="485993998"/>
                    </a:ext>
                  </a:extLst>
                </a:gridCol>
              </a:tblGrid>
              <a:tr h="28797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Operators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Pre-condition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Effects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Cost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546414"/>
                  </a:ext>
                </a:extLst>
              </a:tr>
              <a:tr h="69112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Move up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 The above tile of the last piece of the snake is empty ( no chess piece nor snake piece);</a:t>
                      </a:r>
                    </a:p>
                    <a:p>
                      <a:r>
                        <a:rPr lang="en-GB" sz="1400" dirty="0"/>
                        <a:t>- The last tile of the snake is not on the top row.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 The above tile of the last piece of the snake is now part of the path too.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879794"/>
                  </a:ext>
                </a:extLst>
              </a:tr>
              <a:tr h="10942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Move Down</a:t>
                      </a:r>
                      <a:endParaRPr lang="pt-PT" sz="1400" dirty="0"/>
                    </a:p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 The tile on the bottom of the last piece of the snake is empty (no chess piece nor snake piece);</a:t>
                      </a:r>
                    </a:p>
                    <a:p>
                      <a:r>
                        <a:rPr lang="en-GB" sz="1400" dirty="0"/>
                        <a:t>- The last tile of the snake is not on the last row.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- The tile on the bottom of the last piece of the snake is now part of the path too.</a:t>
                      </a:r>
                      <a:endParaRPr lang="pt-PT" sz="1400" dirty="0"/>
                    </a:p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043383"/>
                  </a:ext>
                </a:extLst>
              </a:tr>
              <a:tr h="12958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Move Left</a:t>
                      </a:r>
                      <a:endParaRPr lang="pt-PT" sz="1400" dirty="0"/>
                    </a:p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 The tile on the left of the last piece of the snake is empty ( no chess piece nor snake piece);</a:t>
                      </a:r>
                    </a:p>
                    <a:p>
                      <a:r>
                        <a:rPr lang="en-GB" sz="1400" dirty="0"/>
                        <a:t>- The last tile of the snake is not on the first column.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- The tile on the left of the snake is now part of the path too.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1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33167"/>
                  </a:ext>
                </a:extLst>
              </a:tr>
              <a:tr h="12958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Move Right</a:t>
                      </a:r>
                      <a:endParaRPr lang="pt-PT" sz="1400" dirty="0"/>
                    </a:p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 The tile on the right of the last piece of the snake is empty ( no chess piece nor snake piece);</a:t>
                      </a:r>
                    </a:p>
                    <a:p>
                      <a:r>
                        <a:rPr lang="en-GB" sz="1400" dirty="0"/>
                        <a:t>- The last tile of the snake is not on the last column.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The tile on the right of the snake is now part of the path too.</a:t>
                      </a:r>
                      <a:endParaRPr lang="pt-PT" sz="1400" dirty="0"/>
                    </a:p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75557"/>
                  </a:ext>
                </a:extLst>
              </a:tr>
            </a:tbl>
          </a:graphicData>
        </a:graphic>
      </p:graphicFrame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96D95CC1-ECCC-45D2-987C-3AFB7CEA2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11" y="1312037"/>
            <a:ext cx="2341927" cy="608203"/>
          </a:xfrm>
        </p:spPr>
        <p:txBody>
          <a:bodyPr>
            <a:normAutofit/>
          </a:bodyPr>
          <a:lstStyle/>
          <a:p>
            <a:r>
              <a:rPr lang="pt-PT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71039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E0259-681D-4D5F-95D4-9C0E5E65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Implementation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091D75-4CD1-4815-A56A-5459ACC80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Prefered Languages: Python.</a:t>
            </a:r>
          </a:p>
          <a:p>
            <a:r>
              <a:rPr lang="pt-PT" dirty="0"/>
              <a:t>Data structures: board ( class that will represent the game state) and piece (a class which defines the possible attacks of the chess piece and stores its position).</a:t>
            </a:r>
          </a:p>
          <a:p>
            <a:r>
              <a:rPr lang="pt-PT" dirty="0"/>
              <a:t>The initial state is defined by reading the saved text files with board information.</a:t>
            </a:r>
          </a:p>
          <a:p>
            <a:r>
              <a:rPr lang="pt-PT" dirty="0"/>
              <a:t>Implemented libraries: numpy, pygame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679829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680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Sitka Subheading</vt:lpstr>
      <vt:lpstr>PebbleVTI</vt:lpstr>
      <vt:lpstr>Chess Snake  IART Project</vt:lpstr>
      <vt:lpstr>Specifications</vt:lpstr>
      <vt:lpstr>Related Work</vt:lpstr>
      <vt:lpstr>Search Problem Formulation</vt:lpstr>
      <vt:lpstr>Search Problem Formulation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Snake Puzzles – 2022 IA Project</dc:title>
  <dc:creator>Domingos José Silva Moreira dos Santos</dc:creator>
  <cp:lastModifiedBy>Carlos Gomes</cp:lastModifiedBy>
  <cp:revision>3</cp:revision>
  <dcterms:created xsi:type="dcterms:W3CDTF">2022-03-24T16:57:15Z</dcterms:created>
  <dcterms:modified xsi:type="dcterms:W3CDTF">2022-04-04T21:13:01Z</dcterms:modified>
</cp:coreProperties>
</file>