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PT" sz="4400" u="sng" dirty="0" err="1"/>
              <a:t>Chess</a:t>
            </a:r>
            <a:r>
              <a:rPr lang="pt-PT" sz="4400" u="sng" dirty="0"/>
              <a:t> </a:t>
            </a:r>
            <a:r>
              <a:rPr lang="pt-PT" sz="4400" u="sng" dirty="0" err="1"/>
              <a:t>Snake</a:t>
            </a:r>
            <a:r>
              <a:rPr lang="pt-PT" sz="4400" u="sng" dirty="0"/>
              <a:t> Puzzles – 2022 IA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to,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Artificial </a:t>
            </a:r>
            <a:r>
              <a:rPr lang="pt-PT" dirty="0" err="1"/>
              <a:t>Inteligence</a:t>
            </a:r>
            <a:r>
              <a:rPr lang="pt-PT" dirty="0"/>
              <a:t> </a:t>
            </a:r>
            <a:r>
              <a:rPr lang="pt-PT" dirty="0" err="1"/>
              <a:t>skills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, </a:t>
            </a:r>
            <a:r>
              <a:rPr lang="pt-PT" dirty="0" err="1"/>
              <a:t>draw</a:t>
            </a:r>
            <a:r>
              <a:rPr lang="pt-PT" dirty="0"/>
              <a:t> a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goes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square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upper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square</a:t>
            </a:r>
            <a:r>
              <a:rPr lang="pt-PT" dirty="0"/>
              <a:t>;</a:t>
            </a:r>
          </a:p>
          <a:p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sane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segments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;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games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multiplayer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117</Words>
  <Application>Microsoft Office PowerPoint</Application>
  <PresentationFormat>Ecrã Panorâmico</PresentationFormat>
  <Paragraphs>14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Chess Snake Puzzles – 2022 IA Project</vt:lpstr>
      <vt:lpstr>Specifications</vt:lpstr>
      <vt:lpstr>Related Work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Domingos José Silva Moreira dos Santos</cp:lastModifiedBy>
  <cp:revision>1</cp:revision>
  <dcterms:created xsi:type="dcterms:W3CDTF">2022-03-24T16:57:15Z</dcterms:created>
  <dcterms:modified xsi:type="dcterms:W3CDTF">2022-03-24T17:22:31Z</dcterms:modified>
</cp:coreProperties>
</file>