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PT" sz="4400" u="sng" dirty="0" err="1"/>
              <a:t>Chess</a:t>
            </a:r>
            <a:r>
              <a:rPr lang="pt-PT" sz="4400" u="sng" dirty="0"/>
              <a:t> </a:t>
            </a:r>
            <a:r>
              <a:rPr lang="pt-PT" sz="4400" u="sng" dirty="0" err="1"/>
              <a:t>Snake</a:t>
            </a:r>
            <a:r>
              <a:rPr lang="pt-PT" sz="4400" u="sng" dirty="0"/>
              <a:t> Puzzles – 2022 IA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to,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Artificial </a:t>
            </a:r>
            <a:r>
              <a:rPr lang="pt-PT" dirty="0" err="1"/>
              <a:t>Inteligence</a:t>
            </a:r>
            <a:r>
              <a:rPr lang="pt-PT" dirty="0"/>
              <a:t> </a:t>
            </a:r>
            <a:r>
              <a:rPr lang="pt-PT" dirty="0" err="1"/>
              <a:t>skills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, </a:t>
            </a:r>
            <a:r>
              <a:rPr lang="pt-PT" dirty="0" err="1"/>
              <a:t>draw</a:t>
            </a:r>
            <a:r>
              <a:rPr lang="pt-PT" dirty="0"/>
              <a:t> a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goes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upper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;</a:t>
            </a:r>
          </a:p>
          <a:p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segments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;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games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multiplayer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;</a:t>
            </a:r>
          </a:p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Space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Puzzle </a:t>
            </a:r>
            <a:r>
              <a:rPr lang="pt-PT" dirty="0" err="1"/>
              <a:t>with</a:t>
            </a:r>
            <a:r>
              <a:rPr lang="pt-PT" dirty="0"/>
              <a:t> 2 </a:t>
            </a:r>
            <a:r>
              <a:rPr lang="pt-PT" dirty="0" err="1"/>
              <a:t>pieces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: LEFT, RIGHT, UP, DOWN;</a:t>
            </a:r>
          </a:p>
          <a:p>
            <a:pPr lvl="1"/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“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segments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” (Não sei descrever o </a:t>
            </a:r>
            <a:r>
              <a:rPr lang="pt-PT" dirty="0" err="1"/>
              <a:t>state</a:t>
            </a:r>
            <a:r>
              <a:rPr lang="pt-PT" dirty="0"/>
              <a:t> aqui);</a:t>
            </a:r>
          </a:p>
          <a:p>
            <a:pPr lvl="1"/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costs</a:t>
            </a:r>
            <a:r>
              <a:rPr lang="pt-PT" dirty="0"/>
              <a:t>: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operation</a:t>
            </a:r>
            <a:r>
              <a:rPr lang="pt-PT" dirty="0"/>
              <a:t> </a:t>
            </a:r>
            <a:r>
              <a:rPr lang="pt-PT" dirty="0" err="1"/>
              <a:t>costs</a:t>
            </a:r>
            <a:r>
              <a:rPr lang="pt-PT" dirty="0"/>
              <a:t> 1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;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Prefered</a:t>
            </a:r>
            <a:r>
              <a:rPr lang="pt-PT" dirty="0"/>
              <a:t> </a:t>
            </a:r>
            <a:r>
              <a:rPr lang="pt-PT" dirty="0" err="1"/>
              <a:t>IDE’s</a:t>
            </a:r>
            <a:r>
              <a:rPr lang="pt-PT" dirty="0"/>
              <a:t>: Visual </a:t>
            </a:r>
            <a:r>
              <a:rPr lang="pt-PT" dirty="0" err="1"/>
              <a:t>Studio</a:t>
            </a:r>
            <a:r>
              <a:rPr lang="pt-PT" dirty="0"/>
              <a:t>, </a:t>
            </a:r>
            <a:r>
              <a:rPr lang="pt-PT" dirty="0" err="1"/>
              <a:t>CLion</a:t>
            </a:r>
            <a:r>
              <a:rPr lang="pt-PT" dirty="0"/>
              <a:t>;</a:t>
            </a:r>
          </a:p>
          <a:p>
            <a:r>
              <a:rPr lang="pt-PT" dirty="0" err="1"/>
              <a:t>Prefered</a:t>
            </a:r>
            <a:r>
              <a:rPr lang="pt-PT" dirty="0"/>
              <a:t> </a:t>
            </a:r>
            <a:r>
              <a:rPr lang="pt-PT" dirty="0" err="1"/>
              <a:t>Languages</a:t>
            </a:r>
            <a:r>
              <a:rPr lang="pt-PT" dirty="0"/>
              <a:t>: C++, C, </a:t>
            </a:r>
            <a:r>
              <a:rPr lang="pt-PT" dirty="0" err="1"/>
              <a:t>Python</a:t>
            </a:r>
            <a:r>
              <a:rPr lang="pt-PT" dirty="0"/>
              <a:t>;</a:t>
            </a:r>
          </a:p>
          <a:p>
            <a:r>
              <a:rPr lang="pt-PT" dirty="0"/>
              <a:t>Data </a:t>
            </a:r>
            <a:r>
              <a:rPr lang="pt-PT" dirty="0" err="1"/>
              <a:t>structures</a:t>
            </a:r>
            <a:r>
              <a:rPr lang="pt-PT" dirty="0"/>
              <a:t>: </a:t>
            </a:r>
            <a:r>
              <a:rPr lang="pt-PT" dirty="0" err="1"/>
              <a:t>arrays</a:t>
            </a:r>
            <a:r>
              <a:rPr lang="pt-PT" dirty="0"/>
              <a:t>, </a:t>
            </a:r>
            <a:r>
              <a:rPr lang="pt-PT" dirty="0" err="1"/>
              <a:t>vectors</a:t>
            </a:r>
            <a:r>
              <a:rPr lang="pt-PT" dirty="0"/>
              <a:t>, </a:t>
            </a:r>
            <a:r>
              <a:rPr lang="pt-PT" dirty="0" err="1"/>
              <a:t>strings</a:t>
            </a:r>
            <a:r>
              <a:rPr lang="pt-PT" dirty="0"/>
              <a:t>, </a:t>
            </a:r>
            <a:r>
              <a:rPr lang="pt-PT" dirty="0" err="1"/>
              <a:t>booleans</a:t>
            </a:r>
            <a:r>
              <a:rPr lang="pt-PT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208</Words>
  <Application>Microsoft Macintosh PowerPoint</Application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Chess Snake Puzzles – 2022 IA Project</vt:lpstr>
      <vt:lpstr>Specifications</vt:lpstr>
      <vt:lpstr>Related Work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2</cp:revision>
  <dcterms:created xsi:type="dcterms:W3CDTF">2022-03-24T16:57:15Z</dcterms:created>
  <dcterms:modified xsi:type="dcterms:W3CDTF">2022-03-25T15:17:16Z</dcterms:modified>
</cp:coreProperties>
</file>