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349" dt="2022-04-04T15:02:0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4T15:36:24.934" v="4136" actId="6549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4T15:36:24.934" v="4136" actId="6549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4T15:36:24.934" v="4136" actId="6549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4T15:04:03.870" v="3692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4T15:04:03.870" v="3692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4T15:03:43.046" v="3648" actId="122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4T15:02:31.649" v="3635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4T15:02:41.710" v="3637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4T15:03:43.046" v="3648" actId="122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  <pc:docChgLst>
    <pc:chgData name="Carlos Gomes" userId="befe0c0c48f41b83" providerId="LiveId" clId="{6FEF4BB0-CB00-438C-A0D8-7FBC648DD444}"/>
    <pc:docChg chg="modSld">
      <pc:chgData name="Carlos Gomes" userId="befe0c0c48f41b83" providerId="LiveId" clId="{6FEF4BB0-CB00-438C-A0D8-7FBC648DD444}" dt="2022-04-04T21:10:05.569" v="12" actId="20577"/>
      <pc:docMkLst>
        <pc:docMk/>
      </pc:docMkLst>
      <pc:sldChg chg="modSp mod">
        <pc:chgData name="Carlos Gomes" userId="befe0c0c48f41b83" providerId="LiveId" clId="{6FEF4BB0-CB00-438C-A0D8-7FBC648DD444}" dt="2022-04-04T21:10:05.569" v="12" actId="20577"/>
        <pc:sldMkLst>
          <pc:docMk/>
          <pc:sldMk cId="3251552042" sldId="259"/>
        </pc:sldMkLst>
        <pc:spChg chg="mod">
          <ac:chgData name="Carlos Gomes" userId="befe0c0c48f41b83" providerId="LiveId" clId="{6FEF4BB0-CB00-438C-A0D8-7FBC648DD444}" dt="2022-04-04T21:10:05.569" v="12" actId="20577"/>
          <ac:spMkLst>
            <pc:docMk/>
            <pc:sldMk cId="3251552042" sldId="259"/>
            <ac:spMk id="3" creationId="{6EDDA152-6B00-4A16-8E42-4E16F0784E3C}"/>
          </ac:spMkLst>
        </pc:spChg>
      </pc:sldChg>
      <pc:sldChg chg="modSp mod">
        <pc:chgData name="Carlos Gomes" userId="befe0c0c48f41b83" providerId="LiveId" clId="{6FEF4BB0-CB00-438C-A0D8-7FBC648DD444}" dt="2022-04-04T21:07:58.867" v="1"/>
        <pc:sldMkLst>
          <pc:docMk/>
          <pc:sldMk cId="3566798296" sldId="260"/>
        </pc:sldMkLst>
        <pc:spChg chg="mod">
          <ac:chgData name="Carlos Gomes" userId="befe0c0c48f41b83" providerId="LiveId" clId="{6FEF4BB0-CB00-438C-A0D8-7FBC648DD444}" dt="2022-04-04T21:07:58.867" v="1"/>
          <ac:spMkLst>
            <pc:docMk/>
            <pc:sldMk cId="3566798296" sldId="260"/>
            <ac:spMk id="3" creationId="{0F091D75-4CD1-4815-A56A-5459ACC80F92}"/>
          </ac:spMkLst>
        </pc:spChg>
      </pc:sldChg>
      <pc:sldChg chg="modSp mod">
        <pc:chgData name="Carlos Gomes" userId="befe0c0c48f41b83" providerId="LiveId" clId="{6FEF4BB0-CB00-438C-A0D8-7FBC648DD444}" dt="2022-04-04T21:08:23.481" v="5" actId="20577"/>
        <pc:sldMkLst>
          <pc:docMk/>
          <pc:sldMk cId="710399668" sldId="261"/>
        </pc:sldMkLst>
        <pc:graphicFrameChg chg="modGraphic">
          <ac:chgData name="Carlos Gomes" userId="befe0c0c48f41b83" providerId="LiveId" clId="{6FEF4BB0-CB00-438C-A0D8-7FBC648DD444}" dt="2022-04-04T21:08:23.481" v="5" actId="20577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State Representation: The board is represented by a matrix (list of lists), start and end tile are represented by the char ‘s’ and ‘f’, respectively, each chess piece is also represented by a char (king – k, queen – q, bishop – b, knigth – n, rook –r and pawn - p) the path tiles are represented with a 1 and the empty tiles with a 0.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counter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counts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time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. </a:t>
            </a:r>
            <a:r>
              <a:rPr lang="pt-PT" dirty="0" err="1"/>
              <a:t>Every</a:t>
            </a:r>
            <a:r>
              <a:rPr lang="pt-PT" dirty="0"/>
              <a:t> tile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position</a:t>
            </a:r>
            <a:r>
              <a:rPr lang="pt-PT" dirty="0"/>
              <a:t> (x, y)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updated</a:t>
            </a:r>
            <a:r>
              <a:rPr lang="pt-PT" dirty="0"/>
              <a:t> </a:t>
            </a:r>
            <a:r>
              <a:rPr lang="pt-PT" dirty="0" err="1"/>
              <a:t>everytime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moves.</a:t>
            </a:r>
          </a:p>
          <a:p>
            <a:r>
              <a:rPr lang="pt-PT" dirty="0" err="1"/>
              <a:t>Initial</a:t>
            </a:r>
            <a:r>
              <a:rPr lang="pt-PT" dirty="0"/>
              <a:t>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chosen path which may follow the rules defined in the game description. So it will be a matrix similiar with the initial state but, in </a:t>
            </a:r>
            <a:r>
              <a:rPr lang="pt-PT" dirty="0" err="1"/>
              <a:t>this</a:t>
            </a:r>
            <a:r>
              <a:rPr lang="pt-PT" dirty="0"/>
              <a:t> case, with the tiles representing the solution path marked with a 1.</a:t>
            </a:r>
          </a:p>
          <a:p>
            <a:r>
              <a:rPr lang="pt-PT" dirty="0"/>
              <a:t>Solution Cost – Each move costs 1, so the final cost will be the total length of the </a:t>
            </a:r>
            <a:r>
              <a:rPr lang="pt-PT" dirty="0" err="1"/>
              <a:t>snake</a:t>
            </a:r>
            <a:r>
              <a:rPr lang="pt-PT" dirty="0"/>
              <a:t>. (</a:t>
            </a:r>
            <a:r>
              <a:rPr lang="pt-PT" b="1" dirty="0"/>
              <a:t>to </a:t>
            </a:r>
            <a:r>
              <a:rPr lang="pt-PT" b="1" dirty="0" err="1"/>
              <a:t>be</a:t>
            </a:r>
            <a:r>
              <a:rPr lang="pt-PT" b="1" dirty="0"/>
              <a:t> </a:t>
            </a:r>
            <a:r>
              <a:rPr lang="pt-PT" b="1" dirty="0" err="1"/>
              <a:t>checked</a:t>
            </a:r>
            <a:r>
              <a:rPr lang="pt-PT" dirty="0"/>
              <a:t>)</a:t>
            </a:r>
          </a:p>
          <a:p>
            <a:r>
              <a:rPr lang="pt-PT" dirty="0"/>
              <a:t>Heuristic – As the main goal of the puzzle is to find a way to connect the 2 edges pf the board, an heuristic function can be defined as the remaining Manhattan distance from the current snake block to the finish tile.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12" y="-211963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945"/>
              </p:ext>
            </p:extLst>
          </p:nvPr>
        </p:nvGraphicFramePr>
        <p:xfrm>
          <a:off x="3119823" y="854138"/>
          <a:ext cx="8751065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86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3586543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3163708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  <a:gridCol w="943728">
                  <a:extLst>
                    <a:ext uri="{9D8B030D-6E8A-4147-A177-3AD203B41FA5}">
                      <a16:colId xmlns:a16="http://schemas.microsoft.com/office/drawing/2014/main" val="485993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89553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The above tile of the last piece of the snake is now part of the path too;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Update matrix’s values. (x, y-1) changes to 1.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1225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The tile on the bottom of the last piece of the snake is now part of the path too;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Update matrix’s values. (x, y+1) changes to 1.</a:t>
                      </a:r>
                      <a:endParaRPr lang="pt-PT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916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The tile on the left of the snake is now part of the path too;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Update matrix’s values. (x-1, y) changes to 1.</a:t>
                      </a:r>
                      <a:endParaRPr lang="pt-PT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1060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right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Update matrix’s values. (x+1, y) changes to 1.</a:t>
                      </a:r>
                      <a:endParaRPr lang="pt-PT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04" y="1453148"/>
            <a:ext cx="2341927" cy="60820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that will represent the game state) and piece (a 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r>
              <a:rPr lang="pt-PT" dirty="0"/>
              <a:t>Implemented libraries: numpy, pygame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769</Words>
  <Application>Microsoft Macintosh PowerPoint</Application>
  <PresentationFormat>Ecrã Panorâmico</PresentationFormat>
  <Paragraphs>57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5</cp:revision>
  <dcterms:created xsi:type="dcterms:W3CDTF">2022-03-24T16:57:15Z</dcterms:created>
  <dcterms:modified xsi:type="dcterms:W3CDTF">2022-04-05T08:48:06Z</dcterms:modified>
</cp:coreProperties>
</file>