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6D82-A78A-42A3-8F89-C15D4BE23402}" v="322" dt="2022-05-28T20:11:10.107"/>
    <p1510:client id="{7B16D6FE-AA98-4073-9FBA-BDAA968F85D1}" v="246" dt="2022-05-28T22:12:29.088"/>
  </p1510:revLst>
</p1510:revInfo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sonlai/sample-telco-customer-churn-dataset" TargetMode="External"/><Relationship Id="rId2" Type="http://schemas.openxmlformats.org/officeDocument/2006/relationships/hyperlink" Target="https://moodle.up.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blastchar/telco-customer-chu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600" dirty="0"/>
              <a:t>Supervised Learning Telco Customer Churn</a:t>
            </a:r>
            <a:br>
              <a:rPr lang="en-GB" sz="3600" dirty="0"/>
            </a:br>
            <a:r>
              <a:rPr lang="pt-PT" sz="1600" dirty="0"/>
              <a:t>IART Project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/>
              <a:t>Carlos Gomes – up201906622</a:t>
            </a:r>
            <a:endParaRPr/>
          </a:p>
          <a:p>
            <a:pPr algn="l">
              <a:defRPr/>
            </a:pPr>
            <a:r>
              <a:rPr lang="pt-PT"/>
              <a:t>Domingos Santos – up201906680</a:t>
            </a:r>
            <a:endParaRPr/>
          </a:p>
          <a:p>
            <a:pPr algn="l">
              <a:defRPr/>
            </a:pPr>
            <a:r>
              <a:rPr lang="pt-PT"/>
              <a:t>Filipe Pinto – up201907747</a:t>
            </a:r>
            <a:endParaRPr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3" name="Imagem 52" descr="Uma imagem com símbolo, exterior, sentado, paragem&#10;&#10;Descrição gerada automaticamen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517C-04C5-FAB3-9E54-920565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A9D25-FF8D-4FEB-BC9E-3217E59B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25" y="2175831"/>
            <a:ext cx="10668000" cy="3818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It is important for a company to</a:t>
            </a:r>
            <a:r>
              <a:rPr lang="en-GB" dirty="0">
                <a:ea typeface="+mn-lt"/>
                <a:cs typeface="+mn-lt"/>
              </a:rPr>
              <a:t> retain customers in order to maintain or even increase profit, so it might be very useful to predict their behaviour.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So, given a dataset with information about telco customers we want to predict if a customer will churn or not.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In other words the main goal of this project is to predict if a customer will stop buying products/services in telco.</a:t>
            </a:r>
          </a:p>
        </p:txBody>
      </p:sp>
    </p:spTree>
    <p:extLst>
      <p:ext uri="{BB962C8B-B14F-4D97-AF65-F5344CB8AC3E}">
        <p14:creationId xmlns:p14="http://schemas.microsoft.com/office/powerpoint/2010/main" val="7104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06F5-7100-0F38-270D-C45005F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E76583-54EE-9690-8E5E-37B1DD1D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u="sng" dirty="0">
                <a:ea typeface="+mn-lt"/>
                <a:cs typeface="+mn-lt"/>
                <a:hlinkClick r:id="rId2"/>
              </a:rPr>
              <a:t>https://moodle.up.pt/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course</a:t>
            </a:r>
            <a:r>
              <a:rPr lang="pt-PT" dirty="0">
                <a:ea typeface="+mn-lt"/>
                <a:cs typeface="+mn-lt"/>
              </a:rPr>
              <a:t> files)</a:t>
            </a:r>
          </a:p>
          <a:p>
            <a:r>
              <a:rPr lang="pt-PT" dirty="0">
                <a:ea typeface="+mn-lt"/>
                <a:cs typeface="+mn-lt"/>
                <a:hlinkClick r:id="rId3"/>
              </a:rPr>
              <a:t>https://www.kaggle.com/datasets/easonlai/sample-telco-customer-churn-dataset</a:t>
            </a:r>
            <a:endParaRPr lang="pt-PT" dirty="0">
              <a:ea typeface="+mn-lt"/>
              <a:cs typeface="+mn-lt"/>
            </a:endParaRPr>
          </a:p>
          <a:p>
            <a:r>
              <a:rPr lang="pt-PT" dirty="0">
                <a:solidFill>
                  <a:srgbClr val="FFFFFF">
                    <a:alpha val="70000"/>
                  </a:srgbClr>
                </a:solidFill>
                <a:ea typeface="+mn-lt"/>
                <a:cs typeface="Arial"/>
                <a:hlinkClick r:id="rId4"/>
              </a:rPr>
              <a:t>https://www.kaggle.com/datasets/blastchar/telco-customer-churn</a:t>
            </a:r>
            <a:endParaRPr lang="pt-PT" dirty="0">
              <a:solidFill>
                <a:srgbClr val="FFFFFF">
                  <a:alpha val="70000"/>
                </a:srgbClr>
              </a:solidFill>
              <a:ea typeface="+mn-lt"/>
              <a:cs typeface="Arial"/>
            </a:endParaRPr>
          </a:p>
          <a:p>
            <a:endParaRPr lang="pt-PT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2364-CBC2-0E41-52C6-B935CF6D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FEDED-1772-89D4-DD92-D7BEE7EE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For this assignment we will use some python tools and libraries also used in classes which are:</a:t>
            </a:r>
            <a:endParaRPr lang="pt-PT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</a:t>
            </a:r>
            <a:r>
              <a:rPr lang="en-GB" err="1">
                <a:solidFill>
                  <a:srgbClr val="FFFFFF">
                    <a:alpha val="70000"/>
                  </a:srgbClr>
                </a:solidFill>
              </a:rPr>
              <a:t>numpy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GB" dirty="0">
                <a:ea typeface="+mn-lt"/>
                <a:cs typeface="+mn-lt"/>
              </a:rPr>
              <a:t>library used for working with arrays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pandas (</a:t>
            </a:r>
            <a:r>
              <a:rPr lang="en-GB" dirty="0">
                <a:ea typeface="+mn-lt"/>
                <a:cs typeface="+mn-lt"/>
              </a:rPr>
              <a:t>data science/data analysis and machine learning tasks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scikit-learn (</a:t>
            </a:r>
            <a:r>
              <a:rPr lang="en-GB" dirty="0">
                <a:ea typeface="+mn-lt"/>
                <a:cs typeface="+mn-lt"/>
              </a:rPr>
              <a:t>machine learning and statistical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including classification, regression, clustering and dimensionality reduction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matplotlib (</a:t>
            </a:r>
            <a:r>
              <a:rPr lang="en-GB" dirty="0">
                <a:ea typeface="+mn-lt"/>
                <a:cs typeface="+mn-lt"/>
              </a:rPr>
              <a:t>comprehensive library for creating static, animated, and interactive visualizations in Python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seaborn (</a:t>
            </a:r>
            <a:r>
              <a:rPr lang="en-GB" dirty="0">
                <a:ea typeface="+mn-lt"/>
                <a:cs typeface="+mn-lt"/>
              </a:rPr>
              <a:t>uses Matplotlib underneath to plot graphs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To reach the main goal, we need to implement some classification algorithms for supervised learning such as Support Vector Machine, K-Nearest Neighbours or Decision Tree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342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746B-15ED-CAF1-4D2D-DCFE51D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done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E73127-E3F0-EFC7-D7D9-EBDB0DE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Pre-processing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data:</a:t>
            </a:r>
          </a:p>
          <a:p>
            <a:pPr marL="0" indent="0">
              <a:buNone/>
            </a:pP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   -  </a:t>
            </a:r>
          </a:p>
        </p:txBody>
      </p:sp>
    </p:spTree>
    <p:extLst>
      <p:ext uri="{BB962C8B-B14F-4D97-AF65-F5344CB8AC3E}">
        <p14:creationId xmlns:p14="http://schemas.microsoft.com/office/powerpoint/2010/main" val="40429853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263</Words>
  <Application>Microsoft Office PowerPoint</Application>
  <DocSecurity>0</DocSecurity>
  <PresentationFormat>Ecrã Panorâmico</PresentationFormat>
  <Paragraphs>23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Supervised Learning Telco Customer Churn IART Project 2</vt:lpstr>
      <vt:lpstr>Specification</vt:lpstr>
      <vt:lpstr>Related Work</vt:lpstr>
      <vt:lpstr>Tools and algorithms</vt:lpstr>
      <vt:lpstr>Work already done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cp:lastModifiedBy>Filipe de Morais Teixeira Pinto</cp:lastModifiedBy>
  <cp:revision>130</cp:revision>
  <dcterms:created xsi:type="dcterms:W3CDTF">2022-03-24T16:57:15Z</dcterms:created>
  <dcterms:modified xsi:type="dcterms:W3CDTF">2022-05-29T17:22:00Z</dcterms:modified>
  <cp:category/>
  <dc:identifier/>
  <cp:contentStatus/>
  <dc:language/>
  <cp:version/>
</cp:coreProperties>
</file>