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F6D82-A78A-42A3-8F89-C15D4BE23402}" v="322" dt="2022-05-28T20:11:10.107"/>
    <p1510:client id="{7B16D6FE-AA98-4073-9FBA-BDAA968F85D1}" v="246" dt="2022-05-28T22:12:29.088"/>
  </p1510:revLst>
</p1510:revInfo>
</file>

<file path=ppt/tableStyles.xml><?xml version="1.0" encoding="utf-8"?>
<a:tblStyleLst xmlns:a="http://schemas.openxmlformats.org/drawingml/2006/main" def="{AFF03CC2-6BA7-71CA-834B-2A56201C08C8}">
  <a:tblStyle styleId="{AFF03CC2-6BA7-71CA-834B-2A56201C08C8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3998" y="761999"/>
            <a:ext cx="2286000" cy="5334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62001" y="761999"/>
            <a:ext cx="7619999" cy="5334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62000" y="2285999"/>
            <a:ext cx="5151119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8879" y="2285999"/>
            <a:ext cx="5151121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2000" y="3048000"/>
            <a:ext cx="5151119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8878" y="3048000"/>
            <a:ext cx="5151122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 bwMode="auto"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5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2" name="Freeform: Shape 11"/>
          <p:cNvSpPr/>
          <p:nvPr/>
        </p:nvSpPr>
        <p:spPr bwMode="auto"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5000"/>
        </a:lnSpc>
        <a:spcBef>
          <a:spcPts val="1000"/>
        </a:spcBef>
        <a:buFont typeface="Arial"/>
        <a:buChar char="•"/>
        <a:defRPr sz="2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4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0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asonlai/sample-telco-customer-churn-dataset" TargetMode="External"/><Relationship Id="rId2" Type="http://schemas.openxmlformats.org/officeDocument/2006/relationships/hyperlink" Target="https://moodle.up.p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600" dirty="0"/>
              <a:t>Supervised Learning Telco Customer Churn</a:t>
            </a:r>
            <a:br>
              <a:rPr lang="en-GB" sz="3600" dirty="0"/>
            </a:br>
            <a:r>
              <a:rPr lang="pt-PT" sz="1600" dirty="0"/>
              <a:t>IART Project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pt-PT"/>
              <a:t>Carlos Gomes – up201906622</a:t>
            </a:r>
            <a:endParaRPr/>
          </a:p>
          <a:p>
            <a:pPr algn="l">
              <a:defRPr/>
            </a:pPr>
            <a:r>
              <a:rPr lang="pt-PT"/>
              <a:t>Domingos Santos – up201906680</a:t>
            </a:r>
            <a:endParaRPr/>
          </a:p>
          <a:p>
            <a:pPr algn="l">
              <a:defRPr/>
            </a:pPr>
            <a:r>
              <a:rPr lang="pt-PT"/>
              <a:t>Filipe Pinto – up201907747</a:t>
            </a:r>
            <a:endParaRPr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3" name="Imagem 52" descr="Uma imagem com símbolo, exterior, sentado, paragem&#10;&#10;Descrição gerada automaticamen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220561" y="236331"/>
            <a:ext cx="2820437" cy="927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A517C-04C5-FAB3-9E54-920565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A9D25-FF8D-4FEB-BC9E-3217E59B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25" y="2175831"/>
            <a:ext cx="10668000" cy="38180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It is important for a company to</a:t>
            </a:r>
            <a:r>
              <a:rPr lang="en-GB" dirty="0">
                <a:ea typeface="+mn-lt"/>
                <a:cs typeface="+mn-lt"/>
              </a:rPr>
              <a:t> retain customers in order to maintain or even increase profit, so it might be very useful to predict their behaviour.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So, given a dataset with information about telco customers we want to predict if a customer will churn or not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In other words we want to, the main goal of this project is to predict if a customer will stop buying products/services in telco.</a:t>
            </a:r>
          </a:p>
        </p:txBody>
      </p:sp>
    </p:spTree>
    <p:extLst>
      <p:ext uri="{BB962C8B-B14F-4D97-AF65-F5344CB8AC3E}">
        <p14:creationId xmlns:p14="http://schemas.microsoft.com/office/powerpoint/2010/main" val="7104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06F5-7100-0F38-270D-C45005FB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E76583-54EE-9690-8E5E-37B1DD1D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u="sng" dirty="0">
                <a:ea typeface="+mn-lt"/>
                <a:cs typeface="+mn-lt"/>
                <a:hlinkClick r:id="rId2"/>
              </a:rPr>
              <a:t>https://moodle.up.pt/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course</a:t>
            </a:r>
            <a:r>
              <a:rPr lang="pt-PT">
                <a:ea typeface="+mn-lt"/>
                <a:cs typeface="+mn-lt"/>
              </a:rPr>
              <a:t> files)</a:t>
            </a:r>
          </a:p>
          <a:p>
            <a:r>
              <a:rPr lang="pt-PT" dirty="0">
                <a:ea typeface="+mn-lt"/>
                <a:cs typeface="+mn-lt"/>
                <a:hlinkClick r:id="rId3"/>
              </a:rPr>
              <a:t>https://www.kaggle.com/datasets/easonlai/sample-telco-customer-churn-dataset</a:t>
            </a:r>
            <a:endParaRPr lang="pt-PT" dirty="0">
              <a:solidFill>
                <a:srgbClr val="FFFFFF">
                  <a:alpha val="70000"/>
                </a:srgbClr>
              </a:solidFill>
              <a:ea typeface="+mn-lt"/>
              <a:cs typeface="Arial"/>
            </a:endParaRPr>
          </a:p>
          <a:p>
            <a:endParaRPr lang="pt-PT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2364-CBC2-0E41-52C6-B935CF6D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EFEDED-1772-89D4-DD92-D7BEE7EE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For this assignment we will use some python tools and libraries also used in classes which are:</a:t>
            </a:r>
            <a:endParaRPr lang="pt-PT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</a:t>
            </a:r>
            <a:r>
              <a:rPr lang="en-GB" err="1">
                <a:solidFill>
                  <a:srgbClr val="FFFFFF">
                    <a:alpha val="70000"/>
                  </a:srgbClr>
                </a:solidFill>
              </a:rPr>
              <a:t>numpy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(</a:t>
            </a:r>
            <a:r>
              <a:rPr lang="en-GB" dirty="0">
                <a:ea typeface="+mn-lt"/>
                <a:cs typeface="+mn-lt"/>
              </a:rPr>
              <a:t>library used for working with arrays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pandas (</a:t>
            </a:r>
            <a:r>
              <a:rPr lang="en-GB" dirty="0">
                <a:ea typeface="+mn-lt"/>
                <a:cs typeface="+mn-lt"/>
              </a:rPr>
              <a:t>data science/data analysis and machine learning tasks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scikit-learn (</a:t>
            </a:r>
            <a:r>
              <a:rPr lang="en-GB" dirty="0">
                <a:ea typeface="+mn-lt"/>
                <a:cs typeface="+mn-lt"/>
              </a:rPr>
              <a:t>machine learning and statistical </a:t>
            </a:r>
            <a:r>
              <a:rPr lang="en-GB" dirty="0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 including classification, regression, clustering and dimensionality reduction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 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matplotlib (</a:t>
            </a:r>
            <a:r>
              <a:rPr lang="en-GB" dirty="0">
                <a:ea typeface="+mn-lt"/>
                <a:cs typeface="+mn-lt"/>
              </a:rPr>
              <a:t>comprehensive library for creating static, animated, and interactive visualizations in Python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seaborn (</a:t>
            </a:r>
            <a:r>
              <a:rPr lang="en-GB" dirty="0">
                <a:ea typeface="+mn-lt"/>
                <a:cs typeface="+mn-lt"/>
              </a:rPr>
              <a:t>uses Matplotlib underneath to plot graphs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To reach the main goal, we need to implement some classification algorithms for supervised learning such as Support Vector Machine, K-Nearest Neighbours or Decision Tree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342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E746B-15ED-CAF1-4D2D-DCFE51D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done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E73127-E3F0-EFC7-D7D9-EBDB0DE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FFFFFF">
                    <a:alpha val="70000"/>
                  </a:srgbClr>
                </a:solidFill>
              </a:rPr>
              <a:t>Pre-processing</a:t>
            </a: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 data:</a:t>
            </a:r>
          </a:p>
          <a:p>
            <a:pPr marL="0" indent="0">
              <a:buNone/>
            </a:pP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   -  </a:t>
            </a:r>
          </a:p>
        </p:txBody>
      </p:sp>
    </p:spTree>
    <p:extLst>
      <p:ext uri="{BB962C8B-B14F-4D97-AF65-F5344CB8AC3E}">
        <p14:creationId xmlns:p14="http://schemas.microsoft.com/office/powerpoint/2010/main" val="40429853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DocSecurity>0</DocSecurity>
  <PresentationFormat>Ecrã Panorâmico</PresentationFormat>
  <Paragraphs>0</Paragraphs>
  <Slides>5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PebbleVTI</vt:lpstr>
      <vt:lpstr>Supervised Learning Telco Customer Churn IART Project 2</vt:lpstr>
      <vt:lpstr>Specification</vt:lpstr>
      <vt:lpstr>Related Work</vt:lpstr>
      <vt:lpstr>Tools and algorithms</vt:lpstr>
      <vt:lpstr>Work already done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subject/>
  <dc:creator>Domingos José Silva Moreira dos Santos</dc:creator>
  <cp:keywords/>
  <dc:description/>
  <cp:lastModifiedBy/>
  <cp:revision>129</cp:revision>
  <dcterms:created xsi:type="dcterms:W3CDTF">2022-03-24T16:57:15Z</dcterms:created>
  <dcterms:modified xsi:type="dcterms:W3CDTF">2022-05-28T22:43:38Z</dcterms:modified>
  <cp:category/>
  <dc:identifier/>
  <cp:contentStatus/>
  <dc:language/>
  <cp:version/>
</cp:coreProperties>
</file>