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49"/>
  </p:notesMasterIdLst>
  <p:sldIdLst>
    <p:sldId id="256" r:id="rId2"/>
    <p:sldId id="294" r:id="rId3"/>
    <p:sldId id="296" r:id="rId4"/>
    <p:sldId id="295" r:id="rId5"/>
    <p:sldId id="297" r:id="rId6"/>
    <p:sldId id="298" r:id="rId7"/>
    <p:sldId id="300" r:id="rId8"/>
    <p:sldId id="299" r:id="rId9"/>
    <p:sldId id="324" r:id="rId10"/>
    <p:sldId id="325" r:id="rId11"/>
    <p:sldId id="326" r:id="rId12"/>
    <p:sldId id="302" r:id="rId13"/>
    <p:sldId id="303" r:id="rId14"/>
    <p:sldId id="304" r:id="rId15"/>
    <p:sldId id="305" r:id="rId16"/>
    <p:sldId id="307" r:id="rId17"/>
    <p:sldId id="306" r:id="rId18"/>
    <p:sldId id="308" r:id="rId19"/>
    <p:sldId id="309" r:id="rId20"/>
    <p:sldId id="310" r:id="rId21"/>
    <p:sldId id="311" r:id="rId22"/>
    <p:sldId id="312" r:id="rId23"/>
    <p:sldId id="327" r:id="rId24"/>
    <p:sldId id="328" r:id="rId25"/>
    <p:sldId id="313" r:id="rId26"/>
    <p:sldId id="314" r:id="rId27"/>
    <p:sldId id="315" r:id="rId28"/>
    <p:sldId id="316" r:id="rId29"/>
    <p:sldId id="318" r:id="rId30"/>
    <p:sldId id="319" r:id="rId31"/>
    <p:sldId id="320" r:id="rId32"/>
    <p:sldId id="321" r:id="rId33"/>
    <p:sldId id="317" r:id="rId34"/>
    <p:sldId id="322" r:id="rId35"/>
    <p:sldId id="323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283" r:id="rId48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10.10.2022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6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Еще раз о </a:t>
            </a:r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let promise = new Promise((resolve, reject) =&gt;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 smtClean="0"/>
              <a:t>       resolve</a:t>
            </a:r>
            <a:r>
              <a:rPr lang="en-US" dirty="0"/>
              <a:t>("result");</a:t>
            </a:r>
          </a:p>
          <a:p>
            <a:pPr marL="0" indent="0">
              <a:buNone/>
            </a:pPr>
            <a:r>
              <a:rPr lang="en-US" dirty="0"/>
              <a:t>  }, 1000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promise.then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result =&gt; {</a:t>
            </a:r>
          </a:p>
          <a:p>
            <a:pPr marL="0" indent="0">
              <a:buNone/>
            </a:pPr>
            <a:r>
              <a:rPr lang="en-US" dirty="0" smtClean="0"/>
              <a:t>        alert</a:t>
            </a:r>
            <a:r>
              <a:rPr lang="en-US" dirty="0"/>
              <a:t>("Fulfilled: " + result); // result - </a:t>
            </a:r>
            <a:r>
              <a:rPr lang="ru-RU" dirty="0"/>
              <a:t>аргумент </a:t>
            </a:r>
            <a:r>
              <a:rPr lang="en-US" dirty="0"/>
              <a:t>resolve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error =&gt; {</a:t>
            </a:r>
          </a:p>
          <a:p>
            <a:pPr marL="0" indent="0">
              <a:buNone/>
            </a:pPr>
            <a:r>
              <a:rPr lang="en-US" dirty="0" smtClean="0"/>
              <a:t>        alert</a:t>
            </a:r>
            <a:r>
              <a:rPr lang="en-US" dirty="0"/>
              <a:t>("Rejected: " + error); // error - </a:t>
            </a:r>
            <a:r>
              <a:rPr lang="ru-RU" dirty="0"/>
              <a:t>аргумент </a:t>
            </a:r>
            <a:r>
              <a:rPr lang="en-US" dirty="0"/>
              <a:t>reject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69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 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return "Hello";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return </a:t>
            </a:r>
            <a:r>
              <a:rPr lang="en-US" dirty="0" err="1"/>
              <a:t>Promise.resolve</a:t>
            </a:r>
            <a:r>
              <a:rPr lang="en-US" dirty="0"/>
              <a:t>("Hello");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myFunction</a:t>
            </a:r>
            <a:r>
              <a:rPr lang="en-US" dirty="0"/>
              <a:t>().then(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(x) =&gt; {  console.log(x);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0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Стрелочные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 addition = function(a, b) {</a:t>
            </a:r>
          </a:p>
          <a:p>
            <a:pPr marL="0" indent="0">
              <a:buNone/>
            </a:pPr>
            <a:r>
              <a:rPr lang="en-US" dirty="0"/>
              <a:t>    return a + b;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addition = (a, b) =&gt; a + b;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['apple', 'banana', 'orange'];</a:t>
            </a:r>
          </a:p>
          <a:p>
            <a:pPr marL="0" indent="0">
              <a:buNone/>
            </a:pPr>
            <a:r>
              <a:rPr lang="en-US" dirty="0"/>
              <a:t>let breakfast = </a:t>
            </a:r>
            <a:r>
              <a:rPr lang="en-US" dirty="0" err="1"/>
              <a:t>arr.map</a:t>
            </a:r>
            <a:r>
              <a:rPr lang="en-US" dirty="0"/>
              <a:t>(fruit =&gt; {</a:t>
            </a:r>
          </a:p>
          <a:p>
            <a:pPr marL="0" indent="0">
              <a:buNone/>
            </a:pPr>
            <a:r>
              <a:rPr lang="en-US" dirty="0"/>
              <a:t>    return fruit + 's';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console.log(breakfast); // ['apples', 'bananas', 'oranges']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5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</a:t>
            </a:r>
            <a:r>
              <a:rPr lang="ru-RU" dirty="0" smtClean="0"/>
              <a:t> в стрелочных функциях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Person() {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this.age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self = this;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self.age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0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setInterval</a:t>
            </a:r>
            <a:r>
              <a:rPr lang="en-US" dirty="0"/>
              <a:t>(function </a:t>
            </a:r>
            <a:r>
              <a:rPr lang="en-US" dirty="0" err="1"/>
              <a:t>growUp</a:t>
            </a:r>
            <a:r>
              <a:rPr lang="en-US" dirty="0"/>
              <a:t>() {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this.age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self.age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++;</a:t>
            </a:r>
          </a:p>
          <a:p>
            <a:pPr marL="0" indent="0">
              <a:buNone/>
            </a:pPr>
            <a:r>
              <a:rPr lang="en-US" dirty="0"/>
              <a:t>    }, 1000);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 = new Person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23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ru-RU" dirty="0"/>
              <a:t> в стрелочных функциях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function Person()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this.age</a:t>
            </a:r>
            <a:r>
              <a:rPr lang="en-US" dirty="0"/>
              <a:t>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setInterval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this.age</a:t>
            </a:r>
            <a:r>
              <a:rPr lang="en-US" dirty="0"/>
              <a:t>++; // this </a:t>
            </a:r>
            <a:r>
              <a:rPr lang="ru-RU" dirty="0"/>
              <a:t>относится к объекту </a:t>
            </a:r>
            <a:r>
              <a:rPr lang="en-US" dirty="0"/>
              <a:t>person</a:t>
            </a:r>
          </a:p>
          <a:p>
            <a:pPr marL="0" indent="0">
              <a:buNone/>
            </a:pPr>
            <a:r>
              <a:rPr lang="en-US" dirty="0"/>
              <a:t>    }, 1000);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 = new Person();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45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 – spread </a:t>
            </a:r>
            <a:r>
              <a:rPr lang="ru-RU" dirty="0"/>
              <a:t>и </a:t>
            </a:r>
            <a:r>
              <a:rPr lang="en-US" dirty="0"/>
              <a:t>rest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foo(x, y, z) {</a:t>
            </a:r>
          </a:p>
          <a:p>
            <a:pPr marL="0" indent="0">
              <a:buNone/>
            </a:pPr>
            <a:r>
              <a:rPr lang="en-US" dirty="0"/>
              <a:t>    console.log(x, y, z);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[1, 2, 3];</a:t>
            </a:r>
          </a:p>
          <a:p>
            <a:pPr marL="0" indent="0">
              <a:buNone/>
            </a:pPr>
            <a:r>
              <a:rPr lang="en-US" dirty="0"/>
              <a:t>foo(...</a:t>
            </a:r>
            <a:r>
              <a:rPr lang="en-US" dirty="0" err="1"/>
              <a:t>arr</a:t>
            </a:r>
            <a:r>
              <a:rPr lang="en-US" dirty="0"/>
              <a:t>); // 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foo(...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foo(1, 2, 3, 4, 5); // [1, 2, 3, 4, 5]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0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foo() {</a:t>
            </a:r>
          </a:p>
          <a:p>
            <a:pPr marL="0" indent="0">
              <a:buNone/>
            </a:pPr>
            <a:r>
              <a:rPr lang="en-US" dirty="0"/>
              <a:t>    return [1, 2, 3];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foo(); // [1,2,3]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[a, b, c] = foo();</a:t>
            </a:r>
          </a:p>
          <a:p>
            <a:pPr marL="0" indent="0">
              <a:buNone/>
            </a:pPr>
            <a:r>
              <a:rPr lang="en-US" dirty="0"/>
              <a:t>console.log(a, b, c); // 1 2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0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Деструктуризация</a:t>
            </a:r>
            <a:r>
              <a:rPr lang="en-US" dirty="0" smtClean="0"/>
              <a:t> </a:t>
            </a:r>
            <a:r>
              <a:rPr lang="ru-RU" dirty="0" smtClean="0"/>
              <a:t>и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function bar() {</a:t>
            </a:r>
          </a:p>
          <a:p>
            <a:pPr marL="0" indent="0">
              <a:buNone/>
            </a:pPr>
            <a:r>
              <a:rPr lang="en-US" dirty="0"/>
              <a:t>    return {</a:t>
            </a:r>
          </a:p>
          <a:p>
            <a:pPr marL="0" indent="0">
              <a:buNone/>
            </a:pPr>
            <a:r>
              <a:rPr lang="en-US" dirty="0"/>
              <a:t>        x: 4,</a:t>
            </a:r>
          </a:p>
          <a:p>
            <a:pPr marL="0" indent="0">
              <a:buNone/>
            </a:pPr>
            <a:r>
              <a:rPr lang="en-US" dirty="0"/>
              <a:t>        y: 5,</a:t>
            </a:r>
          </a:p>
          <a:p>
            <a:pPr marL="0" indent="0">
              <a:buNone/>
            </a:pPr>
            <a:r>
              <a:rPr lang="en-US" dirty="0"/>
              <a:t>        z: 6</a:t>
            </a:r>
          </a:p>
          <a:p>
            <a:pPr marL="0" indent="0">
              <a:buNone/>
            </a:pPr>
            <a:r>
              <a:rPr lang="en-US" dirty="0"/>
              <a:t>   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{ x: a, y: b, z: c } = bar();</a:t>
            </a:r>
          </a:p>
          <a:p>
            <a:pPr marL="0" indent="0">
              <a:buNone/>
            </a:pPr>
            <a:r>
              <a:rPr lang="en-US" dirty="0"/>
              <a:t>console.log(a, b, c); // 4 5 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081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шаблоны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user = '</a:t>
            </a:r>
            <a:r>
              <a:rPr lang="ru-RU" dirty="0"/>
              <a:t>Кевин';</a:t>
            </a:r>
          </a:p>
          <a:p>
            <a:pPr marL="0" indent="0">
              <a:buNone/>
            </a:pPr>
            <a:r>
              <a:rPr lang="en-US" dirty="0"/>
              <a:t>console.log(`</a:t>
            </a:r>
            <a:r>
              <a:rPr lang="ru-RU" dirty="0"/>
              <a:t>Привет, ${</a:t>
            </a:r>
            <a:r>
              <a:rPr lang="en-US" dirty="0"/>
              <a:t>user}!`); // </a:t>
            </a:r>
            <a:r>
              <a:rPr lang="ru-RU" dirty="0"/>
              <a:t>Привет, Кевин</a:t>
            </a:r>
            <a:r>
              <a:rPr lang="ru-RU" dirty="0" smtClean="0"/>
              <a:t>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${ ... }</a:t>
            </a:r>
            <a:r>
              <a:rPr lang="en-US" dirty="0"/>
              <a:t> – </a:t>
            </a:r>
            <a:r>
              <a:rPr lang="ru-RU" dirty="0"/>
              <a:t>вычисление выражения</a:t>
            </a:r>
          </a:p>
          <a:p>
            <a:pPr marL="0" indent="0">
              <a:buNone/>
            </a:pPr>
            <a:r>
              <a:rPr lang="ru-RU" dirty="0"/>
              <a:t>` - там, где Ё, но в английской раскладке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52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let w = new </a:t>
            </a:r>
            <a:r>
              <a:rPr lang="en-US" dirty="0" err="1"/>
              <a:t>WeakMap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o1 = {}, o2 = function(){};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w.set</a:t>
            </a:r>
            <a:r>
              <a:rPr lang="en-US" dirty="0"/>
              <a:t>(o1, 37);</a:t>
            </a:r>
          </a:p>
          <a:p>
            <a:pPr marL="0" indent="0">
              <a:buNone/>
            </a:pPr>
            <a:r>
              <a:rPr lang="en-US" dirty="0" err="1"/>
              <a:t>w.set</a:t>
            </a:r>
            <a:r>
              <a:rPr lang="en-US" dirty="0"/>
              <a:t>(o2, "</a:t>
            </a:r>
            <a:r>
              <a:rPr lang="en-US" dirty="0" err="1"/>
              <a:t>azerty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w.get</a:t>
            </a:r>
            <a:r>
              <a:rPr lang="en-US" dirty="0"/>
              <a:t>(o2);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w.has</a:t>
            </a:r>
            <a:r>
              <a:rPr lang="en-US" dirty="0"/>
              <a:t>(o1); // true</a:t>
            </a:r>
          </a:p>
          <a:p>
            <a:pPr marL="0" indent="0">
              <a:buNone/>
            </a:pPr>
            <a:r>
              <a:rPr lang="en-US" dirty="0" err="1"/>
              <a:t>w.delete</a:t>
            </a:r>
            <a:r>
              <a:rPr lang="en-US" dirty="0"/>
              <a:t>(o1);</a:t>
            </a:r>
          </a:p>
          <a:p>
            <a:pPr marL="0" indent="0">
              <a:buNone/>
            </a:pPr>
            <a:r>
              <a:rPr lang="en-US" dirty="0" err="1"/>
              <a:t>w.has</a:t>
            </a:r>
            <a:r>
              <a:rPr lang="en-US" dirty="0"/>
              <a:t>(o1); // false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12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языка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Современный стандарт </a:t>
            </a:r>
            <a:r>
              <a:rPr lang="en-US" dirty="0" smtClean="0"/>
              <a:t>ES-2015</a:t>
            </a:r>
            <a:r>
              <a:rPr lang="ru-RU" dirty="0" smtClean="0"/>
              <a:t> (</a:t>
            </a:r>
            <a:r>
              <a:rPr lang="en-US" dirty="0" smtClean="0"/>
              <a:t>ES6)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https://kangax.github.io/compat-table/es6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2898262"/>
            <a:ext cx="5377543" cy="3563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4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ws</a:t>
            </a:r>
            <a:r>
              <a:rPr lang="en-US" dirty="0"/>
              <a:t> = new </a:t>
            </a:r>
            <a:r>
              <a:rPr lang="en-US" dirty="0" err="1"/>
              <a:t>WeakSet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{};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foo = {};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ws.add</a:t>
            </a:r>
            <a:r>
              <a:rPr lang="en-US" dirty="0"/>
              <a:t>(window);</a:t>
            </a:r>
          </a:p>
          <a:p>
            <a:pPr marL="0" indent="0">
              <a:buNone/>
            </a:pPr>
            <a:r>
              <a:rPr lang="en-US" dirty="0" err="1"/>
              <a:t>ws.add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ws.has</a:t>
            </a:r>
            <a:r>
              <a:rPr lang="en-US" dirty="0"/>
              <a:t>(window); // true</a:t>
            </a:r>
          </a:p>
          <a:p>
            <a:pPr marL="0" indent="0">
              <a:buNone/>
            </a:pPr>
            <a:r>
              <a:rPr lang="en-US" dirty="0" err="1"/>
              <a:t>ws.has</a:t>
            </a:r>
            <a:r>
              <a:rPr lang="en-US" dirty="0"/>
              <a:t>(foo);    // false, foo </a:t>
            </a:r>
            <a:r>
              <a:rPr lang="ru-RU" dirty="0"/>
              <a:t>не был добавлен к коллекции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ws.delete</a:t>
            </a:r>
            <a:r>
              <a:rPr lang="en-US" dirty="0"/>
              <a:t>(window); // </a:t>
            </a:r>
            <a:r>
              <a:rPr lang="ru-RU" dirty="0"/>
              <a:t>удаляет </a:t>
            </a:r>
            <a:r>
              <a:rPr lang="en-US" dirty="0"/>
              <a:t>window </a:t>
            </a:r>
            <a:r>
              <a:rPr lang="ru-RU" dirty="0"/>
              <a:t>из коллекции</a:t>
            </a:r>
          </a:p>
          <a:p>
            <a:pPr marL="0" indent="0">
              <a:buNone/>
            </a:pPr>
            <a:r>
              <a:rPr lang="en-US" dirty="0" err="1"/>
              <a:t>ws.has</a:t>
            </a:r>
            <a:r>
              <a:rPr lang="en-US" dirty="0"/>
              <a:t>(window);    // false, window </a:t>
            </a:r>
            <a:r>
              <a:rPr lang="ru-RU" dirty="0"/>
              <a:t>был удалён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4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User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constructor(name) {</a:t>
            </a:r>
          </a:p>
          <a:p>
            <a:pPr marL="0" indent="0">
              <a:buNone/>
            </a:pPr>
            <a:r>
              <a:rPr lang="en-US" dirty="0"/>
              <a:t>    this.name = name;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sayHi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alert(this.name);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user = new User("</a:t>
            </a:r>
            <a:r>
              <a:rPr lang="ru-RU" dirty="0"/>
              <a:t>Иван");</a:t>
            </a:r>
          </a:p>
          <a:p>
            <a:pPr marL="0" indent="0">
              <a:buNone/>
            </a:pPr>
            <a:r>
              <a:rPr lang="en-US" dirty="0" err="1"/>
              <a:t>user.sayHi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smtClean="0"/>
              <a:t>класс в </a:t>
            </a:r>
            <a:r>
              <a:rPr lang="en-US" dirty="0" smtClean="0"/>
              <a:t>JS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– это разновидность </a:t>
            </a:r>
            <a:r>
              <a:rPr lang="ru-RU" dirty="0" smtClean="0"/>
              <a:t>функции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alert(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User); // function</a:t>
            </a:r>
            <a:endParaRPr lang="ru-RU" dirty="0" smtClean="0"/>
          </a:p>
          <a:p>
            <a:r>
              <a:rPr lang="en-US" dirty="0"/>
              <a:t>class User </a:t>
            </a:r>
            <a:r>
              <a:rPr lang="en-US" dirty="0" smtClean="0"/>
              <a:t>{...}</a:t>
            </a:r>
            <a:r>
              <a:rPr lang="ru-RU" dirty="0"/>
              <a:t> </a:t>
            </a:r>
            <a:r>
              <a:rPr lang="ru-RU" dirty="0" smtClean="0"/>
              <a:t>создаёт </a:t>
            </a:r>
            <a:r>
              <a:rPr lang="ru-RU" dirty="0"/>
              <a:t>функцию с именем </a:t>
            </a:r>
            <a:r>
              <a:rPr lang="ru-RU" dirty="0" err="1" smtClean="0"/>
              <a:t>User</a:t>
            </a:r>
            <a:r>
              <a:rPr lang="ru-RU" dirty="0" smtClean="0"/>
              <a:t>, </a:t>
            </a:r>
            <a:r>
              <a:rPr lang="ru-RU" dirty="0"/>
              <a:t>код </a:t>
            </a:r>
            <a:r>
              <a:rPr lang="ru-RU" dirty="0" smtClean="0"/>
              <a:t>берётся </a:t>
            </a:r>
            <a:r>
              <a:rPr lang="ru-RU" dirty="0"/>
              <a:t>из метода </a:t>
            </a:r>
            <a:r>
              <a:rPr lang="en-US" dirty="0" smtClean="0"/>
              <a:t>constructor</a:t>
            </a:r>
            <a:endParaRPr lang="ru-RU" dirty="0" smtClean="0"/>
          </a:p>
          <a:p>
            <a:r>
              <a:rPr lang="ru-RU" dirty="0"/>
              <a:t>в</a:t>
            </a:r>
            <a:r>
              <a:rPr lang="ru-RU" dirty="0" smtClean="0"/>
              <a:t> нее неявно дописывается </a:t>
            </a:r>
            <a:r>
              <a:rPr lang="en-US" dirty="0" smtClean="0"/>
              <a:t>this </a:t>
            </a:r>
            <a:r>
              <a:rPr lang="en-US" dirty="0"/>
              <a:t>= </a:t>
            </a:r>
            <a:r>
              <a:rPr lang="en-US" dirty="0" smtClean="0"/>
              <a:t>{};</a:t>
            </a:r>
            <a:r>
              <a:rPr lang="ru-RU" dirty="0" smtClean="0"/>
              <a:t> и </a:t>
            </a:r>
            <a:r>
              <a:rPr lang="en-US" dirty="0"/>
              <a:t>return this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все методы и свойства сохраняются в </a:t>
            </a:r>
            <a:r>
              <a:rPr lang="ru-RU" dirty="0" err="1"/>
              <a:t>User.prototype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1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Классы, геттеры и сеттеры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1486" y="1600200"/>
            <a:ext cx="7685314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User {</a:t>
            </a:r>
          </a:p>
          <a:p>
            <a:pPr marL="0" indent="0">
              <a:buNone/>
            </a:pPr>
            <a:r>
              <a:rPr lang="en-US" dirty="0"/>
              <a:t>  constructor(name) {</a:t>
            </a:r>
          </a:p>
          <a:p>
            <a:pPr marL="0" indent="0">
              <a:buNone/>
            </a:pPr>
            <a:r>
              <a:rPr lang="en-US" dirty="0"/>
              <a:t>    this.name = name;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get name()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this._name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set name(value) 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value.length</a:t>
            </a:r>
            <a:r>
              <a:rPr lang="en-US" dirty="0"/>
              <a:t> &lt; 4)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alert</a:t>
            </a:r>
            <a:r>
              <a:rPr lang="en-US" dirty="0"/>
              <a:t>("</a:t>
            </a:r>
            <a:r>
              <a:rPr lang="ru-RU" dirty="0"/>
              <a:t>Имя слишком короткое</a:t>
            </a:r>
            <a:r>
              <a:rPr lang="ru-RU" dirty="0" smtClean="0"/>
              <a:t>."); </a:t>
            </a:r>
            <a:r>
              <a:rPr lang="en-US" dirty="0" smtClean="0"/>
              <a:t>return;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this._name</a:t>
            </a:r>
            <a:r>
              <a:rPr lang="en-US" dirty="0"/>
              <a:t> = value;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user = new User("</a:t>
            </a:r>
            <a:r>
              <a:rPr lang="ru-RU" dirty="0"/>
              <a:t>Иван");</a:t>
            </a:r>
          </a:p>
          <a:p>
            <a:pPr marL="0" indent="0">
              <a:buNone/>
            </a:pPr>
            <a:r>
              <a:rPr lang="en-US" dirty="0"/>
              <a:t>alert(user.name); // </a:t>
            </a:r>
            <a:r>
              <a:rPr lang="ru-RU" dirty="0"/>
              <a:t>Иван</a:t>
            </a:r>
          </a:p>
          <a:p>
            <a:pPr marL="0" indent="0">
              <a:buNone/>
            </a:pPr>
            <a:r>
              <a:rPr lang="en-US" dirty="0"/>
              <a:t>user = new User(""); // </a:t>
            </a:r>
            <a:r>
              <a:rPr lang="ru-RU" dirty="0"/>
              <a:t>Имя слишком короткое.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1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Классы,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Car {</a:t>
            </a:r>
          </a:p>
          <a:p>
            <a:pPr marL="0" indent="0">
              <a:buNone/>
            </a:pPr>
            <a:r>
              <a:rPr lang="en-US" dirty="0"/>
              <a:t>    constructor() {</a:t>
            </a:r>
          </a:p>
          <a:p>
            <a:pPr marL="0" indent="0">
              <a:buNone/>
            </a:pPr>
            <a:r>
              <a:rPr lang="en-US" dirty="0"/>
              <a:t>        console.log("</a:t>
            </a:r>
            <a:r>
              <a:rPr lang="ru-RU" dirty="0"/>
              <a:t>Создаём новый автомобиль");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class Porsche extends Car {</a:t>
            </a:r>
          </a:p>
          <a:p>
            <a:pPr marL="0" indent="0">
              <a:buNone/>
            </a:pPr>
            <a:r>
              <a:rPr lang="en-US" dirty="0"/>
              <a:t>    constructor() {</a:t>
            </a:r>
          </a:p>
          <a:p>
            <a:pPr marL="0" indent="0">
              <a:buNone/>
            </a:pPr>
            <a:r>
              <a:rPr lang="en-US" dirty="0"/>
              <a:t>        super();</a:t>
            </a:r>
          </a:p>
          <a:p>
            <a:pPr marL="0" indent="0">
              <a:buNone/>
            </a:pPr>
            <a:r>
              <a:rPr lang="en-US" dirty="0"/>
              <a:t>        console.log("</a:t>
            </a:r>
            <a:r>
              <a:rPr lang="ru-RU" dirty="0"/>
              <a:t>Создаём </a:t>
            </a:r>
            <a:r>
              <a:rPr lang="en-US" dirty="0"/>
              <a:t>Porsche");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c = new Porsche();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Создаём новый автомобиль</a:t>
            </a:r>
          </a:p>
          <a:p>
            <a:pPr marL="0" indent="0">
              <a:buNone/>
            </a:pPr>
            <a:r>
              <a:rPr lang="ru-RU" dirty="0"/>
              <a:t>// Создаём </a:t>
            </a:r>
            <a:r>
              <a:rPr lang="en-US" dirty="0"/>
              <a:t>Porsche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515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Уникальный идентификатор, к которому невозможно получить доступ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sym</a:t>
            </a:r>
            <a:r>
              <a:rPr lang="en-US" dirty="0"/>
              <a:t> = Symbol("</a:t>
            </a:r>
            <a:r>
              <a:rPr lang="ru-RU" dirty="0"/>
              <a:t>опциональное описание");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sym</a:t>
            </a:r>
            <a:r>
              <a:rPr lang="en-US" dirty="0"/>
              <a:t>); // symbol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{x: 5, y: 7};</a:t>
            </a:r>
          </a:p>
          <a:p>
            <a:pPr marL="0" indent="0">
              <a:buNone/>
            </a:pPr>
            <a:r>
              <a:rPr lang="en-US" dirty="0" err="1" smtClean="0"/>
              <a:t>myObj</a:t>
            </a:r>
            <a:r>
              <a:rPr lang="en-US" dirty="0" smtClean="0"/>
              <a:t>[</a:t>
            </a:r>
            <a:r>
              <a:rPr lang="en-US" dirty="0" err="1" smtClean="0"/>
              <a:t>sym</a:t>
            </a:r>
            <a:r>
              <a:rPr lang="en-US" dirty="0"/>
              <a:t>] = "123";</a:t>
            </a:r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myObj.sym</a:t>
            </a:r>
            <a:r>
              <a:rPr lang="en-US" dirty="0"/>
              <a:t>); // "123"</a:t>
            </a:r>
          </a:p>
          <a:p>
            <a:pPr marL="0" indent="0">
              <a:buNone/>
            </a:pPr>
            <a:r>
              <a:rPr lang="en-US" dirty="0" err="1" smtClean="0"/>
              <a:t>Object.keys</a:t>
            </a:r>
            <a:r>
              <a:rPr lang="en-US" dirty="0" smtClean="0"/>
              <a:t>(</a:t>
            </a:r>
            <a:r>
              <a:rPr lang="en-US" dirty="0" err="1" smtClean="0"/>
              <a:t>myObj</a:t>
            </a:r>
            <a:r>
              <a:rPr lang="en-US" dirty="0"/>
              <a:t>); // ['x', 'y']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41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 </a:t>
            </a:r>
            <a:r>
              <a:rPr lang="ru-RU" dirty="0" smtClean="0"/>
              <a:t>в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38754" cy="4525963"/>
          </a:xfrm>
        </p:spPr>
        <p:txBody>
          <a:bodyPr/>
          <a:lstStyle/>
          <a:p>
            <a:r>
              <a:rPr lang="ru-RU" dirty="0" smtClean="0"/>
              <a:t>Объемный код – хочется разбить на части</a:t>
            </a:r>
          </a:p>
          <a:p>
            <a:r>
              <a:rPr lang="ru-RU" dirty="0" smtClean="0"/>
              <a:t>Части взаимосвязаны, иногда сложно</a:t>
            </a:r>
          </a:p>
          <a:p>
            <a:r>
              <a:rPr lang="ru-RU" dirty="0" smtClean="0"/>
              <a:t>Надо навести порядок в зависимостях, учесть асинхронность загрузки, цикличность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Раньше - </a:t>
            </a:r>
            <a:r>
              <a:rPr lang="en-US" dirty="0" smtClean="0"/>
              <a:t>require.js</a:t>
            </a:r>
            <a:r>
              <a:rPr lang="ru-RU" dirty="0" smtClean="0"/>
              <a:t>, </a:t>
            </a:r>
            <a:r>
              <a:rPr lang="en-US" dirty="0" err="1" smtClean="0"/>
              <a:t>CommonJS</a:t>
            </a:r>
            <a:r>
              <a:rPr lang="ru-RU" dirty="0" smtClean="0"/>
              <a:t>, теперь в </a:t>
            </a:r>
            <a:r>
              <a:rPr lang="en-US" dirty="0" smtClean="0"/>
              <a:t>ES6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9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в </a:t>
            </a:r>
            <a:r>
              <a:rPr lang="en-US" dirty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1486" y="1600200"/>
            <a:ext cx="768531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sayHi.js</a:t>
            </a:r>
          </a:p>
          <a:p>
            <a:pPr marL="0" indent="0">
              <a:buNone/>
            </a:pPr>
            <a:r>
              <a:rPr lang="en-US" b="1" dirty="0"/>
              <a:t>export</a:t>
            </a:r>
            <a:r>
              <a:rPr lang="en-US" dirty="0"/>
              <a:t> function </a:t>
            </a:r>
            <a:r>
              <a:rPr lang="en-US" dirty="0" err="1"/>
              <a:t>sayHi</a:t>
            </a:r>
            <a:r>
              <a:rPr lang="en-US" dirty="0"/>
              <a:t>(user) {</a:t>
            </a:r>
          </a:p>
          <a:p>
            <a:pPr marL="0" indent="0">
              <a:buNone/>
            </a:pPr>
            <a:r>
              <a:rPr lang="en-US" dirty="0"/>
              <a:t>  console.log(`Hello, ${user}!`);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main.js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{</a:t>
            </a:r>
            <a:r>
              <a:rPr lang="en-US" dirty="0" err="1"/>
              <a:t>sayHi</a:t>
            </a:r>
            <a:r>
              <a:rPr lang="en-US" dirty="0"/>
              <a:t>} from './sayHi.js';</a:t>
            </a:r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/>
              <a:t>sayHi</a:t>
            </a:r>
            <a:r>
              <a:rPr lang="en-US" dirty="0"/>
              <a:t>); // function</a:t>
            </a:r>
          </a:p>
          <a:p>
            <a:pPr marL="0" indent="0">
              <a:buNone/>
            </a:pPr>
            <a:r>
              <a:rPr lang="en-US" dirty="0" err="1"/>
              <a:t>sayHi</a:t>
            </a:r>
            <a:r>
              <a:rPr lang="en-US" dirty="0"/>
              <a:t>('John'); // Hello, John!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914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Встраивание модулей 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 type="module"&gt;</a:t>
            </a:r>
          </a:p>
          <a:p>
            <a:pPr marL="0" indent="0">
              <a:buNone/>
            </a:pPr>
            <a:r>
              <a:rPr lang="en-US" dirty="0"/>
              <a:t>  import {</a:t>
            </a:r>
            <a:r>
              <a:rPr lang="en-US" dirty="0" err="1"/>
              <a:t>sayHi</a:t>
            </a:r>
            <a:r>
              <a:rPr lang="en-US" dirty="0"/>
              <a:t>} from './say.js';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document.body.innerHTML</a:t>
            </a:r>
            <a:r>
              <a:rPr lang="en-US" dirty="0"/>
              <a:t> = </a:t>
            </a:r>
            <a:r>
              <a:rPr lang="en-US" dirty="0" err="1"/>
              <a:t>sayHi</a:t>
            </a:r>
            <a:r>
              <a:rPr lang="en-US" dirty="0"/>
              <a:t>('John');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09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r>
              <a:rPr lang="ru-RU" dirty="0" smtClean="0"/>
              <a:t> и </a:t>
            </a:r>
            <a:r>
              <a:rPr lang="en-US" dirty="0" smtClean="0"/>
              <a:t>import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08" y="1887903"/>
            <a:ext cx="7365843" cy="267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534" y="5155475"/>
            <a:ext cx="786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{months, MODULES_BECAME_STANDART_YEAR, User} from './module1.js';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99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ES6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Еще раз про </a:t>
            </a:r>
            <a:r>
              <a:rPr lang="en-US" dirty="0" smtClean="0"/>
              <a:t>let, </a:t>
            </a:r>
            <a:r>
              <a:rPr lang="en-US" dirty="0" err="1" smtClean="0"/>
              <a:t>const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endParaRPr lang="ru-RU" dirty="0" smtClean="0"/>
          </a:p>
          <a:p>
            <a:r>
              <a:rPr lang="ru-RU" dirty="0" smtClean="0"/>
              <a:t>Еще раз о </a:t>
            </a:r>
            <a:r>
              <a:rPr lang="en-US" dirty="0"/>
              <a:t>P</a:t>
            </a:r>
            <a:r>
              <a:rPr lang="en-US" dirty="0" smtClean="0"/>
              <a:t>romise</a:t>
            </a:r>
          </a:p>
          <a:p>
            <a:r>
              <a:rPr lang="ru-RU" dirty="0" smtClean="0"/>
              <a:t>Стрелочные функции</a:t>
            </a:r>
          </a:p>
          <a:p>
            <a:r>
              <a:rPr lang="ru-RU" dirty="0" smtClean="0"/>
              <a:t>…  – </a:t>
            </a:r>
            <a:r>
              <a:rPr lang="en-US" dirty="0" smtClean="0"/>
              <a:t>spread </a:t>
            </a:r>
            <a:r>
              <a:rPr lang="ru-RU" dirty="0" smtClean="0"/>
              <a:t>и </a:t>
            </a:r>
            <a:r>
              <a:rPr lang="en-US" dirty="0" smtClean="0"/>
              <a:t>rest</a:t>
            </a:r>
            <a:endParaRPr lang="ru-RU" dirty="0" smtClean="0"/>
          </a:p>
          <a:p>
            <a:r>
              <a:rPr lang="ru-RU" dirty="0" smtClean="0"/>
              <a:t>Деструктуризация</a:t>
            </a:r>
          </a:p>
          <a:p>
            <a:r>
              <a:rPr lang="ru-RU" dirty="0" smtClean="0"/>
              <a:t>Строковые шаблоны</a:t>
            </a:r>
          </a:p>
          <a:p>
            <a:r>
              <a:rPr lang="en-US" dirty="0" err="1" smtClean="0"/>
              <a:t>WeakMap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WeakSet</a:t>
            </a:r>
            <a:endParaRPr lang="en-US" dirty="0" smtClean="0"/>
          </a:p>
          <a:p>
            <a:r>
              <a:rPr lang="ru-RU" dirty="0" smtClean="0"/>
              <a:t>Классы</a:t>
            </a:r>
          </a:p>
          <a:p>
            <a:r>
              <a:rPr lang="en-US" dirty="0" smtClean="0"/>
              <a:t>Symbol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783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</a:t>
            </a:r>
            <a:r>
              <a:rPr lang="ru-RU" dirty="0" smtClean="0"/>
              <a:t>именованный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sayHi</a:t>
            </a:r>
            <a:r>
              <a:rPr lang="en-US" dirty="0"/>
              <a:t>(user) {</a:t>
            </a:r>
          </a:p>
          <a:p>
            <a:pPr marL="0" indent="0">
              <a:buNone/>
            </a:pPr>
            <a:r>
              <a:rPr lang="en-US" dirty="0"/>
              <a:t>  alert(`Hello, ${user}!`);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sayBye</a:t>
            </a:r>
            <a:r>
              <a:rPr lang="en-US" dirty="0"/>
              <a:t>(user) {</a:t>
            </a:r>
          </a:p>
          <a:p>
            <a:pPr marL="0" indent="0">
              <a:buNone/>
            </a:pPr>
            <a:r>
              <a:rPr lang="en-US" dirty="0"/>
              <a:t>  alert(`Bye, ${user}!`);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{</a:t>
            </a:r>
            <a:r>
              <a:rPr lang="en-US" dirty="0" err="1"/>
              <a:t>sayHi</a:t>
            </a:r>
            <a:r>
              <a:rPr lang="en-US" dirty="0"/>
              <a:t> as </a:t>
            </a:r>
            <a:r>
              <a:rPr lang="en-US" dirty="0" smtClean="0"/>
              <a:t>hi};</a:t>
            </a:r>
          </a:p>
          <a:p>
            <a:pPr marL="0" indent="0">
              <a:buNone/>
            </a:pPr>
            <a:r>
              <a:rPr lang="en-US" dirty="0" smtClean="0"/>
              <a:t>export </a:t>
            </a:r>
            <a:r>
              <a:rPr lang="en-US" dirty="0"/>
              <a:t>{</a:t>
            </a:r>
            <a:r>
              <a:rPr lang="en-US" dirty="0" err="1"/>
              <a:t>sayBye</a:t>
            </a:r>
            <a:r>
              <a:rPr lang="en-US" dirty="0"/>
              <a:t>};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13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xport default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Только один на модуль, именованных может быть сколько угодно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export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ClassName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constructor(name) {</a:t>
            </a:r>
          </a:p>
          <a:p>
            <a:pPr marL="0" indent="0">
              <a:buNone/>
            </a:pPr>
            <a:r>
              <a:rPr lang="en-US" dirty="0"/>
              <a:t>    this.name = name;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03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ru-RU" dirty="0" smtClean="0"/>
              <a:t> именованный и </a:t>
            </a:r>
            <a:r>
              <a:rPr lang="en-US" dirty="0" smtClean="0"/>
              <a:t>default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54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{</a:t>
            </a:r>
            <a:r>
              <a:rPr lang="en-US" dirty="0" err="1"/>
              <a:t>sayHi</a:t>
            </a:r>
            <a:r>
              <a:rPr lang="en-US" dirty="0"/>
              <a:t>} from './say.js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err="1" smtClean="0"/>
              <a:t>sayHi</a:t>
            </a:r>
            <a:r>
              <a:rPr lang="en-US" dirty="0" smtClean="0"/>
              <a:t>(</a:t>
            </a:r>
            <a:r>
              <a:rPr lang="en-US" dirty="0"/>
              <a:t>'John'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import {</a:t>
            </a:r>
            <a:r>
              <a:rPr lang="en-US" dirty="0" err="1"/>
              <a:t>sayHi</a:t>
            </a:r>
            <a:r>
              <a:rPr lang="en-US" dirty="0"/>
              <a:t> as hi, </a:t>
            </a:r>
            <a:r>
              <a:rPr lang="en-US" dirty="0" err="1"/>
              <a:t>sayBye</a:t>
            </a:r>
            <a:r>
              <a:rPr lang="en-US" dirty="0"/>
              <a:t> as bye} from './say.js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/>
              <a:t>hi('John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* as say from './say.js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err="1"/>
              <a:t>say.sayHi</a:t>
            </a:r>
            <a:r>
              <a:rPr lang="en-US" dirty="0"/>
              <a:t>('John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User from './user.js</a:t>
            </a:r>
            <a:r>
              <a:rPr lang="en-US" dirty="0" smtClean="0"/>
              <a:t>';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/>
              <a:t>User('John</a:t>
            </a:r>
            <a:r>
              <a:rPr lang="en-US" dirty="0" smtClean="0"/>
              <a:t>');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28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Отличие модулей от просто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своя </a:t>
            </a:r>
            <a:r>
              <a:rPr lang="ru-RU" dirty="0"/>
              <a:t>область видимости </a:t>
            </a:r>
            <a:r>
              <a:rPr lang="ru-RU" dirty="0" smtClean="0"/>
              <a:t>переменных</a:t>
            </a:r>
            <a:endParaRPr lang="en-US" dirty="0" smtClean="0"/>
          </a:p>
          <a:p>
            <a:r>
              <a:rPr lang="ru-RU" dirty="0" smtClean="0"/>
              <a:t>один скрипт – один модуль</a:t>
            </a:r>
          </a:p>
          <a:p>
            <a:r>
              <a:rPr lang="ru-RU" dirty="0"/>
              <a:t>всегда в </a:t>
            </a:r>
            <a:r>
              <a:rPr lang="en-US" dirty="0" smtClean="0"/>
              <a:t>strict</a:t>
            </a:r>
            <a:r>
              <a:rPr lang="ru-RU" dirty="0" smtClean="0"/>
              <a:t> </a:t>
            </a:r>
            <a:r>
              <a:rPr lang="en-US" dirty="0" smtClean="0"/>
              <a:t>mode</a:t>
            </a:r>
            <a:endParaRPr lang="ru-RU" dirty="0" smtClean="0"/>
          </a:p>
          <a:p>
            <a:r>
              <a:rPr lang="ru-RU" dirty="0" smtClean="0"/>
              <a:t>код </a:t>
            </a:r>
            <a:r>
              <a:rPr lang="ru-RU" dirty="0"/>
              <a:t>в модуле выполняется только один раз при </a:t>
            </a:r>
            <a:r>
              <a:rPr lang="ru-RU" dirty="0" smtClean="0"/>
              <a:t>импорте</a:t>
            </a:r>
          </a:p>
          <a:p>
            <a:r>
              <a:rPr lang="ru-RU" dirty="0" smtClean="0"/>
              <a:t>в </a:t>
            </a:r>
            <a:r>
              <a:rPr lang="ru-RU" dirty="0"/>
              <a:t>модуле «</a:t>
            </a:r>
            <a:r>
              <a:rPr lang="ru-RU" dirty="0" err="1"/>
              <a:t>this</a:t>
            </a:r>
            <a:r>
              <a:rPr lang="ru-RU" dirty="0"/>
              <a:t>» не </a:t>
            </a:r>
            <a:r>
              <a:rPr lang="ru-RU" dirty="0" smtClean="0"/>
              <a:t>определён</a:t>
            </a:r>
          </a:p>
          <a:p>
            <a:r>
              <a:rPr lang="ru-RU" dirty="0"/>
              <a:t>модули, даже если загрузились быстро, ожидают полной загрузки HTML документа, и только затем выполняются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43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jquery.com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Легкая </a:t>
            </a:r>
            <a:r>
              <a:rPr lang="en-US" dirty="0" smtClean="0"/>
              <a:t>JS</a:t>
            </a:r>
            <a:r>
              <a:rPr lang="ru-RU" dirty="0" smtClean="0"/>
              <a:t>-библиотека, заметно упрощающая взаимодействие </a:t>
            </a:r>
            <a:r>
              <a:rPr lang="en-US" dirty="0" smtClean="0"/>
              <a:t>JS</a:t>
            </a:r>
            <a:r>
              <a:rPr lang="ru-RU" dirty="0" smtClean="0"/>
              <a:t> с </a:t>
            </a:r>
            <a:r>
              <a:rPr lang="en-US" dirty="0" smtClean="0"/>
              <a:t>DOM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en-US" dirty="0" smtClean="0"/>
              <a:t>CSS</a:t>
            </a:r>
            <a:r>
              <a:rPr lang="ru-RU" dirty="0" smtClean="0"/>
              <a:t>, событиями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$(".test").hide()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81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Встраивание на страницу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="jquery-3.6.0.min.js"&gt;&lt;/script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Или </a:t>
            </a:r>
            <a:r>
              <a:rPr lang="ru-RU" dirty="0"/>
              <a:t>из </a:t>
            </a:r>
            <a:r>
              <a:rPr lang="en-US" dirty="0"/>
              <a:t>CDN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/3.6.0/jquery.min.js"&gt;&lt;/script&gt;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$(document).ready(function</a:t>
            </a:r>
            <a:r>
              <a:rPr lang="en-US" dirty="0" smtClean="0"/>
              <a:t>(){  </a:t>
            </a:r>
            <a:r>
              <a:rPr lang="en-US" i="1" dirty="0" smtClean="0"/>
              <a:t>… 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$(function</a:t>
            </a:r>
            <a:r>
              <a:rPr lang="en-US" dirty="0" smtClean="0"/>
              <a:t>(){ … });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27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 в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$(selector).action</a:t>
            </a:r>
            <a:r>
              <a:rPr lang="en-US" b="1" dirty="0" smtClean="0"/>
              <a:t>()</a:t>
            </a:r>
            <a:endParaRPr lang="ru-RU" b="1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Селекторы – как в </a:t>
            </a:r>
            <a:r>
              <a:rPr lang="en-US" dirty="0" smtClean="0"/>
              <a:t>CSS</a:t>
            </a:r>
            <a:endParaRPr lang="ru-RU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/>
              <a:t>this).hide() </a:t>
            </a:r>
            <a:r>
              <a:rPr lang="en-US" dirty="0" smtClean="0"/>
              <a:t>– </a:t>
            </a:r>
            <a:r>
              <a:rPr lang="ru-RU" dirty="0" smtClean="0"/>
              <a:t>спрятать этот элемент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$("</a:t>
            </a:r>
            <a:r>
              <a:rPr lang="en-US" dirty="0"/>
              <a:t>p").hide() </a:t>
            </a:r>
            <a:r>
              <a:rPr lang="en-US" dirty="0" smtClean="0"/>
              <a:t>– </a:t>
            </a:r>
            <a:r>
              <a:rPr lang="ru-RU" dirty="0" smtClean="0"/>
              <a:t>спрятать </a:t>
            </a:r>
            <a:r>
              <a:rPr lang="ru-RU" b="1" dirty="0" smtClean="0"/>
              <a:t>все</a:t>
            </a:r>
            <a:r>
              <a:rPr lang="ru-RU" dirty="0" smtClean="0"/>
              <a:t> </a:t>
            </a:r>
            <a:r>
              <a:rPr lang="en-US" dirty="0" smtClean="0"/>
              <a:t>&lt;p&gt;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$(".</a:t>
            </a:r>
            <a:r>
              <a:rPr lang="en-US" dirty="0"/>
              <a:t>test").hide() </a:t>
            </a:r>
            <a:r>
              <a:rPr lang="en-US" dirty="0" smtClean="0"/>
              <a:t>– </a:t>
            </a:r>
            <a:r>
              <a:rPr lang="ru-RU" dirty="0" smtClean="0"/>
              <a:t>спрятать </a:t>
            </a:r>
            <a:r>
              <a:rPr lang="ru-RU" b="1" dirty="0" smtClean="0"/>
              <a:t>всё</a:t>
            </a:r>
            <a:r>
              <a:rPr lang="ru-RU" dirty="0" smtClean="0"/>
              <a:t> класса </a:t>
            </a:r>
            <a:r>
              <a:rPr lang="en-US" dirty="0" smtClean="0"/>
              <a:t>"</a:t>
            </a:r>
            <a:r>
              <a:rPr lang="en-US" dirty="0"/>
              <a:t>test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$("#</a:t>
            </a:r>
            <a:r>
              <a:rPr lang="en-US" dirty="0"/>
              <a:t>test").hide() </a:t>
            </a:r>
            <a:r>
              <a:rPr lang="en-US" dirty="0" smtClean="0"/>
              <a:t>– </a:t>
            </a:r>
            <a:r>
              <a:rPr lang="ru-RU" dirty="0" smtClean="0"/>
              <a:t>спрятать элемент с</a:t>
            </a:r>
            <a:r>
              <a:rPr lang="en-US" dirty="0" smtClean="0"/>
              <a:t> </a:t>
            </a:r>
            <a:r>
              <a:rPr lang="en-US" dirty="0"/>
              <a:t>id="test</a:t>
            </a:r>
            <a:r>
              <a:rPr lang="en-US" dirty="0" smtClean="0"/>
              <a:t>"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222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в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725" y="1417638"/>
            <a:ext cx="75198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$("</a:t>
            </a:r>
            <a:r>
              <a:rPr lang="en-US" sz="2400" dirty="0"/>
              <a:t>button").click(function(){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$("#test").hide();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});</a:t>
            </a:r>
            <a:r>
              <a:rPr lang="en-US" sz="2400" dirty="0"/>
              <a:t/>
            </a:r>
            <a:br>
              <a:rPr lang="en-US" sz="2400" dirty="0"/>
            </a:b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$("</a:t>
            </a:r>
            <a:r>
              <a:rPr lang="en-US" sz="2400" dirty="0"/>
              <a:t>p").on("click", function(){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$(this).hide();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});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49" y="4307902"/>
            <a:ext cx="770680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4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Множественная подписка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$("p").on({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mouseenter</a:t>
            </a:r>
            <a:r>
              <a:rPr lang="en-US" dirty="0"/>
              <a:t>: 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$(this).</a:t>
            </a:r>
            <a:r>
              <a:rPr lang="en-US" dirty="0" err="1"/>
              <a:t>css</a:t>
            </a:r>
            <a:r>
              <a:rPr lang="en-US" dirty="0"/>
              <a:t>("background-color", "</a:t>
            </a:r>
            <a:r>
              <a:rPr lang="en-US" dirty="0" err="1"/>
              <a:t>lightgray</a:t>
            </a:r>
            <a:r>
              <a:rPr lang="en-US" dirty="0"/>
              <a:t>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},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mouseleave</a:t>
            </a:r>
            <a:r>
              <a:rPr lang="en-US" dirty="0"/>
              <a:t>: 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$(this).</a:t>
            </a:r>
            <a:r>
              <a:rPr lang="en-US" dirty="0" err="1"/>
              <a:t>css</a:t>
            </a:r>
            <a:r>
              <a:rPr lang="en-US" dirty="0"/>
              <a:t>("background-color", "</a:t>
            </a:r>
            <a:r>
              <a:rPr lang="en-US" dirty="0" err="1"/>
              <a:t>lightblue</a:t>
            </a:r>
            <a:r>
              <a:rPr lang="en-US" dirty="0"/>
              <a:t>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},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click: 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$(this).</a:t>
            </a:r>
            <a:r>
              <a:rPr lang="en-US" dirty="0" err="1"/>
              <a:t>css</a:t>
            </a:r>
            <a:r>
              <a:rPr lang="en-US" dirty="0"/>
              <a:t>("background-color", "yellow");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52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Эффекты на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591492"/>
            <a:ext cx="8547463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 smtClean="0"/>
              <a:t>).</a:t>
            </a:r>
            <a:r>
              <a:rPr lang="en-US" i="1" dirty="0" smtClean="0"/>
              <a:t>effect</a:t>
            </a:r>
            <a:r>
              <a:rPr lang="en-US" dirty="0" smtClean="0"/>
              <a:t>(</a:t>
            </a:r>
            <a:r>
              <a:rPr lang="en-US" i="1" dirty="0" smtClean="0"/>
              <a:t>speed, callback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).stop(</a:t>
            </a:r>
            <a:r>
              <a:rPr lang="en-US" i="1" dirty="0" err="1"/>
              <a:t>stopAll</a:t>
            </a:r>
            <a:r>
              <a:rPr lang="en-US" i="1" dirty="0" smtClean="0"/>
              <a:t>, </a:t>
            </a:r>
            <a:r>
              <a:rPr lang="en-US" i="1" dirty="0" err="1" smtClean="0"/>
              <a:t>goToEnd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show()   hide()   toggle()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fadeIn</a:t>
            </a:r>
            <a:r>
              <a:rPr lang="en-US" dirty="0" smtClean="0"/>
              <a:t>()   </a:t>
            </a:r>
            <a:r>
              <a:rPr lang="en-US" dirty="0" err="1" smtClean="0"/>
              <a:t>fadeOut</a:t>
            </a:r>
            <a:r>
              <a:rPr lang="en-US" dirty="0" smtClean="0"/>
              <a:t>()   </a:t>
            </a:r>
            <a:r>
              <a:rPr lang="en-US" dirty="0" err="1"/>
              <a:t>fadeToggle</a:t>
            </a:r>
            <a:r>
              <a:rPr lang="en-US" dirty="0" smtClean="0"/>
              <a:t>() </a:t>
            </a:r>
            <a:r>
              <a:rPr lang="en-US" dirty="0" err="1"/>
              <a:t>fadeTo</a:t>
            </a:r>
            <a:r>
              <a:rPr lang="en-US" dirty="0"/>
              <a:t>(</a:t>
            </a:r>
            <a:r>
              <a:rPr lang="en-US" i="1" dirty="0" err="1"/>
              <a:t>speed,opacity,callback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slideDown</a:t>
            </a:r>
            <a:r>
              <a:rPr lang="en-US" dirty="0" smtClean="0"/>
              <a:t>() </a:t>
            </a:r>
            <a:r>
              <a:rPr lang="en-US" dirty="0" err="1"/>
              <a:t>slideUp</a:t>
            </a:r>
            <a:r>
              <a:rPr lang="en-US" dirty="0" smtClean="0"/>
              <a:t>() </a:t>
            </a:r>
            <a:r>
              <a:rPr lang="en-US" dirty="0" err="1"/>
              <a:t>slideToggle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).animate({</a:t>
            </a:r>
            <a:r>
              <a:rPr lang="en-US" i="1" dirty="0" err="1"/>
              <a:t>params</a:t>
            </a:r>
            <a:r>
              <a:rPr lang="en-US" dirty="0"/>
              <a:t>}</a:t>
            </a:r>
            <a:r>
              <a:rPr lang="en-US" i="1" dirty="0"/>
              <a:t>,</a:t>
            </a:r>
            <a:r>
              <a:rPr lang="en-US" i="1" dirty="0" err="1"/>
              <a:t>speed,callback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$("div").animate({left: </a:t>
            </a:r>
            <a:r>
              <a:rPr lang="en-US" dirty="0" smtClean="0"/>
              <a:t>'250px</a:t>
            </a:r>
            <a:r>
              <a:rPr lang="en-US" dirty="0"/>
              <a:t>'</a:t>
            </a:r>
            <a:r>
              <a:rPr lang="en-US" dirty="0" smtClean="0"/>
              <a:t>, </a:t>
            </a:r>
            <a:r>
              <a:rPr lang="en-US" dirty="0"/>
              <a:t>opacity: </a:t>
            </a:r>
            <a:r>
              <a:rPr lang="en-US" dirty="0" smtClean="0"/>
              <a:t>'0.5</a:t>
            </a:r>
            <a:r>
              <a:rPr lang="en-US" dirty="0"/>
              <a:t>'</a:t>
            </a:r>
            <a:r>
              <a:rPr lang="en-US" dirty="0" smtClean="0"/>
              <a:t>, </a:t>
            </a:r>
            <a:r>
              <a:rPr lang="en-US" dirty="0"/>
              <a:t>height: </a:t>
            </a:r>
            <a:r>
              <a:rPr lang="en-US" dirty="0" smtClean="0"/>
              <a:t>'</a:t>
            </a:r>
            <a:r>
              <a:rPr lang="ru-RU" dirty="0"/>
              <a:t>+=</a:t>
            </a:r>
            <a:r>
              <a:rPr lang="en-US" dirty="0" smtClean="0"/>
              <a:t>150px'});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0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раз про </a:t>
            </a:r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, </a:t>
            </a:r>
            <a:r>
              <a:rPr lang="en-US" dirty="0" err="1"/>
              <a:t>var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2377200"/>
            <a:ext cx="3102381" cy="22470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5" y="2055227"/>
            <a:ext cx="5049859" cy="2969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5589" y="5122148"/>
            <a:ext cx="496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Для </a:t>
            </a:r>
            <a:r>
              <a:rPr lang="en-US" sz="2400" dirty="0" smtClean="0"/>
              <a:t>let </a:t>
            </a:r>
            <a:r>
              <a:rPr lang="ru-RU" sz="2400" dirty="0" smtClean="0"/>
              <a:t>и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ru-RU" sz="2400" dirty="0" smtClean="0"/>
              <a:t>не действует </a:t>
            </a:r>
            <a:r>
              <a:rPr lang="en-US" sz="2400" dirty="0" smtClean="0"/>
              <a:t>hoisting!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3950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Цепочки, </a:t>
            </a:r>
            <a:r>
              <a:rPr lang="en-US" dirty="0" smtClean="0"/>
              <a:t>chaining </a:t>
            </a:r>
            <a:r>
              <a:rPr lang="ru-RU" dirty="0" smtClean="0"/>
              <a:t>на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$("#p1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/>
              <a:t>css</a:t>
            </a:r>
            <a:r>
              <a:rPr lang="en-US" dirty="0"/>
              <a:t>("color", "red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/>
              <a:t>slideUp</a:t>
            </a:r>
            <a:r>
              <a:rPr lang="en-US" dirty="0"/>
              <a:t>(2000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/>
              <a:t>slideDown</a:t>
            </a:r>
            <a:r>
              <a:rPr lang="en-US" dirty="0"/>
              <a:t>(2000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13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 и атрибуты на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text</a:t>
            </a:r>
            <a:r>
              <a:rPr lang="en-US" dirty="0" smtClean="0"/>
              <a:t>() – </a:t>
            </a:r>
            <a:r>
              <a:rPr lang="ru-RU" dirty="0" smtClean="0"/>
              <a:t>взять или установить для текстовых элементов</a:t>
            </a:r>
          </a:p>
          <a:p>
            <a:pPr marL="0" indent="0">
              <a:buNone/>
            </a:pPr>
            <a:r>
              <a:rPr lang="en-US" dirty="0"/>
              <a:t>html</a:t>
            </a:r>
            <a:r>
              <a:rPr lang="en-US" dirty="0" smtClean="0"/>
              <a:t>()</a:t>
            </a:r>
            <a:r>
              <a:rPr lang="ru-RU" dirty="0" smtClean="0"/>
              <a:t> – еще и с разметкой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 smtClean="0"/>
              <a:t>()</a:t>
            </a:r>
            <a:r>
              <a:rPr lang="ru-RU" dirty="0" smtClean="0"/>
              <a:t> – для полей форм</a:t>
            </a:r>
          </a:p>
          <a:p>
            <a:pPr marL="0" indent="0">
              <a:buNone/>
            </a:pPr>
            <a:r>
              <a:rPr lang="en-US" dirty="0" err="1" smtClean="0"/>
              <a:t>attr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)</a:t>
            </a:r>
            <a:r>
              <a:rPr lang="ru-RU" dirty="0" smtClean="0"/>
              <a:t> – атрибуты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Вместо значений можно функции:</a:t>
            </a:r>
          </a:p>
          <a:p>
            <a:pPr marL="0" indent="0">
              <a:buNone/>
            </a:pPr>
            <a:r>
              <a:rPr lang="en-US" dirty="0"/>
              <a:t>$("#test1").text(function(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origText</a:t>
            </a:r>
            <a:r>
              <a:rPr lang="en-US" dirty="0"/>
              <a:t>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return "Old text: " + </a:t>
            </a:r>
            <a:r>
              <a:rPr lang="en-US" dirty="0" err="1"/>
              <a:t>origText</a:t>
            </a:r>
            <a:r>
              <a:rPr lang="en-US" dirty="0"/>
              <a:t> + " New text: Hello world!</a:t>
            </a:r>
            <a:br>
              <a:rPr lang="en-US" dirty="0"/>
            </a:br>
            <a:r>
              <a:rPr lang="en-US" dirty="0"/>
              <a:t>    (index: " + </a:t>
            </a:r>
            <a:r>
              <a:rPr lang="en-US" dirty="0" err="1"/>
              <a:t>i</a:t>
            </a:r>
            <a:r>
              <a:rPr lang="en-US" dirty="0"/>
              <a:t> + ")";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});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737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элементов на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$("p").append("Some appended text</a:t>
            </a:r>
            <a:r>
              <a:rPr lang="en-US" dirty="0" smtClean="0"/>
              <a:t>.");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$("p").</a:t>
            </a:r>
            <a:r>
              <a:rPr lang="en-US" dirty="0" smtClean="0"/>
              <a:t>prepend</a:t>
            </a:r>
            <a:r>
              <a:rPr lang="en-US" dirty="0"/>
              <a:t>("Some prepended text</a:t>
            </a:r>
            <a:r>
              <a:rPr lang="en-US" dirty="0" smtClean="0"/>
              <a:t>.");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").after("Some text after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").before("Some text before");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64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на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$("#</a:t>
            </a:r>
            <a:r>
              <a:rPr lang="en-US" dirty="0"/>
              <a:t>div1").remove</a:t>
            </a:r>
            <a:r>
              <a:rPr lang="en-US" dirty="0" smtClean="0"/>
              <a:t>();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$("#</a:t>
            </a:r>
            <a:r>
              <a:rPr lang="en-US" dirty="0"/>
              <a:t>div1").empty</a:t>
            </a:r>
            <a:r>
              <a:rPr lang="en-US" dirty="0" smtClean="0"/>
              <a:t>();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$("p").remove(".test, .demo");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9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CSS </a:t>
            </a:r>
            <a:r>
              <a:rPr lang="ru-RU" dirty="0" smtClean="0"/>
              <a:t>в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$("h1, h2, p").</a:t>
            </a:r>
            <a:r>
              <a:rPr lang="en-US" dirty="0" err="1"/>
              <a:t>addClass</a:t>
            </a:r>
            <a:r>
              <a:rPr lang="en-US" dirty="0"/>
              <a:t>("blue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removeClass</a:t>
            </a:r>
            <a:r>
              <a:rPr lang="en-US" dirty="0" smtClean="0"/>
              <a:t>(</a:t>
            </a:r>
            <a:r>
              <a:rPr lang="ru-RU" dirty="0" smtClean="0"/>
              <a:t>)    </a:t>
            </a:r>
            <a:r>
              <a:rPr lang="en-US" dirty="0" err="1"/>
              <a:t>toggleClass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("background-color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$("</a:t>
            </a:r>
            <a:r>
              <a:rPr lang="en-US" dirty="0"/>
              <a:t>p").</a:t>
            </a:r>
            <a:r>
              <a:rPr lang="en-US" dirty="0" err="1"/>
              <a:t>css</a:t>
            </a:r>
            <a:r>
              <a:rPr lang="en-US" dirty="0"/>
              <a:t>("background-color", "yellow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({"background-color": "yellow", "font-size": "200%"});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778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Измерения в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width()</a:t>
            </a:r>
          </a:p>
          <a:p>
            <a:pPr marL="0" indent="0">
              <a:buNone/>
            </a:pPr>
            <a:r>
              <a:rPr lang="en-US" dirty="0"/>
              <a:t>height()</a:t>
            </a:r>
          </a:p>
          <a:p>
            <a:pPr marL="0" indent="0">
              <a:buNone/>
            </a:pPr>
            <a:r>
              <a:rPr lang="en-US" dirty="0" err="1"/>
              <a:t>innerWidth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innerHeight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outerWidth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outerHeight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45</a:t>
            </a:fld>
            <a:endParaRPr lang="ru-RU"/>
          </a:p>
        </p:txBody>
      </p:sp>
      <p:pic>
        <p:nvPicPr>
          <p:cNvPr id="3075" name="Picture 3" descr="jQuery Dim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00" y="2243930"/>
            <a:ext cx="46482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436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 по иерархии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$("span").parent</a:t>
            </a:r>
            <a:r>
              <a:rPr lang="en-US" dirty="0" smtClean="0"/>
              <a:t>();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$("span").parents("</a:t>
            </a:r>
            <a:r>
              <a:rPr lang="en-US" dirty="0" err="1"/>
              <a:t>ul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 $("span").</a:t>
            </a:r>
            <a:r>
              <a:rPr lang="en-US" dirty="0" err="1"/>
              <a:t>parentsUntil</a:t>
            </a:r>
            <a:r>
              <a:rPr lang="en-US" dirty="0"/>
              <a:t>("div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$("div").children("</a:t>
            </a:r>
            <a:r>
              <a:rPr lang="en-US" dirty="0" err="1"/>
              <a:t>p.first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$("div").find("span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$("h2").siblings("p</a:t>
            </a:r>
            <a:r>
              <a:rPr lang="en-US" dirty="0" smtClean="0"/>
              <a:t>");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 $("h2").next</a:t>
            </a:r>
            <a:r>
              <a:rPr lang="en-US" dirty="0" smtClean="0"/>
              <a:t>();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$("div").first</a:t>
            </a:r>
            <a:r>
              <a:rPr lang="en-US" dirty="0" smtClean="0"/>
              <a:t>();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06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://www.w3schools.com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hlinkClick r:id="rId3"/>
              </a:rPr>
              <a:t>http</a:t>
            </a:r>
            <a:r>
              <a:rPr lang="en-US" sz="3600" dirty="0">
                <a:hlinkClick r:id="rId3"/>
              </a:rPr>
              <a:t>://htmlbook.ru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test() {</a:t>
            </a:r>
          </a:p>
          <a:p>
            <a:pPr marL="0" indent="0">
              <a:buNone/>
            </a:pPr>
            <a:r>
              <a:rPr lang="en-US" dirty="0"/>
              <a:t>  a = 20;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b = 100;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console.log(a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20</a:t>
            </a:r>
          </a:p>
          <a:p>
            <a:pPr marL="0" indent="0">
              <a:buNone/>
            </a:pPr>
            <a:r>
              <a:rPr lang="en-US" dirty="0"/>
              <a:t>console.log(b);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ReferenceError</a:t>
            </a:r>
            <a:r>
              <a:rPr lang="en-US" dirty="0"/>
              <a:t>: b is not defined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6" name="Picture 2" descr="https://miro.medium.com/max/700/1*pUqWuCzYCP79tOm4gGzXI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82828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95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r>
              <a:rPr lang="ru-RU" dirty="0" smtClean="0"/>
              <a:t> и блоки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0490" y="1600200"/>
            <a:ext cx="7476309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hoist;</a:t>
            </a:r>
          </a:p>
          <a:p>
            <a:pPr marL="0" indent="0">
              <a:buNone/>
            </a:pPr>
            <a:r>
              <a:rPr lang="en-US" dirty="0" smtClean="0"/>
              <a:t>console.log(hoist</a:t>
            </a:r>
            <a:r>
              <a:rPr lang="en-US" dirty="0"/>
              <a:t>); // </a:t>
            </a:r>
            <a:r>
              <a:rPr lang="en-US" dirty="0" smtClean="0"/>
              <a:t>undefined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hoist </a:t>
            </a:r>
            <a:r>
              <a:rPr lang="en-US" dirty="0" smtClean="0"/>
              <a:t>= </a:t>
            </a:r>
            <a:r>
              <a:rPr lang="en-US" dirty="0"/>
              <a:t>'The variable has been hoisted</a:t>
            </a:r>
            <a:r>
              <a:rPr lang="en-US" dirty="0" smtClean="0"/>
              <a:t>.';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hoist() {</a:t>
            </a:r>
          </a:p>
          <a:p>
            <a:pPr marL="0" indent="0">
              <a:buNone/>
            </a:pPr>
            <a:r>
              <a:rPr lang="en-US" dirty="0"/>
              <a:t>  console.log(message);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message='Hoisting is all the rage!'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hoist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7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oisting</a:t>
            </a:r>
            <a:r>
              <a:rPr lang="ru-RU" dirty="0" smtClean="0"/>
              <a:t> и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hoisted(); // </a:t>
            </a:r>
            <a:r>
              <a:rPr lang="ru-RU" dirty="0"/>
              <a:t>Вывод: "</a:t>
            </a:r>
            <a:r>
              <a:rPr lang="en-US" dirty="0"/>
              <a:t>This function has been hoisted."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hoisted() {</a:t>
            </a:r>
          </a:p>
          <a:p>
            <a:pPr marL="0" indent="0">
              <a:buNone/>
            </a:pPr>
            <a:r>
              <a:rPr lang="en-US" dirty="0"/>
              <a:t>  console.log('This function has been hoisted.');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expression(); //</a:t>
            </a:r>
            <a:r>
              <a:rPr lang="ru-RU" dirty="0"/>
              <a:t>Вывод: "</a:t>
            </a:r>
            <a:r>
              <a:rPr lang="en-US" dirty="0" err="1"/>
              <a:t>TypeError</a:t>
            </a:r>
            <a:r>
              <a:rPr lang="en-US" dirty="0"/>
              <a:t>: expression is not a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expression = function() {</a:t>
            </a:r>
          </a:p>
          <a:p>
            <a:pPr marL="0" indent="0">
              <a:buNone/>
            </a:pPr>
            <a:r>
              <a:rPr lang="en-US" dirty="0"/>
              <a:t>  console.log('Will this work?');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7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'use strict'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8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Включает проверку кода по современному стандарту, без совместимости со старыми</a:t>
            </a:r>
            <a:r>
              <a:rPr lang="en-US" dirty="0" smtClean="0"/>
              <a:t> </a:t>
            </a:r>
            <a:r>
              <a:rPr lang="ru-RU" dirty="0" smtClean="0"/>
              <a:t>браузерами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'use strict';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mistypeVariable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mistypeVarible</a:t>
            </a:r>
            <a:r>
              <a:rPr lang="en-US" dirty="0"/>
              <a:t> = 17;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undefined = 5;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Infinity = 5;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x = 5;</a:t>
            </a:r>
          </a:p>
          <a:p>
            <a:pPr marL="0" indent="0">
              <a:buNone/>
            </a:pPr>
            <a:r>
              <a:rPr lang="en-US" dirty="0"/>
              <a:t>x = 3;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400" dirty="0" smtClean="0"/>
              <a:t>Модули – всегда </a:t>
            </a:r>
            <a:r>
              <a:rPr lang="en-US" sz="4400" dirty="0" smtClean="0"/>
              <a:t>strict mode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6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Еще раз о </a:t>
            </a:r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promise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Promise</a:t>
            </a:r>
            <a:r>
              <a:rPr lang="ru-RU" dirty="0"/>
              <a:t>(</a:t>
            </a:r>
            <a:r>
              <a:rPr lang="ru-RU" dirty="0" err="1"/>
              <a:t>function</a:t>
            </a:r>
            <a:r>
              <a:rPr lang="ru-RU" dirty="0"/>
              <a:t>(</a:t>
            </a:r>
            <a:r>
              <a:rPr lang="ru-RU" dirty="0" err="1"/>
              <a:t>resolve</a:t>
            </a:r>
            <a:r>
              <a:rPr lang="ru-RU" dirty="0"/>
              <a:t>, </a:t>
            </a:r>
            <a:r>
              <a:rPr lang="ru-RU" dirty="0" err="1"/>
              <a:t>reject</a:t>
            </a:r>
            <a:r>
              <a:rPr lang="ru-RU" dirty="0"/>
              <a:t>) {</a:t>
            </a:r>
          </a:p>
          <a:p>
            <a:pPr marL="0" indent="0">
              <a:buNone/>
            </a:pPr>
            <a:r>
              <a:rPr lang="ru-RU" dirty="0"/>
              <a:t>  // В ней можно делать любые асинхронные операции,</a:t>
            </a:r>
          </a:p>
          <a:p>
            <a:pPr marL="0" indent="0">
              <a:buNone/>
            </a:pPr>
            <a:r>
              <a:rPr lang="ru-RU" dirty="0"/>
              <a:t>  // А когда они завершатся — нужно вызвать одно из:</a:t>
            </a:r>
          </a:p>
          <a:p>
            <a:pPr marL="0" indent="0">
              <a:buNone/>
            </a:pPr>
            <a:r>
              <a:rPr lang="ru-RU" dirty="0"/>
              <a:t>  // </a:t>
            </a:r>
            <a:r>
              <a:rPr lang="ru-RU" dirty="0" err="1"/>
              <a:t>resolve</a:t>
            </a:r>
            <a:r>
              <a:rPr lang="ru-RU" dirty="0"/>
              <a:t>(результат) при успешном выполнении</a:t>
            </a:r>
          </a:p>
          <a:p>
            <a:pPr marL="0" indent="0">
              <a:buNone/>
            </a:pPr>
            <a:r>
              <a:rPr lang="ru-RU" dirty="0"/>
              <a:t>  // </a:t>
            </a:r>
            <a:r>
              <a:rPr lang="ru-RU" dirty="0" err="1"/>
              <a:t>reject</a:t>
            </a:r>
            <a:r>
              <a:rPr lang="ru-RU" dirty="0"/>
              <a:t>(ошибка) при ошибке</a:t>
            </a:r>
          </a:p>
          <a:p>
            <a:pPr marL="0" indent="0">
              <a:buNone/>
            </a:pPr>
            <a:r>
              <a:rPr lang="ru-RU" dirty="0" smtClean="0"/>
              <a:t>})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promise.then</a:t>
            </a:r>
            <a:r>
              <a:rPr lang="en-US" dirty="0"/>
              <a:t>(</a:t>
            </a:r>
            <a:r>
              <a:rPr lang="en-US" dirty="0" err="1"/>
              <a:t>onFulfilled</a:t>
            </a:r>
            <a:r>
              <a:rPr lang="en-US" dirty="0"/>
              <a:t>, </a:t>
            </a:r>
            <a:r>
              <a:rPr lang="en-US" dirty="0" err="1"/>
              <a:t>onRejected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02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11807</TotalTime>
  <Words>1784</Words>
  <Application>Microsoft Office PowerPoint</Application>
  <PresentationFormat>Экран (4:3)</PresentationFormat>
  <Paragraphs>467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1" baseType="lpstr">
      <vt:lpstr>Arial</vt:lpstr>
      <vt:lpstr>Calibri</vt:lpstr>
      <vt:lpstr>Elektra Text Pro</vt:lpstr>
      <vt:lpstr>Тема Office</vt:lpstr>
      <vt:lpstr>Презентация PowerPoint</vt:lpstr>
      <vt:lpstr>Версии языка JS</vt:lpstr>
      <vt:lpstr>Особенности ES6</vt:lpstr>
      <vt:lpstr>Еще раз про let, const, var</vt:lpstr>
      <vt:lpstr>hoisting</vt:lpstr>
      <vt:lpstr>hoisting и блоки</vt:lpstr>
      <vt:lpstr>hoisting и функции</vt:lpstr>
      <vt:lpstr>'use strict'</vt:lpstr>
      <vt:lpstr>Еще раз о Promise</vt:lpstr>
      <vt:lpstr>Еще раз о Promise</vt:lpstr>
      <vt:lpstr>Async</vt:lpstr>
      <vt:lpstr>Стрелочные функции</vt:lpstr>
      <vt:lpstr>this в стрелочных функциях</vt:lpstr>
      <vt:lpstr>this в стрелочных функциях</vt:lpstr>
      <vt:lpstr>…  – spread и rest</vt:lpstr>
      <vt:lpstr>Деструктуризация</vt:lpstr>
      <vt:lpstr>Деструктуризация и объекты</vt:lpstr>
      <vt:lpstr>Строковые шаблоны</vt:lpstr>
      <vt:lpstr>WeakMap</vt:lpstr>
      <vt:lpstr>WeakSet</vt:lpstr>
      <vt:lpstr>Классы</vt:lpstr>
      <vt:lpstr>Что такое класс в JS?</vt:lpstr>
      <vt:lpstr>Классы, геттеры и сеттеры</vt:lpstr>
      <vt:lpstr>Классы, наследование</vt:lpstr>
      <vt:lpstr>Symbol</vt:lpstr>
      <vt:lpstr>Модули в JS</vt:lpstr>
      <vt:lpstr>Модули в JS</vt:lpstr>
      <vt:lpstr>Встраивание модулей в HTML</vt:lpstr>
      <vt:lpstr>export и import</vt:lpstr>
      <vt:lpstr>export именованный</vt:lpstr>
      <vt:lpstr>export default</vt:lpstr>
      <vt:lpstr>import именованный и default</vt:lpstr>
      <vt:lpstr>Отличие модулей от просто кода</vt:lpstr>
      <vt:lpstr>jQuery</vt:lpstr>
      <vt:lpstr>Встраивание на страницу</vt:lpstr>
      <vt:lpstr>Селекторы в jQuery</vt:lpstr>
      <vt:lpstr>События в jQuery</vt:lpstr>
      <vt:lpstr>Множественная подписка</vt:lpstr>
      <vt:lpstr>Эффекты на jQuery</vt:lpstr>
      <vt:lpstr>Цепочки, chaining на jQuery</vt:lpstr>
      <vt:lpstr>Контент и атрибуты на jQuery</vt:lpstr>
      <vt:lpstr>Добавление элементов на jQuery</vt:lpstr>
      <vt:lpstr>Удаление на jQuery</vt:lpstr>
      <vt:lpstr>Работа с CSS в jQuery</vt:lpstr>
      <vt:lpstr>Измерения в jQuery</vt:lpstr>
      <vt:lpstr>Связи по иерархии</vt:lpstr>
      <vt:lpstr>Справочники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598</cp:revision>
  <dcterms:created xsi:type="dcterms:W3CDTF">2016-03-09T10:31:39Z</dcterms:created>
  <dcterms:modified xsi:type="dcterms:W3CDTF">2022-10-10T08:54:29Z</dcterms:modified>
</cp:coreProperties>
</file>