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33"/>
  </p:notesMasterIdLst>
  <p:sldIdLst>
    <p:sldId id="256" r:id="rId2"/>
    <p:sldId id="284" r:id="rId3"/>
    <p:sldId id="285" r:id="rId4"/>
    <p:sldId id="288" r:id="rId5"/>
    <p:sldId id="286" r:id="rId6"/>
    <p:sldId id="287" r:id="rId7"/>
    <p:sldId id="289" r:id="rId8"/>
    <p:sldId id="290" r:id="rId9"/>
    <p:sldId id="291" r:id="rId10"/>
    <p:sldId id="292" r:id="rId11"/>
    <p:sldId id="296" r:id="rId12"/>
    <p:sldId id="305" r:id="rId13"/>
    <p:sldId id="297" r:id="rId14"/>
    <p:sldId id="306" r:id="rId15"/>
    <p:sldId id="307" r:id="rId16"/>
    <p:sldId id="308" r:id="rId17"/>
    <p:sldId id="298" r:id="rId18"/>
    <p:sldId id="299" r:id="rId19"/>
    <p:sldId id="300" r:id="rId20"/>
    <p:sldId id="301" r:id="rId21"/>
    <p:sldId id="293" r:id="rId22"/>
    <p:sldId id="294" r:id="rId23"/>
    <p:sldId id="309" r:id="rId24"/>
    <p:sldId id="310" r:id="rId25"/>
    <p:sldId id="311" r:id="rId26"/>
    <p:sldId id="313" r:id="rId27"/>
    <p:sldId id="312" r:id="rId28"/>
    <p:sldId id="302" r:id="rId29"/>
    <p:sldId id="303" r:id="rId30"/>
    <p:sldId id="304" r:id="rId31"/>
    <p:sldId id="283" r:id="rId32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17.10.2022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</a:t>
            </a:r>
            <a:r>
              <a:rPr lang="en-US" sz="3600" dirty="0" smtClean="0">
                <a:solidFill>
                  <a:schemeClr val="bg1"/>
                </a:solidFill>
              </a:rPr>
              <a:t>7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ReactDOM.render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ReactDOM.render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&lt;Item p1='v1' p2='v2' /&gt;,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document.getElementById</a:t>
            </a:r>
            <a:r>
              <a:rPr lang="en-US" dirty="0"/>
              <a:t>('root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Первый аргумент</a:t>
            </a:r>
            <a:r>
              <a:rPr lang="en-US" dirty="0" smtClean="0"/>
              <a:t> – JSX</a:t>
            </a:r>
            <a:r>
              <a:rPr lang="ru-RU" dirty="0"/>
              <a:t>-</a:t>
            </a:r>
            <a:r>
              <a:rPr lang="ru-RU" dirty="0" smtClean="0"/>
              <a:t>разметка</a:t>
            </a:r>
          </a:p>
          <a:p>
            <a:pPr marL="0" indent="0">
              <a:buNone/>
            </a:pPr>
            <a:r>
              <a:rPr lang="ru-RU" dirty="0" smtClean="0"/>
              <a:t>Второй аргумент – корневой элемент из </a:t>
            </a:r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10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в </a:t>
            </a:r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94" y="1487306"/>
            <a:ext cx="6718250" cy="40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 – это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Car.js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56" y="1815214"/>
            <a:ext cx="5185702" cy="2533382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57199" y="4746171"/>
            <a:ext cx="8399417" cy="137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Раньше функции не могли иметь </a:t>
            </a:r>
            <a:r>
              <a:rPr lang="en-US" sz="2400" dirty="0" smtClean="0"/>
              <a:t>state</a:t>
            </a:r>
            <a:r>
              <a:rPr lang="ru-RU" sz="2400" dirty="0" smtClean="0"/>
              <a:t>, теперь этот недостаток устранен «хуками».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Сейчас можно писать компоненты и так, и так.</a:t>
            </a:r>
          </a:p>
          <a:p>
            <a:pPr marL="0" indent="0">
              <a:buFont typeface="Arial" pitchFamily="34" charset="0"/>
              <a:buNone/>
            </a:pPr>
            <a:endParaRPr lang="ru-RU" sz="2400" dirty="0" smtClean="0"/>
          </a:p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788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</a:t>
            </a:r>
            <a:r>
              <a:rPr lang="ru-RU" dirty="0" smtClean="0"/>
              <a:t>и </a:t>
            </a:r>
            <a:r>
              <a:rPr lang="en-US" dirty="0" smtClean="0"/>
              <a:t>props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tate</a:t>
            </a:r>
            <a:r>
              <a:rPr lang="ru-RU" dirty="0" smtClean="0"/>
              <a:t> – собственное состояние</a:t>
            </a:r>
            <a:r>
              <a:rPr lang="en-US" dirty="0" smtClean="0"/>
              <a:t> </a:t>
            </a:r>
            <a:r>
              <a:rPr lang="ru-RU" dirty="0" smtClean="0"/>
              <a:t>объекта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tate</a:t>
            </a:r>
            <a:r>
              <a:rPr lang="ru-RU" dirty="0" smtClean="0"/>
              <a:t> инициализируется в конструкторе</a:t>
            </a:r>
            <a:r>
              <a:rPr lang="en-US" dirty="0" smtClean="0"/>
              <a:t> </a:t>
            </a:r>
            <a:r>
              <a:rPr lang="ru-RU" dirty="0" smtClean="0"/>
              <a:t>или как </a:t>
            </a:r>
            <a:r>
              <a:rPr lang="ru-RU" dirty="0" err="1" smtClean="0"/>
              <a:t>проперти</a:t>
            </a:r>
            <a:endParaRPr lang="ru-RU" dirty="0" smtClean="0"/>
          </a:p>
          <a:p>
            <a:r>
              <a:rPr lang="en-US" dirty="0"/>
              <a:t>s</a:t>
            </a:r>
            <a:r>
              <a:rPr lang="en-US" dirty="0" smtClean="0"/>
              <a:t>tate</a:t>
            </a:r>
            <a:r>
              <a:rPr lang="ru-RU" dirty="0" smtClean="0"/>
              <a:t> меняется только через </a:t>
            </a:r>
            <a:r>
              <a:rPr lang="en-US" dirty="0" err="1"/>
              <a:t>this.setState</a:t>
            </a:r>
            <a:r>
              <a:rPr lang="en-US" dirty="0" smtClean="0"/>
              <a:t>()</a:t>
            </a:r>
          </a:p>
          <a:p>
            <a:r>
              <a:rPr lang="ru-RU" dirty="0"/>
              <a:t>о</a:t>
            </a:r>
            <a:r>
              <a:rPr lang="ru-RU" dirty="0" smtClean="0"/>
              <a:t>т </a:t>
            </a:r>
            <a:r>
              <a:rPr lang="en-US" dirty="0" smtClean="0"/>
              <a:t>state</a:t>
            </a:r>
            <a:r>
              <a:rPr lang="ru-RU" dirty="0"/>
              <a:t> </a:t>
            </a:r>
            <a:r>
              <a:rPr lang="ru-RU" dirty="0" smtClean="0"/>
              <a:t>зависит </a:t>
            </a:r>
            <a:r>
              <a:rPr lang="en-US" dirty="0" smtClean="0"/>
              <a:t>render()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/>
              <a:t>p</a:t>
            </a:r>
            <a:r>
              <a:rPr lang="en-US" dirty="0" smtClean="0"/>
              <a:t>rops</a:t>
            </a:r>
            <a:r>
              <a:rPr lang="ru-RU" dirty="0" smtClean="0"/>
              <a:t> – переданные от родителя свойства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6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со </a:t>
            </a:r>
            <a:r>
              <a:rPr lang="en-US" dirty="0" smtClean="0"/>
              <a:t>state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1" y="1314154"/>
            <a:ext cx="7932342" cy="50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компонент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2950"/>
            <a:ext cx="8229600" cy="3795668"/>
          </a:xfrm>
        </p:spPr>
        <p:txBody>
          <a:bodyPr>
            <a:normAutofit/>
          </a:bodyPr>
          <a:lstStyle/>
          <a:p>
            <a:r>
              <a:rPr lang="en-US" dirty="0" smtClean="0"/>
              <a:t>Mounting</a:t>
            </a:r>
            <a:r>
              <a:rPr lang="ru-RU" dirty="0" smtClean="0"/>
              <a:t>: размещение компоненты в </a:t>
            </a:r>
            <a:r>
              <a:rPr lang="en-US" dirty="0" err="1" smtClean="0"/>
              <a:t>VirtualDOM</a:t>
            </a:r>
            <a:endParaRPr lang="ru-RU" dirty="0" smtClean="0"/>
          </a:p>
          <a:p>
            <a:r>
              <a:rPr lang="en-US" dirty="0" smtClean="0"/>
              <a:t>Updating</a:t>
            </a:r>
            <a:r>
              <a:rPr lang="ru-RU" dirty="0" smtClean="0"/>
              <a:t>: реакция на поведение</a:t>
            </a:r>
          </a:p>
          <a:p>
            <a:r>
              <a:rPr lang="en-US" dirty="0" smtClean="0"/>
              <a:t>Unmounting</a:t>
            </a:r>
            <a:r>
              <a:rPr lang="ru-RU" dirty="0" smtClean="0"/>
              <a:t>: удаление компоненты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0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getDerivedStateFromProps</a:t>
            </a:r>
            <a:r>
              <a:rPr lang="en-US" dirty="0" smtClean="0"/>
              <a:t>()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render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componentDidMount</a:t>
            </a:r>
            <a:r>
              <a:rPr lang="en-US" dirty="0"/>
              <a:t>()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89" y="1668703"/>
            <a:ext cx="3248478" cy="8383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09" y="3314594"/>
            <a:ext cx="3991532" cy="6477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128" y="5136203"/>
            <a:ext cx="4010585" cy="11050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75" y="4053665"/>
            <a:ext cx="568721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3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getDerivedStateFromProps</a:t>
            </a:r>
            <a:r>
              <a:rPr lang="ru-RU" dirty="0" smtClean="0"/>
              <a:t>()</a:t>
            </a:r>
            <a:endParaRPr lang="en-US" dirty="0"/>
          </a:p>
          <a:p>
            <a:r>
              <a:rPr lang="en-US" dirty="0" err="1" smtClean="0"/>
              <a:t>shouldComponentUpdate</a:t>
            </a:r>
            <a:r>
              <a:rPr lang="en-US" dirty="0" smtClean="0"/>
              <a:t>()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render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getSnapshotBeforeUpdate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componentDidUpdate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460" y="2106313"/>
            <a:ext cx="2114845" cy="628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10" y="4140051"/>
            <a:ext cx="4702895" cy="2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83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Unmounting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componentWillUnmount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1" y="2360113"/>
            <a:ext cx="525853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Аргументы при встраивании компонента, передаются от родительского компонента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13" y="2776892"/>
            <a:ext cx="4010585" cy="27150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90" y="3584924"/>
            <a:ext cx="4086795" cy="276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42" y="4033636"/>
            <a:ext cx="2133898" cy="2381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355" y="4441269"/>
            <a:ext cx="386769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JS</a:t>
            </a:r>
            <a:r>
              <a:rPr lang="ru-RU" dirty="0" smtClean="0"/>
              <a:t>-библиотека для построения пользовательских интерфейсов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Поток передачи данных</a:t>
            </a:r>
          </a:p>
          <a:p>
            <a:pPr>
              <a:buFontTx/>
              <a:buChar char="-"/>
            </a:pPr>
            <a:r>
              <a:rPr lang="en-US" dirty="0" smtClean="0"/>
              <a:t>JSX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компоненты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Виртуальный </a:t>
            </a:r>
            <a:r>
              <a:rPr lang="en-US" dirty="0" smtClean="0"/>
              <a:t>DOM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React Native</a:t>
            </a:r>
            <a:r>
              <a:rPr lang="ru-RU" dirty="0" smtClean="0"/>
              <a:t> – технология для мобильных приложений </a:t>
            </a:r>
            <a:r>
              <a:rPr lang="en-US" dirty="0" err="1" smtClean="0"/>
              <a:t>iOS+Android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96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в </a:t>
            </a:r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Имена событий – в </a:t>
            </a:r>
            <a:r>
              <a:rPr lang="en-US" dirty="0" err="1" smtClean="0"/>
              <a:t>loverCamelCase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14" y="2481662"/>
            <a:ext cx="645885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7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XML-</a:t>
            </a:r>
            <a:r>
              <a:rPr lang="ru-RU" dirty="0" smtClean="0"/>
              <a:t>разметка элементов, похожая на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На самом деле превращается в </a:t>
            </a:r>
            <a:r>
              <a:rPr lang="en-US" dirty="0" smtClean="0"/>
              <a:t>JS</a:t>
            </a:r>
            <a:r>
              <a:rPr lang="ru-RU" dirty="0" smtClean="0"/>
              <a:t>-код</a:t>
            </a:r>
          </a:p>
          <a:p>
            <a:pPr marL="400050" lvl="1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&lt;h1&gt;I Love JSX!&lt;/h1&gt;;</a:t>
            </a:r>
          </a:p>
          <a:p>
            <a:pPr marL="400050" lvl="1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</a:t>
            </a:r>
            <a:r>
              <a:rPr lang="en-US" dirty="0" err="1"/>
              <a:t>React.createElement</a:t>
            </a:r>
            <a:r>
              <a:rPr lang="en-US" dirty="0"/>
              <a:t>(</a:t>
            </a:r>
            <a:endParaRPr lang="ru-RU" dirty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'h1', {}, 'I do not use JSX!'</a:t>
            </a:r>
            <a:r>
              <a:rPr lang="ru-RU" dirty="0"/>
              <a:t>	   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smtClean="0"/>
              <a:t>Теги – некоторые из </a:t>
            </a:r>
            <a:r>
              <a:rPr lang="en-US" dirty="0" smtClean="0"/>
              <a:t>HTML</a:t>
            </a:r>
            <a:r>
              <a:rPr lang="ru-RU" dirty="0" smtClean="0"/>
              <a:t> и свои компоненты</a:t>
            </a:r>
          </a:p>
          <a:p>
            <a:r>
              <a:rPr lang="ru-RU" dirty="0" smtClean="0"/>
              <a:t>Допускает выражения в </a:t>
            </a:r>
            <a:r>
              <a:rPr lang="ru-RU" dirty="0"/>
              <a:t>{ }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04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JSX</a:t>
            </a:r>
            <a:r>
              <a:rPr lang="ru-RU" dirty="0"/>
              <a:t>-</a:t>
            </a:r>
            <a:r>
              <a:rPr lang="ru-RU" dirty="0" smtClean="0"/>
              <a:t>разметки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7981"/>
            <a:ext cx="8229600" cy="4525963"/>
          </a:xfrm>
        </p:spPr>
        <p:txBody>
          <a:bodyPr>
            <a:normAutofit/>
          </a:bodyPr>
          <a:lstStyle/>
          <a:p>
            <a:r>
              <a:rPr lang="ru-RU" sz="3000" dirty="0"/>
              <a:t>в</a:t>
            </a:r>
            <a:r>
              <a:rPr lang="ru-RU" sz="3000" dirty="0" smtClean="0"/>
              <a:t>место </a:t>
            </a:r>
            <a:r>
              <a:rPr lang="en-US" sz="3000" dirty="0" smtClean="0"/>
              <a:t>class</a:t>
            </a:r>
            <a:r>
              <a:rPr lang="ru-RU" sz="3000" dirty="0" smtClean="0"/>
              <a:t> – </a:t>
            </a:r>
            <a:r>
              <a:rPr lang="en-US" sz="3000" dirty="0" err="1" smtClean="0"/>
              <a:t>className</a:t>
            </a:r>
            <a:endParaRPr lang="ru-RU" sz="3000" dirty="0" smtClean="0"/>
          </a:p>
          <a:p>
            <a:r>
              <a:rPr lang="ru-RU" sz="3000" dirty="0"/>
              <a:t>о</a:t>
            </a:r>
            <a:r>
              <a:rPr lang="ru-RU" sz="3000" dirty="0" smtClean="0"/>
              <a:t>дин элемент верхнего уровня, можно </a:t>
            </a:r>
            <a:r>
              <a:rPr lang="en-US" sz="3000" dirty="0" smtClean="0"/>
              <a:t>&lt;&gt;</a:t>
            </a:r>
            <a:endParaRPr lang="ru-RU" sz="3000" dirty="0" smtClean="0"/>
          </a:p>
          <a:p>
            <a:r>
              <a:rPr lang="ru-RU" sz="3000" dirty="0" smtClean="0"/>
              <a:t>для динамически объявляемых нужны </a:t>
            </a:r>
            <a:r>
              <a:rPr lang="en-US" sz="3000" dirty="0" smtClean="0"/>
              <a:t>key</a:t>
            </a:r>
          </a:p>
          <a:p>
            <a:r>
              <a:rPr lang="ru-RU" sz="3000" dirty="0" smtClean="0"/>
              <a:t>Можно встраивать условные операторы, списки через </a:t>
            </a:r>
            <a:r>
              <a:rPr lang="en-US" sz="3000" dirty="0" smtClean="0"/>
              <a:t>.map( (item) =&gt; { … } )</a:t>
            </a:r>
            <a:endParaRPr lang="ru-RU" sz="3000" dirty="0" smtClean="0"/>
          </a:p>
          <a:p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4202551"/>
            <a:ext cx="818311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4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разметка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2" y="1632879"/>
            <a:ext cx="2230792" cy="15894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03" y="3341125"/>
            <a:ext cx="2635878" cy="15852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89" y="1734044"/>
            <a:ext cx="4201111" cy="2152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403" y="5060071"/>
            <a:ext cx="3672575" cy="16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5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и итерирование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73" y="1692568"/>
            <a:ext cx="560148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формами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06" y="1576859"/>
            <a:ext cx="5277587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26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стилей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6326"/>
            <a:ext cx="30088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Если </a:t>
            </a:r>
            <a:r>
              <a:rPr lang="en-US" sz="2000" dirty="0" smtClean="0"/>
              <a:t>inline</a:t>
            </a:r>
            <a:r>
              <a:rPr lang="ru-RU" sz="2000" dirty="0" smtClean="0"/>
              <a:t>, то как в </a:t>
            </a:r>
            <a:r>
              <a:rPr lang="en-US" sz="2000" dirty="0" smtClean="0"/>
              <a:t>CSS</a:t>
            </a:r>
            <a:r>
              <a:rPr lang="ru-RU" sz="2000" dirty="0" smtClean="0"/>
              <a:t>, но тоже </a:t>
            </a:r>
            <a:r>
              <a:rPr lang="en-US" sz="2000" dirty="0" err="1" smtClean="0"/>
              <a:t>lowerCamelCase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3" y="2599020"/>
            <a:ext cx="3610479" cy="31055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88" y="1794045"/>
            <a:ext cx="465837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5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Router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React – </a:t>
            </a:r>
            <a:r>
              <a:rPr lang="ru-RU" dirty="0"/>
              <a:t>одностраничное приложение </a:t>
            </a:r>
            <a:r>
              <a:rPr lang="ru-RU" dirty="0" smtClean="0"/>
              <a:t>или </a:t>
            </a:r>
            <a:r>
              <a:rPr lang="ru-RU" dirty="0"/>
              <a:t>нет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smtClean="0"/>
              <a:t>react-router-</a:t>
            </a:r>
            <a:r>
              <a:rPr lang="en-US" dirty="0" err="1" smtClean="0"/>
              <a:t>dom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Подобие навигации между разделами, связанное с адресной строкой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BrowserRouter</a:t>
            </a:r>
            <a:r>
              <a:rPr lang="en-US" dirty="0"/>
              <a:t>&gt; &lt;</a:t>
            </a:r>
            <a:r>
              <a:rPr lang="en-US" dirty="0" err="1"/>
              <a:t>HashRouter</a:t>
            </a:r>
            <a:r>
              <a:rPr lang="en-US" dirty="0"/>
              <a:t>&gt; &lt;</a:t>
            </a:r>
            <a:r>
              <a:rPr lang="en-US" dirty="0" err="1"/>
              <a:t>MemoryRouter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4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 Router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7" y="1844416"/>
            <a:ext cx="476316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92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с </a:t>
            </a:r>
            <a:r>
              <a:rPr lang="en-US" dirty="0" smtClean="0"/>
              <a:t>Router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49" y="1417638"/>
            <a:ext cx="4217801" cy="50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1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 на </a:t>
            </a:r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040"/>
            <a:ext cx="8463864" cy="31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</a:t>
            </a:r>
            <a:r>
              <a:rPr lang="ru-RU" dirty="0" smtClean="0"/>
              <a:t> для оптимизации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5769"/>
            <a:ext cx="5121751" cy="51131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51" y="1417638"/>
            <a:ext cx="3410426" cy="28293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47" y="5066063"/>
            <a:ext cx="2400635" cy="3238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247" y="5389958"/>
            <a:ext cx="225774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12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endParaRPr lang="en-US" dirty="0" smtClean="0"/>
          </a:p>
          <a:p>
            <a:pPr>
              <a:buFont typeface="Calibri" panose="020F0502020204030204" pitchFamily="34" charset="0"/>
              <a:buChar char="—"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https://reactjs.org/</a:t>
            </a:r>
          </a:p>
          <a:p>
            <a:pPr marL="0" indent="0" algn="ctr">
              <a:buNone/>
            </a:pPr>
            <a:r>
              <a:rPr lang="en-US" sz="3600" dirty="0">
                <a:hlinkClick r:id="rId3"/>
              </a:rPr>
              <a:t>https://www.w3schools.com/REACT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React-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тавим </a:t>
            </a:r>
            <a:r>
              <a:rPr lang="en-US" dirty="0" smtClean="0"/>
              <a:t>Node.js</a:t>
            </a:r>
            <a:r>
              <a:rPr lang="ru-RU" dirty="0" smtClean="0"/>
              <a:t>, в его комплекте есть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smtClean="0"/>
              <a:t>&lt;my-app-name&gt;</a:t>
            </a:r>
          </a:p>
          <a:p>
            <a:r>
              <a:rPr lang="en-US" dirty="0" smtClean="0"/>
              <a:t>cd </a:t>
            </a:r>
            <a:r>
              <a:rPr lang="en-US" dirty="0"/>
              <a:t>&lt;my-app-name&gt;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start</a:t>
            </a:r>
            <a:endParaRPr lang="ru-RU" dirty="0" smtClean="0"/>
          </a:p>
          <a:p>
            <a:r>
              <a:rPr lang="ru-RU" dirty="0" smtClean="0"/>
              <a:t>открываем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localhost:3000</a:t>
            </a:r>
            <a:endParaRPr lang="ru-RU" u="sng" dirty="0" smtClean="0"/>
          </a:p>
          <a:p>
            <a:r>
              <a:rPr lang="ru-RU" dirty="0" smtClean="0"/>
              <a:t>отлаживаем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</a:t>
            </a:r>
            <a:r>
              <a:rPr lang="en-US" dirty="0" smtClean="0"/>
              <a:t>build</a:t>
            </a:r>
            <a:r>
              <a:rPr lang="ru-RU" dirty="0" smtClean="0"/>
              <a:t> – забираем каталог </a:t>
            </a:r>
            <a:r>
              <a:rPr lang="en-US" dirty="0" smtClean="0"/>
              <a:t>/build/</a:t>
            </a:r>
            <a:endParaRPr lang="ru-RU" dirty="0" smtClean="0"/>
          </a:p>
          <a:p>
            <a:endParaRPr lang="ru-RU" u="sng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66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React-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/index.js – </a:t>
            </a:r>
            <a:r>
              <a:rPr lang="ru-RU" dirty="0" smtClean="0"/>
              <a:t>точка входа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/App.js</a:t>
            </a:r>
            <a:r>
              <a:rPr lang="ru-RU" dirty="0" smtClean="0"/>
              <a:t> – главный класс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/*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другие классы, стили, графика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smtClean="0"/>
              <a:t>public/index.html – </a:t>
            </a:r>
            <a:r>
              <a:rPr lang="ru-RU" dirty="0" smtClean="0"/>
              <a:t>тестовая страница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package.json</a:t>
            </a:r>
            <a:r>
              <a:rPr lang="en-US" dirty="0" smtClean="0"/>
              <a:t> – </a:t>
            </a:r>
            <a:r>
              <a:rPr lang="ru-RU" dirty="0" smtClean="0"/>
              <a:t>описание модуля для </a:t>
            </a:r>
            <a:r>
              <a:rPr lang="en-US" dirty="0" err="1" smtClean="0"/>
              <a:t>npm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 smtClean="0"/>
              <a:t>node_modules</a:t>
            </a:r>
            <a:r>
              <a:rPr lang="en-US" dirty="0" smtClean="0"/>
              <a:t>/ - </a:t>
            </a:r>
            <a:r>
              <a:rPr lang="ru-RU" dirty="0" smtClean="0"/>
              <a:t>установленные модули</a:t>
            </a:r>
          </a:p>
          <a:p>
            <a:pPr marL="0" indent="0">
              <a:buNone/>
            </a:pPr>
            <a:r>
              <a:rPr lang="ru-RU" dirty="0" smtClean="0"/>
              <a:t>/</a:t>
            </a:r>
            <a:r>
              <a:rPr lang="en-US" dirty="0" smtClean="0"/>
              <a:t>package-</a:t>
            </a:r>
            <a:r>
              <a:rPr lang="en-US" dirty="0" err="1" smtClean="0"/>
              <a:t>lock.json</a:t>
            </a:r>
            <a:r>
              <a:rPr lang="ru-RU" dirty="0" smtClean="0"/>
              <a:t> – метаданные для них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9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ndex.js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5" y="1666199"/>
            <a:ext cx="7740714" cy="4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App.js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74" y="1348625"/>
            <a:ext cx="673511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06" y="1975660"/>
            <a:ext cx="7332494" cy="35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87" y="1417638"/>
            <a:ext cx="6755781" cy="51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40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12035</TotalTime>
  <Words>422</Words>
  <Application>Microsoft Office PowerPoint</Application>
  <PresentationFormat>Экран (4:3)</PresentationFormat>
  <Paragraphs>149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Elektra Text Pro</vt:lpstr>
      <vt:lpstr>Тема Office</vt:lpstr>
      <vt:lpstr>Презентация PowerPoint</vt:lpstr>
      <vt:lpstr>React</vt:lpstr>
      <vt:lpstr>Пример кода на React</vt:lpstr>
      <vt:lpstr>Создание React-проекта</vt:lpstr>
      <vt:lpstr>Структура React-проекта</vt:lpstr>
      <vt:lpstr>index.js</vt:lpstr>
      <vt:lpstr>App.js</vt:lpstr>
      <vt:lpstr>index.html</vt:lpstr>
      <vt:lpstr>package.json</vt:lpstr>
      <vt:lpstr>ReactDOM.render()</vt:lpstr>
      <vt:lpstr>Компоненты в React</vt:lpstr>
      <vt:lpstr>Компонент – это модуль</vt:lpstr>
      <vt:lpstr>state и props</vt:lpstr>
      <vt:lpstr>Пример работы со state</vt:lpstr>
      <vt:lpstr>Жизненный цикл компонент</vt:lpstr>
      <vt:lpstr>Mounting</vt:lpstr>
      <vt:lpstr>Updating</vt:lpstr>
      <vt:lpstr>Unmounting</vt:lpstr>
      <vt:lpstr>Props</vt:lpstr>
      <vt:lpstr>События в React</vt:lpstr>
      <vt:lpstr>JSX</vt:lpstr>
      <vt:lpstr>Особенности JSX-разметки</vt:lpstr>
      <vt:lpstr>Условная разметка</vt:lpstr>
      <vt:lpstr>Списки и итерирование</vt:lpstr>
      <vt:lpstr>Работа с формами</vt:lpstr>
      <vt:lpstr>Применение стилей</vt:lpstr>
      <vt:lpstr>React Router</vt:lpstr>
      <vt:lpstr>App c Router</vt:lpstr>
      <vt:lpstr>Меню с Router</vt:lpstr>
      <vt:lpstr>memo для оптимизации </vt:lpstr>
      <vt:lpstr>Справочники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617</cp:revision>
  <dcterms:created xsi:type="dcterms:W3CDTF">2016-03-09T10:31:39Z</dcterms:created>
  <dcterms:modified xsi:type="dcterms:W3CDTF">2022-10-17T10:19:41Z</dcterms:modified>
</cp:coreProperties>
</file>