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35"/>
  </p:notesMasterIdLst>
  <p:sldIdLst>
    <p:sldId id="256" r:id="rId2"/>
    <p:sldId id="286" r:id="rId3"/>
    <p:sldId id="294" r:id="rId4"/>
    <p:sldId id="284" r:id="rId5"/>
    <p:sldId id="301" r:id="rId6"/>
    <p:sldId id="302" r:id="rId7"/>
    <p:sldId id="303" r:id="rId8"/>
    <p:sldId id="287" r:id="rId9"/>
    <p:sldId id="304" r:id="rId10"/>
    <p:sldId id="288" r:id="rId11"/>
    <p:sldId id="289" r:id="rId12"/>
    <p:sldId id="305" r:id="rId13"/>
    <p:sldId id="295" r:id="rId14"/>
    <p:sldId id="296" r:id="rId15"/>
    <p:sldId id="306" r:id="rId16"/>
    <p:sldId id="307" r:id="rId17"/>
    <p:sldId id="297" r:id="rId18"/>
    <p:sldId id="308" r:id="rId19"/>
    <p:sldId id="291" r:id="rId20"/>
    <p:sldId id="292" r:id="rId21"/>
    <p:sldId id="298" r:id="rId22"/>
    <p:sldId id="309" r:id="rId23"/>
    <p:sldId id="299" r:id="rId24"/>
    <p:sldId id="300" r:id="rId25"/>
    <p:sldId id="293" r:id="rId26"/>
    <p:sldId id="290" r:id="rId27"/>
    <p:sldId id="310" r:id="rId28"/>
    <p:sldId id="311" r:id="rId29"/>
    <p:sldId id="312" r:id="rId30"/>
    <p:sldId id="313" r:id="rId31"/>
    <p:sldId id="314" r:id="rId32"/>
    <p:sldId id="315" r:id="rId33"/>
    <p:sldId id="283" r:id="rId34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</a:t>
            </a:r>
            <a:r>
              <a:rPr lang="ru-RU" sz="3600" dirty="0" smtClean="0">
                <a:solidFill>
                  <a:schemeClr val="bg1"/>
                </a:solidFill>
              </a:rPr>
              <a:t>5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1086" y="1600200"/>
            <a:ext cx="707571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 smtClean="0"/>
              <a:t>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sum += array[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 in </a:t>
            </a:r>
            <a:r>
              <a:rPr lang="en-US" dirty="0" smtClean="0"/>
              <a:t>array) </a:t>
            </a:r>
            <a:r>
              <a:rPr lang="en-US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/>
              <a:t>sum += array[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 (let x of </a:t>
            </a:r>
            <a:r>
              <a:rPr lang="en-US" dirty="0"/>
              <a:t>array</a:t>
            </a:r>
            <a:r>
              <a:rPr lang="en-US" dirty="0" smtClean="0"/>
              <a:t>) </a:t>
            </a:r>
            <a:r>
              <a:rPr lang="en-US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/>
              <a:t>sum </a:t>
            </a:r>
            <a:r>
              <a:rPr lang="en-US" dirty="0" smtClean="0"/>
              <a:t>+= </a:t>
            </a:r>
            <a:r>
              <a:rPr lang="en-US" dirty="0"/>
              <a:t>x;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9760" y="1600200"/>
            <a:ext cx="679704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/>
              <a:t>while (</a:t>
            </a:r>
            <a:r>
              <a:rPr lang="en-US" dirty="0" err="1"/>
              <a:t>i</a:t>
            </a:r>
            <a:r>
              <a:rPr lang="en-US" dirty="0"/>
              <a:t> &lt; </a:t>
            </a:r>
            <a:r>
              <a:rPr lang="en-US" dirty="0" err="1" smtClean="0"/>
              <a:t>array.length</a:t>
            </a:r>
            <a:r>
              <a:rPr lang="en-US" dirty="0" smtClean="0"/>
              <a:t>) </a:t>
            </a:r>
            <a:r>
              <a:rPr lang="en-US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sum += array[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++;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 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// code block to be executed</a:t>
            </a:r>
            <a:br>
              <a:rPr lang="en-US" i="1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 (</a:t>
            </a:r>
            <a:r>
              <a:rPr lang="en-US" i="1" dirty="0"/>
              <a:t>condition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9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reak, continue, label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10;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if (</a:t>
            </a:r>
            <a:r>
              <a:rPr lang="en-US" dirty="0" err="1"/>
              <a:t>i</a:t>
            </a:r>
            <a:r>
              <a:rPr lang="en-US" dirty="0"/>
              <a:t> === 3) { break;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text += "The number is " + </a:t>
            </a:r>
            <a:r>
              <a:rPr lang="en-US" dirty="0" err="1"/>
              <a:t>i</a:t>
            </a:r>
            <a:r>
              <a:rPr lang="en-US" dirty="0"/>
              <a:t>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continue</a:t>
            </a:r>
            <a:r>
              <a:rPr lang="ru-RU" dirty="0" smtClean="0"/>
              <a:t> – выход из одной итерации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 – </a:t>
            </a:r>
            <a:r>
              <a:rPr lang="ru-RU" dirty="0" smtClean="0"/>
              <a:t>из всего цикла (блока)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label –</a:t>
            </a:r>
            <a:r>
              <a:rPr lang="ru-RU" dirty="0" smtClean="0"/>
              <a:t> не используйте</a:t>
            </a:r>
            <a:r>
              <a:rPr lang="en-US" dirty="0" smtClean="0"/>
              <a:t> </a:t>
            </a:r>
            <a:r>
              <a:rPr lang="ru-RU" dirty="0" smtClean="0"/>
              <a:t>никогда!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9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s1 = "Hello, world!";</a:t>
            </a:r>
          </a:p>
          <a:p>
            <a:pPr marL="0" indent="0">
              <a:buNone/>
            </a:pPr>
            <a:r>
              <a:rPr lang="en-US" dirty="0"/>
              <a:t>let s2 = 'some "words" with \'quotes\'';</a:t>
            </a:r>
          </a:p>
          <a:p>
            <a:pPr marL="0" indent="0">
              <a:buNone/>
            </a:pPr>
            <a:r>
              <a:rPr lang="en-US" dirty="0"/>
              <a:t>let s3 = s1 + " " </a:t>
            </a:r>
            <a:r>
              <a:rPr lang="en-US" dirty="0" smtClean="0"/>
              <a:t>+ s2</a:t>
            </a:r>
            <a:r>
              <a:rPr lang="en-US" dirty="0"/>
              <a:t>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Hello, </a:t>
            </a:r>
            <a:r>
              <a:rPr lang="en-US" dirty="0" smtClean="0"/>
              <a:t>world! some </a:t>
            </a:r>
            <a:r>
              <a:rPr lang="en-US" dirty="0"/>
              <a:t>"words" with </a:t>
            </a:r>
            <a:r>
              <a:rPr lang="en-US" dirty="0" smtClean="0"/>
              <a:t>'quotes‘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let part = </a:t>
            </a:r>
            <a:r>
              <a:rPr lang="en-US" dirty="0" smtClean="0"/>
              <a:t>s3.slice(7</a:t>
            </a:r>
            <a:r>
              <a:rPr lang="en-US" dirty="0"/>
              <a:t>, 13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i</a:t>
            </a:r>
            <a:r>
              <a:rPr lang="en-US" dirty="0" smtClean="0"/>
              <a:t> = s3.indexOf("</a:t>
            </a:r>
            <a:r>
              <a:rPr lang="en-US" dirty="0"/>
              <a:t>word</a:t>
            </a:r>
            <a:r>
              <a:rPr lang="en-US" dirty="0" smtClean="0"/>
              <a:t>");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49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7210" y="1600200"/>
            <a:ext cx="7049589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fruits = ["Banana", "Orange", "Apple</a:t>
            </a:r>
            <a:r>
              <a:rPr lang="en-US" dirty="0" smtClean="0"/>
              <a:t>"];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fruits[2] </a:t>
            </a:r>
            <a:r>
              <a:rPr lang="en-US" dirty="0"/>
              <a:t>= </a:t>
            </a:r>
            <a:r>
              <a:rPr lang="en-US" dirty="0"/>
              <a:t>"</a:t>
            </a:r>
            <a:r>
              <a:rPr lang="en-US" dirty="0" smtClean="0"/>
              <a:t>Mango";</a:t>
            </a:r>
          </a:p>
          <a:p>
            <a:pPr marL="0" indent="0">
              <a:buNone/>
            </a:pPr>
            <a:r>
              <a:rPr lang="en-US" dirty="0" err="1"/>
              <a:t>fruits.push</a:t>
            </a:r>
            <a:r>
              <a:rPr lang="en-US" dirty="0"/>
              <a:t>("Kiwi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let fruit = </a:t>
            </a:r>
            <a:r>
              <a:rPr lang="en-US" dirty="0" err="1"/>
              <a:t>fruits.pop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fruits.shift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fruits.join</a:t>
            </a:r>
            <a:r>
              <a:rPr lang="en-US" dirty="0"/>
              <a:t>(" *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 smtClean="0"/>
              <a:t>() slice() </a:t>
            </a:r>
            <a:r>
              <a:rPr lang="en-US" dirty="0"/>
              <a:t>sort</a:t>
            </a:r>
            <a:r>
              <a:rPr lang="en-US" dirty="0" smtClean="0"/>
              <a:t>() </a:t>
            </a:r>
            <a:r>
              <a:rPr lang="en-US" dirty="0"/>
              <a:t>reverse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fruits</a:t>
            </a:r>
            <a:r>
              <a:rPr lang="en-US" dirty="0" err="1" smtClean="0"/>
              <a:t>.sort</a:t>
            </a:r>
            <a:r>
              <a:rPr lang="en-US" dirty="0" smtClean="0"/>
              <a:t>(function(a</a:t>
            </a:r>
            <a:r>
              <a:rPr lang="en-US" dirty="0"/>
              <a:t>, b){return a - b});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0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9166" y="2098766"/>
            <a:ext cx="7197634" cy="402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letters = new Set(["</a:t>
            </a:r>
            <a:r>
              <a:rPr lang="en-US" dirty="0" err="1"/>
              <a:t>a","b","c</a:t>
            </a:r>
            <a:r>
              <a:rPr lang="en-US" dirty="0" smtClean="0"/>
              <a:t>"]);</a:t>
            </a:r>
          </a:p>
          <a:p>
            <a:pPr marL="0" indent="0">
              <a:buNone/>
            </a:pPr>
            <a:r>
              <a:rPr lang="en-US" dirty="0" err="1"/>
              <a:t>letters.add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d");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ettets.has</a:t>
            </a:r>
            <a:r>
              <a:rPr lang="en-US" dirty="0" smtClean="0"/>
              <a:t>("</a:t>
            </a:r>
            <a:r>
              <a:rPr lang="en-US" dirty="0"/>
              <a:t>c</a:t>
            </a:r>
            <a:r>
              <a:rPr lang="en-US" dirty="0" smtClean="0"/>
              <a:t>")  // true</a:t>
            </a:r>
          </a:p>
          <a:p>
            <a:pPr marL="0" indent="0">
              <a:buNone/>
            </a:pPr>
            <a:r>
              <a:rPr lang="en-US" dirty="0" err="1" smtClean="0"/>
              <a:t>lettets.forEach</a:t>
            </a:r>
            <a:r>
              <a:rPr lang="en-US" dirty="0" smtClean="0"/>
              <a:t>( (</a:t>
            </a:r>
            <a:r>
              <a:rPr lang="en-US" dirty="0"/>
              <a:t>value</a:t>
            </a:r>
            <a:r>
              <a:rPr lang="en-US" dirty="0" smtClean="0"/>
              <a:t>) =&gt; { … })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8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1382" y="1600200"/>
            <a:ext cx="687541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fruits = new Map([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["apples", 500],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["bananas", 300],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["oranges", 200]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err="1"/>
              <a:t>fruits.set</a:t>
            </a:r>
            <a:r>
              <a:rPr lang="en-US" dirty="0"/>
              <a:t>("apples", 200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fruits.get</a:t>
            </a:r>
            <a:r>
              <a:rPr lang="en-US" dirty="0" smtClean="0"/>
              <a:t>("</a:t>
            </a:r>
            <a:r>
              <a:rPr lang="en-US" dirty="0"/>
              <a:t> </a:t>
            </a:r>
            <a:r>
              <a:rPr lang="en-US" dirty="0" smtClean="0"/>
              <a:t>bananas");</a:t>
            </a:r>
            <a:r>
              <a:rPr lang="en-US" dirty="0"/>
              <a:t>    // </a:t>
            </a:r>
            <a:r>
              <a:rPr lang="en-US" dirty="0" smtClean="0"/>
              <a:t>300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94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5988" y="1600200"/>
            <a:ext cx="7580811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lastName</a:t>
            </a:r>
            <a:r>
              <a:rPr lang="en-US" dirty="0"/>
              <a:t> : "Doe",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id:</a:t>
            </a:r>
            <a:r>
              <a:rPr lang="en-US" dirty="0"/>
              <a:t> 5566,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fullName</a:t>
            </a:r>
            <a:r>
              <a:rPr lang="en-US" dirty="0"/>
              <a:t> : function()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 делайте строки и числа объектами!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6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1714" y="1600200"/>
            <a:ext cx="694508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return p1 * p2;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 = </a:t>
            </a:r>
            <a:r>
              <a:rPr lang="en-US" dirty="0"/>
              <a:t>(p1, p2) </a:t>
            </a:r>
            <a:r>
              <a:rPr lang="en-US" dirty="0" smtClean="0"/>
              <a:t>=&gt; { return</a:t>
            </a:r>
            <a:r>
              <a:rPr lang="en-US" dirty="0"/>
              <a:t> p1 * p2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 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return "Hello";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56" y="1696060"/>
            <a:ext cx="46291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5940" y="4798423"/>
            <a:ext cx="7086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 = "Hello World!";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135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Встраивание </a:t>
            </a:r>
            <a:r>
              <a:rPr lang="en-US" dirty="0" smtClean="0"/>
              <a:t>JS </a:t>
            </a:r>
            <a:r>
              <a:rPr lang="ru-RU" dirty="0" smtClean="0"/>
              <a:t>в страницу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	console.log("Hello, world!");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myScript.js:</a:t>
            </a:r>
          </a:p>
          <a:p>
            <a:pPr marL="800100" lvl="2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helloWorld</a:t>
            </a:r>
            <a:r>
              <a:rPr lang="en-US" dirty="0"/>
              <a:t>() {</a:t>
            </a:r>
          </a:p>
          <a:p>
            <a:pPr marL="800100" lvl="2" indent="0">
              <a:buNone/>
            </a:pPr>
            <a:r>
              <a:rPr lang="en-US" dirty="0"/>
              <a:t>  console.log("Hello, world!");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="myScript.js"&gt;&lt;/script&gt;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err="1"/>
              <a:t>helloWorld</a:t>
            </a:r>
            <a:r>
              <a:rPr lang="en-US" dirty="0"/>
              <a:t>();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95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r>
              <a:rPr lang="ru-RU" dirty="0" smtClean="0"/>
              <a:t> и </a:t>
            </a:r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20" y="1663337"/>
            <a:ext cx="6949440" cy="4070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Выбрать</a:t>
            </a:r>
            <a:r>
              <a:rPr lang="ru-RU" sz="2400" dirty="0" smtClean="0"/>
              <a:t>: </a:t>
            </a:r>
            <a:endParaRPr lang="en-US" sz="2400" dirty="0" smtClean="0"/>
          </a:p>
          <a:p>
            <a:r>
              <a:rPr lang="en-US" sz="2400" dirty="0" err="1" smtClean="0"/>
              <a:t>getElementById</a:t>
            </a:r>
            <a:r>
              <a:rPr lang="en-US" sz="2400" dirty="0"/>
              <a:t>(</a:t>
            </a:r>
            <a:r>
              <a:rPr lang="en-US" sz="2400" i="1" dirty="0"/>
              <a:t>id</a:t>
            </a:r>
            <a:r>
              <a:rPr lang="en-US" sz="2400" dirty="0"/>
              <a:t>)</a:t>
            </a:r>
            <a:endParaRPr lang="en-US" sz="2400" dirty="0" smtClean="0"/>
          </a:p>
          <a:p>
            <a:r>
              <a:rPr lang="en-US" sz="2400" dirty="0" err="1" smtClean="0"/>
              <a:t>getElementsByTagName</a:t>
            </a:r>
            <a:r>
              <a:rPr lang="en-US" sz="2400" dirty="0"/>
              <a:t>(</a:t>
            </a:r>
            <a:r>
              <a:rPr lang="en-US" sz="2400" i="1" dirty="0"/>
              <a:t>name</a:t>
            </a:r>
            <a:r>
              <a:rPr lang="en-US" sz="2400" dirty="0"/>
              <a:t>)</a:t>
            </a:r>
            <a:endParaRPr lang="en-US" sz="2400" dirty="0" smtClean="0"/>
          </a:p>
          <a:p>
            <a:r>
              <a:rPr lang="en-US" sz="2400" dirty="0" err="1" smtClean="0"/>
              <a:t>getElementsByClassName</a:t>
            </a:r>
            <a:r>
              <a:rPr lang="en-US" sz="2400" dirty="0"/>
              <a:t>(</a:t>
            </a:r>
            <a:r>
              <a:rPr lang="en-US" sz="2400" i="1" dirty="0"/>
              <a:t>name</a:t>
            </a:r>
            <a:r>
              <a:rPr lang="en-US" sz="2400" dirty="0"/>
              <a:t>)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err="1"/>
              <a:t>element</a:t>
            </a:r>
            <a:r>
              <a:rPr lang="en-US" sz="2400" dirty="0" err="1"/>
              <a:t>.innerHTML</a:t>
            </a:r>
            <a:r>
              <a:rPr lang="en-US" sz="2400" dirty="0"/>
              <a:t> = 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i="1" dirty="0" err="1"/>
              <a:t>element</a:t>
            </a:r>
            <a:r>
              <a:rPr lang="en-US" sz="2400" dirty="0" err="1"/>
              <a:t>.</a:t>
            </a:r>
            <a:r>
              <a:rPr lang="en-US" sz="2400" i="1" dirty="0" err="1"/>
              <a:t>attribute</a:t>
            </a:r>
            <a:r>
              <a:rPr lang="en-US" sz="2400" i="1" dirty="0"/>
              <a:t> = </a:t>
            </a:r>
            <a:r>
              <a:rPr lang="en-US" sz="2400" i="1" dirty="0" smtClean="0"/>
              <a:t>…</a:t>
            </a:r>
          </a:p>
          <a:p>
            <a:pPr marL="0" indent="0">
              <a:buNone/>
            </a:pPr>
            <a:r>
              <a:rPr lang="en-US" sz="2400" i="1" dirty="0" err="1" smtClean="0"/>
              <a:t>element</a:t>
            </a:r>
            <a:r>
              <a:rPr lang="en-US" sz="2400" dirty="0" err="1" smtClean="0"/>
              <a:t>.style.</a:t>
            </a:r>
            <a:r>
              <a:rPr lang="en-US" sz="2400" i="1" dirty="0" err="1" smtClean="0"/>
              <a:t>property</a:t>
            </a:r>
            <a:r>
              <a:rPr lang="en-US" sz="2400" i="1" dirty="0" smtClean="0"/>
              <a:t> = …</a:t>
            </a:r>
          </a:p>
          <a:p>
            <a:pPr marL="0" indent="0">
              <a:buNone/>
            </a:pPr>
            <a:r>
              <a:rPr lang="en-US" sz="2400" i="1" dirty="0" err="1"/>
              <a:t>element</a:t>
            </a:r>
            <a:r>
              <a:rPr lang="en-US" sz="2400" dirty="0" err="1"/>
              <a:t>.setAttribute</a:t>
            </a:r>
            <a:r>
              <a:rPr lang="en-US" sz="2400" i="1" dirty="0"/>
              <a:t>(attribute, value)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9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и удаление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0788" y="1600200"/>
            <a:ext cx="7276011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i="1" dirty="0" smtClean="0"/>
              <a:t>element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document.appendChild</a:t>
            </a:r>
            <a:r>
              <a:rPr lang="en-US" dirty="0"/>
              <a:t>(</a:t>
            </a:r>
            <a:r>
              <a:rPr lang="en-US" i="1" dirty="0"/>
              <a:t>element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document.replaceChild</a:t>
            </a:r>
            <a:r>
              <a:rPr lang="en-US" dirty="0"/>
              <a:t>(</a:t>
            </a:r>
            <a:r>
              <a:rPr lang="en-US" i="1" dirty="0"/>
              <a:t>new, old</a:t>
            </a:r>
            <a:r>
              <a:rPr lang="en-US" dirty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document.removeChild</a:t>
            </a:r>
            <a:r>
              <a:rPr lang="en-US" dirty="0"/>
              <a:t>(</a:t>
            </a:r>
            <a:r>
              <a:rPr lang="en-US" i="1" dirty="0"/>
              <a:t>element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i="1" dirty="0"/>
              <a:t>text</a:t>
            </a:r>
            <a:r>
              <a:rPr lang="en-US" dirty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4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Переходы по </a:t>
            </a:r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6216" y="1600200"/>
            <a:ext cx="6840583" cy="4525963"/>
          </a:xfrm>
        </p:spPr>
        <p:txBody>
          <a:bodyPr/>
          <a:lstStyle/>
          <a:p>
            <a:r>
              <a:rPr lang="en-US" dirty="0" err="1" smtClean="0"/>
              <a:t>document.body</a:t>
            </a:r>
            <a:endParaRPr lang="ru-RU" dirty="0" smtClean="0"/>
          </a:p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childNodes</a:t>
            </a:r>
            <a:r>
              <a:rPr lang="en-US" dirty="0"/>
              <a:t>[</a:t>
            </a:r>
            <a:r>
              <a:rPr lang="en-US" dirty="0" err="1"/>
              <a:t>nodenumber</a:t>
            </a:r>
            <a:r>
              <a:rPr lang="en-US" dirty="0"/>
              <a:t>]</a:t>
            </a:r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previousSibling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72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Реакция на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&lt;h1 </a:t>
            </a:r>
            <a:r>
              <a:rPr lang="en-US" dirty="0" smtClean="0"/>
              <a:t>id=“hdr1” </a:t>
            </a:r>
            <a:r>
              <a:rPr lang="en-US" dirty="0" err="1" smtClean="0"/>
              <a:t>onclick</a:t>
            </a:r>
            <a:r>
              <a:rPr lang="en-US" dirty="0"/>
              <a:t>="</a:t>
            </a:r>
            <a:r>
              <a:rPr lang="en-US" dirty="0" err="1"/>
              <a:t>changeText</a:t>
            </a:r>
            <a:r>
              <a:rPr lang="en-US" dirty="0"/>
              <a:t>(this)"&gt;</a:t>
            </a:r>
            <a:r>
              <a:rPr lang="en-US" dirty="0" smtClean="0"/>
              <a:t>Click!&lt;/</a:t>
            </a:r>
            <a:r>
              <a:rPr lang="en-US" dirty="0"/>
              <a:t>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smtClean="0"/>
              <a:t>function </a:t>
            </a:r>
            <a:r>
              <a:rPr lang="en-US" dirty="0" err="1" smtClean="0"/>
              <a:t>changeText</a:t>
            </a:r>
            <a:r>
              <a:rPr lang="en-US" dirty="0" smtClean="0"/>
              <a:t>(element) 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element.innerHTML</a:t>
            </a:r>
            <a:r>
              <a:rPr lang="en-US" dirty="0" smtClean="0"/>
              <a:t> = "</a:t>
            </a:r>
            <a:r>
              <a:rPr lang="en-US" dirty="0" err="1" smtClean="0"/>
              <a:t>Ooops</a:t>
            </a:r>
            <a:r>
              <a:rPr lang="en-US" dirty="0" smtClean="0"/>
              <a:t>!";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 smtClean="0"/>
              <a:t>("hdr1 ").</a:t>
            </a:r>
            <a:r>
              <a:rPr lang="en-US" dirty="0" err="1"/>
              <a:t>onclick</a:t>
            </a:r>
            <a:r>
              <a:rPr lang="en-US" dirty="0"/>
              <a:t> = </a:t>
            </a:r>
            <a:r>
              <a:rPr lang="en-US" dirty="0" err="1"/>
              <a:t>changeText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00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dirty="0"/>
              <a:t>, </a:t>
            </a:r>
            <a:r>
              <a:rPr lang="en-US" dirty="0" err="1"/>
              <a:t>onunload</a:t>
            </a:r>
            <a:endParaRPr lang="en-US" dirty="0"/>
          </a:p>
          <a:p>
            <a:r>
              <a:rPr lang="en-US" dirty="0" err="1"/>
              <a:t>onchange</a:t>
            </a:r>
            <a:endParaRPr lang="en-US" dirty="0"/>
          </a:p>
          <a:p>
            <a:r>
              <a:rPr lang="en-US" dirty="0" err="1"/>
              <a:t>onmouseover</a:t>
            </a:r>
            <a:r>
              <a:rPr lang="en-US" dirty="0"/>
              <a:t>, </a:t>
            </a:r>
            <a:r>
              <a:rPr lang="en-US" dirty="0" err="1"/>
              <a:t>onmouseout</a:t>
            </a:r>
            <a:endParaRPr lang="en-US" dirty="0"/>
          </a:p>
          <a:p>
            <a:r>
              <a:rPr lang="en-US" dirty="0" err="1"/>
              <a:t>onclick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err="1"/>
              <a:t>element</a:t>
            </a:r>
            <a:r>
              <a:rPr lang="en-US" dirty="0" err="1"/>
              <a:t>.</a:t>
            </a:r>
            <a:r>
              <a:rPr lang="en-US" dirty="0" err="1" smtClean="0"/>
              <a:t>addEventListener</a:t>
            </a:r>
            <a:r>
              <a:rPr lang="en-US" dirty="0" smtClean="0"/>
              <a:t>(“click", </a:t>
            </a:r>
            <a:r>
              <a:rPr lang="en-US" dirty="0" err="1"/>
              <a:t>myFunction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776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indow – </a:t>
            </a:r>
            <a:r>
              <a:rPr lang="ru-RU" dirty="0" smtClean="0"/>
              <a:t>объект окна браузера</a:t>
            </a:r>
          </a:p>
          <a:p>
            <a:pPr marL="0" indent="0">
              <a:buNone/>
            </a:pPr>
            <a:r>
              <a:rPr lang="en-US" dirty="0" smtClean="0"/>
              <a:t>document</a:t>
            </a:r>
            <a:r>
              <a:rPr lang="ru-RU" dirty="0" smtClean="0"/>
              <a:t> – корень </a:t>
            </a:r>
            <a:r>
              <a:rPr lang="en-US" dirty="0" smtClean="0"/>
              <a:t>DOM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ocation</a:t>
            </a:r>
            <a:r>
              <a:rPr lang="ru-RU" dirty="0" smtClean="0"/>
              <a:t> – адресная строка</a:t>
            </a:r>
          </a:p>
          <a:p>
            <a:pPr marL="0" indent="0">
              <a:buNone/>
            </a:pPr>
            <a:r>
              <a:rPr lang="en-US" dirty="0" smtClean="0"/>
              <a:t>history – </a:t>
            </a:r>
            <a:r>
              <a:rPr lang="ru-RU" dirty="0" smtClean="0"/>
              <a:t>история браузера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</a:t>
            </a:r>
            <a:r>
              <a:rPr lang="ru-RU" dirty="0" smtClean="0"/>
              <a:t> – </a:t>
            </a:r>
            <a:r>
              <a:rPr lang="ru-RU" dirty="0" err="1" smtClean="0"/>
              <a:t>консолька</a:t>
            </a:r>
            <a:r>
              <a:rPr lang="ru-RU" dirty="0" smtClean="0"/>
              <a:t> браузера для отладки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creen</a:t>
            </a:r>
            <a:r>
              <a:rPr lang="ru-RU" dirty="0" smtClean="0"/>
              <a:t> – экран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есть и другие глобальные объекты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30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promise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Promise</a:t>
            </a:r>
            <a:r>
              <a:rPr lang="ru-RU" dirty="0"/>
              <a:t>(</a:t>
            </a:r>
            <a:r>
              <a:rPr lang="ru-RU" dirty="0" err="1"/>
              <a:t>function</a:t>
            </a:r>
            <a:r>
              <a:rPr lang="ru-RU" dirty="0"/>
              <a:t>(</a:t>
            </a:r>
            <a:r>
              <a:rPr lang="ru-RU" dirty="0" err="1"/>
              <a:t>resolve</a:t>
            </a:r>
            <a:r>
              <a:rPr lang="ru-RU" dirty="0"/>
              <a:t>, </a:t>
            </a:r>
            <a:r>
              <a:rPr lang="ru-RU" dirty="0" err="1"/>
              <a:t>reject</a:t>
            </a:r>
            <a:r>
              <a:rPr lang="ru-RU" dirty="0"/>
              <a:t>) {</a:t>
            </a:r>
          </a:p>
          <a:p>
            <a:pPr marL="0" indent="0">
              <a:buNone/>
            </a:pPr>
            <a:r>
              <a:rPr lang="ru-RU" dirty="0"/>
              <a:t>  // В ней можно делать любые асинхронные операции,</a:t>
            </a:r>
          </a:p>
          <a:p>
            <a:pPr marL="0" indent="0">
              <a:buNone/>
            </a:pPr>
            <a:r>
              <a:rPr lang="ru-RU" dirty="0"/>
              <a:t>  // А когда они завершатся — нужно вызвать одно из:</a:t>
            </a:r>
          </a:p>
          <a:p>
            <a:pPr marL="0" indent="0">
              <a:buNone/>
            </a:pPr>
            <a:r>
              <a:rPr lang="ru-RU" dirty="0"/>
              <a:t>  // </a:t>
            </a:r>
            <a:r>
              <a:rPr lang="ru-RU" dirty="0" err="1"/>
              <a:t>resolve</a:t>
            </a:r>
            <a:r>
              <a:rPr lang="ru-RU" dirty="0"/>
              <a:t>(результат) при успешном выполнении</a:t>
            </a:r>
          </a:p>
          <a:p>
            <a:pPr marL="0" indent="0">
              <a:buNone/>
            </a:pPr>
            <a:r>
              <a:rPr lang="ru-RU" dirty="0"/>
              <a:t>  // </a:t>
            </a:r>
            <a:r>
              <a:rPr lang="ru-RU" dirty="0" err="1"/>
              <a:t>reject</a:t>
            </a:r>
            <a:r>
              <a:rPr lang="ru-RU" dirty="0"/>
              <a:t>(ошибка) при ошибке</a:t>
            </a:r>
          </a:p>
          <a:p>
            <a:pPr marL="0" indent="0">
              <a:buNone/>
            </a:pPr>
            <a:r>
              <a:rPr lang="ru-RU" dirty="0" smtClean="0"/>
              <a:t>})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promise.then</a:t>
            </a:r>
            <a:r>
              <a:rPr lang="en-US" dirty="0"/>
              <a:t>(</a:t>
            </a:r>
            <a:r>
              <a:rPr lang="en-US" dirty="0" err="1"/>
              <a:t>onFulfilled</a:t>
            </a:r>
            <a:r>
              <a:rPr lang="en-US" dirty="0"/>
              <a:t>, </a:t>
            </a:r>
            <a:r>
              <a:rPr lang="en-US" dirty="0" err="1"/>
              <a:t>onRejected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166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let promise = new Promise((resolve, reject) =&gt;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 smtClean="0"/>
              <a:t>       resolve</a:t>
            </a:r>
            <a:r>
              <a:rPr lang="en-US" dirty="0"/>
              <a:t>("result");</a:t>
            </a:r>
          </a:p>
          <a:p>
            <a:pPr marL="0" indent="0">
              <a:buNone/>
            </a:pPr>
            <a:r>
              <a:rPr lang="en-US" dirty="0"/>
              <a:t>  }, 1000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promise.then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result =&gt; {</a:t>
            </a:r>
          </a:p>
          <a:p>
            <a:pPr marL="0" indent="0">
              <a:buNone/>
            </a:pPr>
            <a:r>
              <a:rPr lang="en-US" dirty="0" smtClean="0"/>
              <a:t>        alert</a:t>
            </a:r>
            <a:r>
              <a:rPr lang="en-US" dirty="0"/>
              <a:t>("Fulfilled: " + result); // result - </a:t>
            </a:r>
            <a:r>
              <a:rPr lang="ru-RU" dirty="0"/>
              <a:t>аргумент </a:t>
            </a:r>
            <a:r>
              <a:rPr lang="en-US" dirty="0"/>
              <a:t>resolve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error =&gt; {</a:t>
            </a:r>
          </a:p>
          <a:p>
            <a:pPr marL="0" indent="0">
              <a:buNone/>
            </a:pPr>
            <a:r>
              <a:rPr lang="en-US" dirty="0" smtClean="0"/>
              <a:t>        alert</a:t>
            </a:r>
            <a:r>
              <a:rPr lang="en-US" dirty="0"/>
              <a:t>("Rejected: " + error); // error - </a:t>
            </a:r>
            <a:r>
              <a:rPr lang="ru-RU" dirty="0"/>
              <a:t>аргумент </a:t>
            </a:r>
            <a:r>
              <a:rPr lang="en-US" dirty="0"/>
              <a:t>reject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1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 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return "Hello";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return </a:t>
            </a:r>
            <a:r>
              <a:rPr lang="en-US" dirty="0" err="1"/>
              <a:t>Promise.resolve</a:t>
            </a:r>
            <a:r>
              <a:rPr lang="en-US" dirty="0"/>
              <a:t>("Hello");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myFunction</a:t>
            </a:r>
            <a:r>
              <a:rPr lang="en-US" dirty="0"/>
              <a:t>().then(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(x) =&gt; {  console.log(x);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5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983"/>
            <a:ext cx="8229600" cy="37051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fetch('http://example.com/</a:t>
            </a:r>
            <a:r>
              <a:rPr lang="en-US" dirty="0" err="1"/>
              <a:t>movies.json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.then</a:t>
            </a:r>
            <a:r>
              <a:rPr lang="en-US" dirty="0" smtClean="0"/>
              <a:t>( (response) </a:t>
            </a:r>
            <a:r>
              <a:rPr lang="en-US" dirty="0"/>
              <a:t>=&gt; </a:t>
            </a:r>
            <a:r>
              <a:rPr lang="en-US" dirty="0" smtClean="0"/>
              <a:t>{ return </a:t>
            </a:r>
            <a:r>
              <a:rPr lang="en-US" dirty="0" err="1" smtClean="0"/>
              <a:t>response.json</a:t>
            </a:r>
            <a:r>
              <a:rPr lang="en-US" dirty="0" smtClean="0"/>
              <a:t>() }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.then</a:t>
            </a:r>
            <a:r>
              <a:rPr lang="en-US" dirty="0" smtClean="0"/>
              <a:t>( (</a:t>
            </a:r>
            <a:r>
              <a:rPr lang="en-US" dirty="0"/>
              <a:t>data) =&gt; </a:t>
            </a:r>
            <a:r>
              <a:rPr lang="en-US" dirty="0" smtClean="0"/>
              <a:t>{ console.log(data) } 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языка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Современный стандарт </a:t>
            </a:r>
            <a:r>
              <a:rPr lang="en-US" dirty="0" smtClean="0"/>
              <a:t>ES-2015</a:t>
            </a:r>
            <a:r>
              <a:rPr lang="ru-RU" dirty="0" smtClean="0"/>
              <a:t> (</a:t>
            </a:r>
            <a:r>
              <a:rPr lang="en-US" dirty="0" smtClean="0"/>
              <a:t>ES6)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https://kangax.github.io/compat-table/es6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2898262"/>
            <a:ext cx="5377543" cy="3563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408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опции </a:t>
            </a:r>
            <a:r>
              <a:rPr lang="en-US" dirty="0" smtClean="0"/>
              <a:t>fetch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fetch(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pPr marL="0" indent="0">
              <a:buNone/>
            </a:pPr>
            <a:r>
              <a:rPr lang="en-US" dirty="0"/>
              <a:t>    method: 'POST', // *GET, POST, PUT, DELETE, etc.</a:t>
            </a:r>
          </a:p>
          <a:p>
            <a:pPr marL="0" indent="0">
              <a:buNone/>
            </a:pPr>
            <a:r>
              <a:rPr lang="en-US" dirty="0"/>
              <a:t>    mode: '</a:t>
            </a:r>
            <a:r>
              <a:rPr lang="en-US" dirty="0" err="1"/>
              <a:t>cors</a:t>
            </a:r>
            <a:r>
              <a:rPr lang="en-US" dirty="0"/>
              <a:t>', // no-</a:t>
            </a:r>
            <a:r>
              <a:rPr lang="en-US" dirty="0" err="1"/>
              <a:t>cors</a:t>
            </a:r>
            <a:r>
              <a:rPr lang="en-US" dirty="0"/>
              <a:t>, *</a:t>
            </a:r>
            <a:r>
              <a:rPr lang="en-US" dirty="0" err="1"/>
              <a:t>cors</a:t>
            </a:r>
            <a:r>
              <a:rPr lang="en-US" dirty="0"/>
              <a:t>, same-origin</a:t>
            </a:r>
          </a:p>
          <a:p>
            <a:pPr marL="0" indent="0">
              <a:buNone/>
            </a:pPr>
            <a:r>
              <a:rPr lang="en-US" dirty="0"/>
              <a:t>    cache: 'no-cache', // *default, no-cache, reload, force-cache, only-if-cached</a:t>
            </a:r>
          </a:p>
          <a:p>
            <a:pPr marL="0" indent="0">
              <a:buNone/>
            </a:pPr>
            <a:r>
              <a:rPr lang="en-US" dirty="0"/>
              <a:t>    credentials: 'same-origin', // include, *same-origin, omit</a:t>
            </a:r>
          </a:p>
          <a:p>
            <a:pPr marL="0" indent="0">
              <a:buNone/>
            </a:pPr>
            <a:r>
              <a:rPr lang="en-US" dirty="0"/>
              <a:t>    headers: {</a:t>
            </a:r>
          </a:p>
          <a:p>
            <a:pPr marL="0" indent="0">
              <a:buNone/>
            </a:pPr>
            <a:r>
              <a:rPr lang="en-US" dirty="0"/>
              <a:t>      'Content-Type': 'application/</a:t>
            </a:r>
            <a:r>
              <a:rPr lang="en-US" dirty="0" err="1"/>
              <a:t>json</a:t>
            </a:r>
            <a:r>
              <a:rPr lang="en-US" dirty="0"/>
              <a:t>'      </a:t>
            </a:r>
          </a:p>
          <a:p>
            <a:pPr marL="0" indent="0">
              <a:buNone/>
            </a:pPr>
            <a:r>
              <a:rPr lang="en-US" dirty="0"/>
              <a:t>    },   </a:t>
            </a:r>
          </a:p>
          <a:p>
            <a:pPr marL="0" indent="0">
              <a:buNone/>
            </a:pPr>
            <a:r>
              <a:rPr lang="en-US" dirty="0"/>
              <a:t>    body: </a:t>
            </a:r>
            <a:r>
              <a:rPr lang="en-US" dirty="0" err="1"/>
              <a:t>JSON.stringify</a:t>
            </a:r>
            <a:r>
              <a:rPr lang="en-US" dirty="0"/>
              <a:t>(data) </a:t>
            </a:r>
          </a:p>
          <a:p>
            <a:pPr marL="0" indent="0">
              <a:buNone/>
            </a:pPr>
            <a:r>
              <a:rPr lang="en-US" dirty="0"/>
              <a:t>  }).then( (response) =&gt; { ... });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95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Запросить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.</a:t>
            </a:r>
            <a:r>
              <a:rPr lang="en-US" dirty="0"/>
              <a:t>then( </a:t>
            </a:r>
            <a:r>
              <a:rPr lang="en-US" dirty="0" smtClean="0"/>
              <a:t>response </a:t>
            </a:r>
            <a:r>
              <a:rPr lang="en-US" dirty="0"/>
              <a:t>=&gt; </a:t>
            </a:r>
            <a:r>
              <a:rPr lang="en-US" dirty="0" err="1" smtClean="0"/>
              <a:t>response.json</a:t>
            </a:r>
            <a:r>
              <a:rPr lang="en-US" dirty="0" smtClean="0"/>
              <a:t>()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json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 text );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text = </a:t>
            </a:r>
            <a:r>
              <a:rPr lang="en-US" dirty="0" err="1" smtClean="0"/>
              <a:t>JSON.stringify</a:t>
            </a:r>
            <a:r>
              <a:rPr lang="en-US" dirty="0" smtClean="0"/>
              <a:t>( </a:t>
            </a:r>
            <a:r>
              <a:rPr lang="en-US" dirty="0" err="1" smtClean="0"/>
              <a:t>json</a:t>
            </a:r>
            <a:r>
              <a:rPr lang="en-US" dirty="0" smtClean="0"/>
              <a:t> 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70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Запросить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fetch(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then</a:t>
            </a:r>
            <a:r>
              <a:rPr lang="en-US" dirty="0" smtClean="0"/>
              <a:t>( response </a:t>
            </a:r>
            <a:r>
              <a:rPr lang="en-US" dirty="0"/>
              <a:t>=&gt; </a:t>
            </a:r>
            <a:r>
              <a:rPr lang="en-US" dirty="0" err="1"/>
              <a:t>response.text</a:t>
            </a:r>
            <a:r>
              <a:rPr lang="en-US" dirty="0" smtClean="0"/>
              <a:t>()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then</a:t>
            </a:r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let parser = new </a:t>
            </a:r>
            <a:r>
              <a:rPr lang="en-US" dirty="0" err="1"/>
              <a:t>window.DOMParser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return </a:t>
            </a:r>
            <a:r>
              <a:rPr lang="en-US" dirty="0" err="1" smtClean="0"/>
              <a:t>parser.parseFromString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, "text/xml</a:t>
            </a:r>
            <a:r>
              <a:rPr lang="en-US" dirty="0" smtClean="0"/>
              <a:t>") </a:t>
            </a:r>
          </a:p>
          <a:p>
            <a:pPr marL="0" indent="0">
              <a:buNone/>
            </a:pPr>
            <a:r>
              <a:rPr lang="en-US" dirty="0" smtClean="0"/>
              <a:t>}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then(data =&gt; console.log(data));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64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://www.w3schools.com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hlinkClick r:id="rId3"/>
              </a:rPr>
              <a:t>http</a:t>
            </a:r>
            <a:r>
              <a:rPr lang="en-US" sz="3600" dirty="0">
                <a:hlinkClick r:id="rId3"/>
              </a:rPr>
              <a:t>://htmlbook.ru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 и присваивания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8834" y="1600200"/>
            <a:ext cx="712796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x = 3;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y = 5</a:t>
            </a:r>
            <a:r>
              <a:rPr lang="ru-RU" dirty="0" smtClean="0"/>
              <a:t>.0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let z;</a:t>
            </a:r>
          </a:p>
          <a:p>
            <a:pPr marL="0" indent="0">
              <a:buNone/>
            </a:pPr>
            <a:r>
              <a:rPr lang="en-US" dirty="0" smtClean="0"/>
              <a:t>y = 2;</a:t>
            </a:r>
          </a:p>
          <a:p>
            <a:pPr marL="0" indent="0">
              <a:buNone/>
            </a:pPr>
            <a:r>
              <a:rPr lang="en-US" dirty="0" smtClean="0"/>
              <a:t>z = x + y;</a:t>
            </a:r>
          </a:p>
          <a:p>
            <a:pPr marL="0" indent="0">
              <a:buNone/>
            </a:pPr>
            <a:r>
              <a:rPr lang="en-US" dirty="0" smtClean="0"/>
              <a:t>console.log(z);  // 5</a:t>
            </a:r>
          </a:p>
          <a:p>
            <a:pPr marL="0" indent="0">
              <a:buNone/>
            </a:pPr>
            <a:r>
              <a:rPr lang="en-US" dirty="0" smtClean="0"/>
              <a:t>z = “test” + z;</a:t>
            </a:r>
          </a:p>
          <a:p>
            <a:pPr marL="0" indent="0">
              <a:buNone/>
            </a:pPr>
            <a:r>
              <a:rPr lang="en-US" dirty="0"/>
              <a:t>console.log(z</a:t>
            </a:r>
            <a:r>
              <a:rPr lang="en-US" dirty="0" smtClean="0"/>
              <a:t>);  // “test5”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23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890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 x, X, _x, x123, $x321, </a:t>
            </a:r>
            <a:r>
              <a:rPr lang="en-US" dirty="0" err="1" smtClean="0"/>
              <a:t>varInLowerCamelCase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A-Z  </a:t>
            </a:r>
            <a:r>
              <a:rPr lang="en-US" dirty="0" err="1" smtClean="0"/>
              <a:t>a-z</a:t>
            </a:r>
            <a:r>
              <a:rPr lang="en-US" dirty="0" smtClean="0"/>
              <a:t>  _  $  0-9</a:t>
            </a:r>
          </a:p>
          <a:p>
            <a:pPr marL="0" indent="0">
              <a:buNone/>
            </a:pPr>
            <a:r>
              <a:rPr lang="en-US" dirty="0"/>
              <a:t>Unicode 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Зарезервированные слова: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45" y="2666072"/>
            <a:ext cx="3294055" cy="35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Целые числа   123</a:t>
            </a:r>
          </a:p>
          <a:p>
            <a:r>
              <a:rPr lang="ru-RU" dirty="0" smtClean="0"/>
              <a:t>Дробные числа  12.3</a:t>
            </a:r>
            <a:endParaRPr lang="en-US" dirty="0" smtClean="0"/>
          </a:p>
          <a:p>
            <a:r>
              <a:rPr lang="ru-RU" dirty="0" smtClean="0"/>
              <a:t>Логические </a:t>
            </a:r>
            <a:r>
              <a:rPr lang="en-US" dirty="0" smtClean="0"/>
              <a:t>true / false</a:t>
            </a:r>
            <a:endParaRPr lang="ru-RU" dirty="0" smtClean="0"/>
          </a:p>
          <a:p>
            <a:r>
              <a:rPr lang="ru-RU" dirty="0" smtClean="0"/>
              <a:t>Строки </a:t>
            </a:r>
            <a:r>
              <a:rPr lang="en-US" dirty="0" smtClean="0"/>
              <a:t>“123”</a:t>
            </a:r>
            <a:endParaRPr lang="ru-RU" dirty="0" smtClean="0"/>
          </a:p>
          <a:p>
            <a:r>
              <a:rPr lang="ru-RU" dirty="0" smtClean="0"/>
              <a:t>Массивы </a:t>
            </a:r>
            <a:r>
              <a:rPr lang="en-US" dirty="0" smtClean="0"/>
              <a:t>[123, “123”]</a:t>
            </a:r>
          </a:p>
          <a:p>
            <a:r>
              <a:rPr lang="ru-RU" dirty="0" smtClean="0"/>
              <a:t>Объекты </a:t>
            </a:r>
            <a:r>
              <a:rPr lang="en-US" dirty="0" smtClean="0"/>
              <a:t>{x: 123, y: “123”}</a:t>
            </a:r>
          </a:p>
          <a:p>
            <a:r>
              <a:rPr lang="ru-RU" dirty="0" smtClean="0"/>
              <a:t>Функции  </a:t>
            </a:r>
            <a:r>
              <a:rPr lang="en-US" dirty="0" smtClean="0"/>
              <a:t>let f = (x) =&gt; {  return x*x; }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typeof</a:t>
            </a:r>
            <a:r>
              <a:rPr lang="en-US" dirty="0" smtClean="0"/>
              <a:t> x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7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сравнения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x = </a:t>
            </a:r>
            <a:r>
              <a:rPr lang="en-US" dirty="0" smtClean="0"/>
              <a:t>5;</a:t>
            </a:r>
          </a:p>
          <a:p>
            <a:pPr marL="0" indent="0">
              <a:buNone/>
            </a:pPr>
            <a:r>
              <a:rPr lang="en-US" dirty="0"/>
              <a:t>x == </a:t>
            </a:r>
            <a:r>
              <a:rPr lang="en-US" dirty="0" smtClean="0"/>
              <a:t>8  // false</a:t>
            </a:r>
          </a:p>
          <a:p>
            <a:pPr marL="0" indent="0">
              <a:buNone/>
            </a:pPr>
            <a:r>
              <a:rPr lang="en-US" dirty="0"/>
              <a:t>x == </a:t>
            </a:r>
            <a:r>
              <a:rPr lang="en-US" dirty="0" smtClean="0"/>
              <a:t>5  // true</a:t>
            </a:r>
          </a:p>
          <a:p>
            <a:pPr marL="0" indent="0">
              <a:buNone/>
            </a:pPr>
            <a:r>
              <a:rPr lang="en-US" dirty="0"/>
              <a:t>x == "</a:t>
            </a:r>
            <a:r>
              <a:rPr lang="en-US" dirty="0" smtClean="0"/>
              <a:t>5“  // true</a:t>
            </a:r>
          </a:p>
          <a:p>
            <a:pPr marL="0" indent="0">
              <a:buNone/>
            </a:pPr>
            <a:r>
              <a:rPr lang="en-US" dirty="0"/>
              <a:t>x === </a:t>
            </a:r>
            <a:r>
              <a:rPr lang="en-US" dirty="0" smtClean="0"/>
              <a:t>5  // true</a:t>
            </a:r>
          </a:p>
          <a:p>
            <a:pPr marL="0" indent="0">
              <a:buNone/>
            </a:pPr>
            <a:r>
              <a:rPr lang="en-US" dirty="0"/>
              <a:t>x === "</a:t>
            </a:r>
            <a:r>
              <a:rPr lang="en-US" dirty="0" smtClean="0"/>
              <a:t>5“  // true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3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(x == 5)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 = 7; </a:t>
            </a:r>
          </a:p>
          <a:p>
            <a:pPr marL="0" indent="0">
              <a:buNone/>
            </a:pPr>
            <a:r>
              <a:rPr lang="en-US" dirty="0" smtClean="0"/>
              <a:t>} else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 = 10;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= (x == 5 ? 7 : 10)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let name = </a:t>
            </a:r>
            <a:r>
              <a:rPr lang="en-US" dirty="0" smtClean="0"/>
              <a:t>null, text </a:t>
            </a:r>
            <a:r>
              <a:rPr lang="en-US" dirty="0"/>
              <a:t>= "missing";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result = name ?? text;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7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32217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(x == 1) {</a:t>
            </a:r>
          </a:p>
          <a:p>
            <a:pPr marL="0" indent="0">
              <a:buNone/>
            </a:pPr>
            <a:r>
              <a:rPr lang="en-US" dirty="0"/>
              <a:t>  y = 5;</a:t>
            </a:r>
          </a:p>
          <a:p>
            <a:pPr marL="0" indent="0">
              <a:buNone/>
            </a:pPr>
            <a:r>
              <a:rPr lang="en-US" dirty="0"/>
              <a:t>} else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(x == 2) {</a:t>
            </a:r>
          </a:p>
          <a:p>
            <a:pPr marL="0" indent="0">
              <a:buNone/>
            </a:pPr>
            <a:r>
              <a:rPr lang="en-US" dirty="0"/>
              <a:t>  y = </a:t>
            </a:r>
            <a:r>
              <a:rPr lang="en-US" dirty="0" smtClean="0"/>
              <a:t>5;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y = 10;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89417" y="1600199"/>
            <a:ext cx="41322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switch (x</a:t>
            </a:r>
            <a:r>
              <a:rPr lang="en-US" dirty="0" smtClean="0"/>
              <a:t>)  // </a:t>
            </a:r>
            <a:r>
              <a:rPr lang="ru-RU" dirty="0"/>
              <a:t>===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case </a:t>
            </a:r>
            <a:r>
              <a:rPr lang="en-US" dirty="0"/>
              <a:t>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case </a:t>
            </a:r>
            <a:r>
              <a:rPr lang="en-US" dirty="0"/>
              <a:t>2:</a:t>
            </a:r>
          </a:p>
          <a:p>
            <a:pPr marL="0" indent="0">
              <a:buNone/>
            </a:pPr>
            <a:r>
              <a:rPr lang="en-US" dirty="0" smtClean="0"/>
              <a:t>     y </a:t>
            </a:r>
            <a:r>
              <a:rPr lang="en-US" dirty="0"/>
              <a:t>= 5;</a:t>
            </a:r>
          </a:p>
          <a:p>
            <a:pPr marL="0" indent="0">
              <a:buNone/>
            </a:pPr>
            <a:r>
              <a:rPr lang="en-US" dirty="0" smtClean="0"/>
              <a:t>     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y </a:t>
            </a:r>
            <a:r>
              <a:rPr lang="en-US" dirty="0"/>
              <a:t>= 10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649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11637</TotalTime>
  <Words>781</Words>
  <Application>Microsoft Office PowerPoint</Application>
  <PresentationFormat>Экран (4:3)</PresentationFormat>
  <Paragraphs>287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Elektra Text Pro</vt:lpstr>
      <vt:lpstr>Тема Office</vt:lpstr>
      <vt:lpstr>Презентация PowerPoint</vt:lpstr>
      <vt:lpstr>Встраивание JS в страницу</vt:lpstr>
      <vt:lpstr>Версии языка JS</vt:lpstr>
      <vt:lpstr>Переменные и присваивания</vt:lpstr>
      <vt:lpstr>Имена</vt:lpstr>
      <vt:lpstr>Типы данных</vt:lpstr>
      <vt:lpstr>Оператор сравнения</vt:lpstr>
      <vt:lpstr>Условные операторы</vt:lpstr>
      <vt:lpstr>Условные операторы</vt:lpstr>
      <vt:lpstr>Цикл for</vt:lpstr>
      <vt:lpstr>Цикл while</vt:lpstr>
      <vt:lpstr>break, continue, label</vt:lpstr>
      <vt:lpstr>Строки</vt:lpstr>
      <vt:lpstr>Массивы</vt:lpstr>
      <vt:lpstr>Set</vt:lpstr>
      <vt:lpstr>Map</vt:lpstr>
      <vt:lpstr>Объекты</vt:lpstr>
      <vt:lpstr>Функции</vt:lpstr>
      <vt:lpstr>DOM</vt:lpstr>
      <vt:lpstr>JS и DOM</vt:lpstr>
      <vt:lpstr>Добавление и удаление</vt:lpstr>
      <vt:lpstr>Переходы по DOM</vt:lpstr>
      <vt:lpstr>Реакция на события</vt:lpstr>
      <vt:lpstr>Основные события</vt:lpstr>
      <vt:lpstr>Глобальные объекты</vt:lpstr>
      <vt:lpstr>Promise</vt:lpstr>
      <vt:lpstr>Promise</vt:lpstr>
      <vt:lpstr>Async</vt:lpstr>
      <vt:lpstr>Fetch API</vt:lpstr>
      <vt:lpstr>Дополнительные опции fetch</vt:lpstr>
      <vt:lpstr>Запросить JSON</vt:lpstr>
      <vt:lpstr>Запросить XML</vt:lpstr>
      <vt:lpstr>Справочники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577</cp:revision>
  <dcterms:created xsi:type="dcterms:W3CDTF">2016-03-09T10:31:39Z</dcterms:created>
  <dcterms:modified xsi:type="dcterms:W3CDTF">2022-10-03T11:05:18Z</dcterms:modified>
</cp:coreProperties>
</file>