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25"/>
  </p:notesMasterIdLst>
  <p:sldIdLst>
    <p:sldId id="256" r:id="rId2"/>
    <p:sldId id="288" r:id="rId3"/>
    <p:sldId id="315" r:id="rId4"/>
    <p:sldId id="316" r:id="rId5"/>
    <p:sldId id="317" r:id="rId6"/>
    <p:sldId id="286" r:id="rId7"/>
    <p:sldId id="287" r:id="rId8"/>
    <p:sldId id="289" r:id="rId9"/>
    <p:sldId id="290" r:id="rId10"/>
    <p:sldId id="291" r:id="rId11"/>
    <p:sldId id="296" r:id="rId12"/>
    <p:sldId id="314" r:id="rId13"/>
    <p:sldId id="312" r:id="rId14"/>
    <p:sldId id="302" r:id="rId15"/>
    <p:sldId id="303" r:id="rId16"/>
    <p:sldId id="318" r:id="rId17"/>
    <p:sldId id="319" r:id="rId18"/>
    <p:sldId id="320" r:id="rId19"/>
    <p:sldId id="321" r:id="rId20"/>
    <p:sldId id="323" r:id="rId21"/>
    <p:sldId id="324" r:id="rId22"/>
    <p:sldId id="322" r:id="rId23"/>
    <p:sldId id="283" r:id="rId24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24.10.2022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Лекция </a:t>
            </a:r>
            <a:r>
              <a:rPr lang="en-US" sz="3600" dirty="0">
                <a:solidFill>
                  <a:schemeClr val="bg1"/>
                </a:solidFill>
              </a:rPr>
              <a:t>8</a:t>
            </a:r>
            <a:endParaRPr lang="en-US" sz="3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7" y="1417638"/>
            <a:ext cx="6755781" cy="51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94" y="1487306"/>
            <a:ext cx="6718250" cy="40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D6F0D8-6A9A-49F0-A117-ED7C83F6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C280F6-D39C-4275-B493-F0D910E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9024E6-5090-41DE-BF21-CA8252F9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2015486"/>
            <a:ext cx="7967662" cy="369539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8AD886-F0DB-460C-9BE3-4607203E2C10}"/>
              </a:ext>
            </a:extLst>
          </p:cNvPr>
          <p:cNvSpPr txBox="1">
            <a:spLocks/>
          </p:cNvSpPr>
          <p:nvPr/>
        </p:nvSpPr>
        <p:spPr>
          <a:xfrm>
            <a:off x="588169" y="3421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Компоненты в </a:t>
            </a:r>
            <a:r>
              <a:rPr lang="en-US" dirty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8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React – </a:t>
            </a:r>
            <a:r>
              <a:rPr lang="ru-RU" dirty="0"/>
              <a:t>одностраничное приложение или нет?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react-router-</a:t>
            </a:r>
            <a:r>
              <a:rPr lang="en-US" dirty="0" err="1"/>
              <a:t>dom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Подобие навигации между разделами, связанное с адресной строкой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BrowserRouter</a:t>
            </a:r>
            <a:r>
              <a:rPr lang="en-US" dirty="0"/>
              <a:t>&gt; &lt;</a:t>
            </a:r>
            <a:r>
              <a:rPr lang="en-US" dirty="0" err="1"/>
              <a:t>HashRouter</a:t>
            </a:r>
            <a:r>
              <a:rPr lang="en-US" dirty="0"/>
              <a:t>&gt; &lt;</a:t>
            </a:r>
            <a:r>
              <a:rPr lang="en-US" dirty="0" err="1"/>
              <a:t>MemoryRouter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4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 Router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7" y="1844416"/>
            <a:ext cx="476316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9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с </a:t>
            </a:r>
            <a:r>
              <a:rPr lang="en-US" dirty="0"/>
              <a:t>Router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49" y="1417638"/>
            <a:ext cx="4217801" cy="50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1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typescript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source-code-pro"/>
              </a:rPr>
              <a:t>npx</a:t>
            </a:r>
            <a:r>
              <a:rPr lang="ru-RU" altLang="ru-RU" dirty="0">
                <a:latin typeface="source-code-pro"/>
              </a:rPr>
              <a:t> </a:t>
            </a:r>
            <a:r>
              <a:rPr lang="ru-RU" altLang="ru-RU" dirty="0" err="1">
                <a:latin typeface="source-code-pro"/>
              </a:rPr>
              <a:t>create-react-app</a:t>
            </a:r>
            <a:r>
              <a:rPr lang="ru-RU" altLang="ru-RU" dirty="0">
                <a:latin typeface="source-code-pro"/>
              </a:rPr>
              <a:t> </a:t>
            </a:r>
            <a:r>
              <a:rPr lang="ru-RU" altLang="ru-RU" dirty="0" err="1">
                <a:latin typeface="source-code-pro"/>
              </a:rPr>
              <a:t>my-app</a:t>
            </a:r>
            <a:r>
              <a:rPr lang="ru-RU" altLang="ru-RU" dirty="0">
                <a:latin typeface="source-code-pro"/>
              </a:rPr>
              <a:t> --</a:t>
            </a:r>
            <a:r>
              <a:rPr lang="ru-RU" altLang="ru-RU" dirty="0" err="1">
                <a:latin typeface="source-code-pro"/>
              </a:rPr>
              <a:t>template</a:t>
            </a:r>
            <a:r>
              <a:rPr lang="ru-RU" altLang="ru-RU" dirty="0">
                <a:latin typeface="source-code-pro"/>
              </a:rPr>
              <a:t> </a:t>
            </a:r>
            <a:r>
              <a:rPr lang="ru-RU" altLang="ru-RU" dirty="0" err="1">
                <a:latin typeface="source-code-pro"/>
              </a:rPr>
              <a:t>typescript</a:t>
            </a:r>
            <a:r>
              <a:rPr lang="ru-RU" altLang="ru-RU" sz="800" dirty="0"/>
              <a:t> </a:t>
            </a:r>
            <a:endParaRPr lang="ru-RU" altLang="ru-RU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source-code-pro"/>
              </a:rPr>
              <a:t>npm</a:t>
            </a:r>
            <a:r>
              <a:rPr lang="ru-RU" altLang="ru-RU" dirty="0">
                <a:latin typeface="source-code-pro"/>
              </a:rPr>
              <a:t> </a:t>
            </a:r>
            <a:r>
              <a:rPr lang="ru-RU" altLang="ru-RU" dirty="0" err="1">
                <a:latin typeface="source-code-pro"/>
              </a:rPr>
              <a:t>install</a:t>
            </a:r>
            <a:r>
              <a:rPr lang="ru-RU" altLang="ru-RU" dirty="0">
                <a:latin typeface="source-code-pro"/>
              </a:rPr>
              <a:t> --</a:t>
            </a:r>
            <a:r>
              <a:rPr lang="ru-RU" altLang="ru-RU" dirty="0" err="1">
                <a:latin typeface="source-code-pro"/>
              </a:rPr>
              <a:t>save-dev</a:t>
            </a:r>
            <a:r>
              <a:rPr lang="ru-RU" altLang="ru-RU" dirty="0">
                <a:latin typeface="source-code-pro"/>
              </a:rPr>
              <a:t> </a:t>
            </a:r>
            <a:r>
              <a:rPr lang="ru-RU" altLang="ru-RU" dirty="0" err="1">
                <a:latin typeface="source-code-pro"/>
              </a:rPr>
              <a:t>typescript</a:t>
            </a:r>
            <a:r>
              <a:rPr lang="ru-RU" altLang="ru-RU" sz="800" dirty="0"/>
              <a:t> </a:t>
            </a:r>
            <a:endParaRPr lang="ru-RU" altLang="ru-RU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/>
              <a:t>Создание </a:t>
            </a:r>
            <a:r>
              <a:rPr lang="en-US" dirty="0" err="1"/>
              <a:t>tsconfig.json</a:t>
            </a:r>
            <a:br>
              <a:rPr lang="ru-RU" dirty="0"/>
            </a:b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tsc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Компонента на </a:t>
            </a:r>
            <a:r>
              <a:rPr lang="en-US" dirty="0"/>
              <a:t>typescript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E8567C-92E8-4E20-97F4-1DD9D925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457325"/>
            <a:ext cx="6372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8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React-bootstrap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SFMono-Regular"/>
              </a:rPr>
              <a:t>npm</a:t>
            </a:r>
            <a:r>
              <a:rPr lang="ru-RU" altLang="ru-RU" dirty="0">
                <a:latin typeface="SFMono-Regular"/>
              </a:rPr>
              <a:t> </a:t>
            </a:r>
            <a:r>
              <a:rPr lang="ru-RU" altLang="ru-RU" dirty="0" err="1">
                <a:latin typeface="SFMono-Regular"/>
              </a:rPr>
              <a:t>install</a:t>
            </a:r>
            <a:r>
              <a:rPr lang="ru-RU" altLang="ru-RU" dirty="0">
                <a:latin typeface="SFMono-Regular"/>
              </a:rPr>
              <a:t> </a:t>
            </a:r>
            <a:r>
              <a:rPr lang="ru-RU" altLang="ru-RU" dirty="0" err="1">
                <a:latin typeface="SFMono-Regular"/>
              </a:rPr>
              <a:t>react-bootstrap</a:t>
            </a:r>
            <a:r>
              <a:rPr lang="ru-RU" altLang="ru-RU" dirty="0">
                <a:latin typeface="SFMono-Regular"/>
              </a:rPr>
              <a:t> </a:t>
            </a:r>
            <a:r>
              <a:rPr lang="ru-RU" altLang="ru-RU" dirty="0" err="1">
                <a:latin typeface="SFMono-Regular"/>
              </a:rPr>
              <a:t>bootstrap</a:t>
            </a:r>
            <a:r>
              <a:rPr lang="ru-RU" altLang="ru-RU" sz="800" dirty="0"/>
              <a:t> </a:t>
            </a:r>
            <a:endParaRPr lang="ru-RU" altLang="ru-RU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latin typeface="source-code-pro"/>
              </a:rPr>
              <a:t>import { Button } from 'react-bootstrap';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C2031A-BA11-465B-9E40-CD9794B2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4" y="1234759"/>
            <a:ext cx="6574536" cy="42424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960231-744C-41CB-8EED-2A9995C3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4499855"/>
            <a:ext cx="6922008" cy="19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React-</a:t>
            </a:r>
            <a:r>
              <a:rPr lang="ru-RU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ставим </a:t>
            </a:r>
            <a:r>
              <a:rPr lang="en-US" dirty="0"/>
              <a:t>Node.js</a:t>
            </a:r>
            <a:r>
              <a:rPr lang="ru-RU" dirty="0"/>
              <a:t>, в его комплекте есть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create-react-app &lt;my-app-name&gt;</a:t>
            </a:r>
          </a:p>
          <a:p>
            <a:r>
              <a:rPr lang="en-US" dirty="0"/>
              <a:t>cd &lt;my-app-name&gt;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  <a:endParaRPr lang="ru-RU" dirty="0"/>
          </a:p>
          <a:p>
            <a:r>
              <a:rPr lang="ru-RU" dirty="0"/>
              <a:t>открываем </a:t>
            </a:r>
            <a:r>
              <a:rPr lang="en-US" u="sng" dirty="0">
                <a:hlinkClick r:id="rId2"/>
              </a:rPr>
              <a:t>http://localhost:3000</a:t>
            </a:r>
            <a:endParaRPr lang="ru-RU" u="sng" dirty="0"/>
          </a:p>
          <a:p>
            <a:r>
              <a:rPr lang="ru-RU" dirty="0"/>
              <a:t>отлаживаем</a:t>
            </a:r>
          </a:p>
          <a:p>
            <a:r>
              <a:rPr lang="en-US" dirty="0" err="1"/>
              <a:t>npm</a:t>
            </a:r>
            <a:r>
              <a:rPr lang="en-US" dirty="0"/>
              <a:t> run build</a:t>
            </a:r>
            <a:r>
              <a:rPr lang="ru-RU" dirty="0"/>
              <a:t> – забираем каталог </a:t>
            </a:r>
            <a:r>
              <a:rPr lang="en-US" dirty="0"/>
              <a:t>/build/</a:t>
            </a:r>
            <a:endParaRPr lang="ru-RU" dirty="0"/>
          </a:p>
          <a:p>
            <a:endParaRPr lang="ru-RU" u="sng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6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React-leaflet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npm</a:t>
            </a:r>
            <a:r>
              <a:rPr lang="en-US" dirty="0"/>
              <a:t> install react react-</a:t>
            </a:r>
            <a:r>
              <a:rPr lang="en-US" dirty="0" err="1"/>
              <a:t>dom</a:t>
            </a:r>
            <a:r>
              <a:rPr lang="en-US" dirty="0"/>
              <a:t> leaflet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/>
              <a:t>npm</a:t>
            </a:r>
            <a:r>
              <a:rPr lang="en-US" dirty="0"/>
              <a:t> install react-leaflet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import { </a:t>
            </a:r>
            <a:r>
              <a:rPr lang="en-US" dirty="0" err="1"/>
              <a:t>MapContainer</a:t>
            </a:r>
            <a:r>
              <a:rPr lang="en-US" dirty="0"/>
              <a:t>, </a:t>
            </a:r>
            <a:r>
              <a:rPr lang="en-US" dirty="0" err="1"/>
              <a:t>TileLayer</a:t>
            </a:r>
            <a:r>
              <a:rPr lang="en-US" dirty="0"/>
              <a:t>, </a:t>
            </a:r>
            <a:r>
              <a:rPr lang="en-US" dirty="0" err="1"/>
              <a:t>useMap</a:t>
            </a:r>
            <a:r>
              <a:rPr lang="en-US" dirty="0"/>
              <a:t> } from 'react-leaflet'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22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91E9AA-6630-4E58-A0D8-1A2592B21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88" y="1097703"/>
            <a:ext cx="5718238" cy="54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385A-2136-4D32-B1E2-860EE8D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251FA-209B-411A-9E93-A811D2F4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BF8F5B-9D9D-4531-BF2A-7DE119B3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694097-A9DD-45D8-B843-C23077A7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762741"/>
            <a:ext cx="8887968" cy="3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https://reactjs.org/</a:t>
            </a:r>
          </a:p>
          <a:p>
            <a:pPr marL="0" indent="0" algn="ctr">
              <a:buNone/>
            </a:pPr>
            <a:r>
              <a:rPr lang="en-US" sz="3600" dirty="0">
                <a:hlinkClick r:id="rId3"/>
              </a:rPr>
              <a:t>https://www.w3schools.com/REACT/</a:t>
            </a:r>
            <a:endParaRPr lang="en-US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87095-96AF-4747-BFC5-E9FBC6EA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7DC369-65E6-4BF8-ADB1-C9CC4A8E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1AB092-908B-4E88-918A-4D2785C8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CEC2A1-E74D-4FE0-8766-60993788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353032"/>
            <a:ext cx="7900416" cy="51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4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9E069-CA01-4354-A4E5-AC530B9E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12B00-67ED-44E7-B4D5-6BD1C379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5196A-3438-4F28-B84D-9E94EEC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42D4D-D38A-42BB-8A68-931F0E6F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5790"/>
            <a:ext cx="5833872" cy="49405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A8F0EC-268C-4601-AD96-2EE5C3BE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3" y="3364991"/>
            <a:ext cx="3971429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6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84484-3ACC-4041-8060-64BFDFE4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Profiller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6589A-F924-40A9-B9B4-B7483DF7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CBC26-89E6-418E-8FF0-462F31F9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852CC-6C23-49A1-B6EA-BA5A7467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18364"/>
            <a:ext cx="6553199" cy="46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React-</a:t>
            </a:r>
            <a:r>
              <a:rPr lang="ru-RU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/index.js – </a:t>
            </a:r>
            <a:r>
              <a:rPr lang="ru-RU" dirty="0"/>
              <a:t>точка входа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/App.js</a:t>
            </a:r>
            <a:r>
              <a:rPr lang="ru-RU" dirty="0"/>
              <a:t> – главный класс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/*</a:t>
            </a:r>
            <a:r>
              <a:rPr lang="ru-RU" dirty="0"/>
              <a:t> – другие классы, стили, графика</a:t>
            </a:r>
          </a:p>
          <a:p>
            <a:pPr marL="0" indent="0">
              <a:buNone/>
            </a:pPr>
            <a:r>
              <a:rPr lang="en-US" dirty="0"/>
              <a:t>/public/index.html – </a:t>
            </a:r>
            <a:r>
              <a:rPr lang="ru-RU" dirty="0"/>
              <a:t>тестовая страница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package.json</a:t>
            </a:r>
            <a:r>
              <a:rPr lang="en-US" dirty="0"/>
              <a:t> – </a:t>
            </a:r>
            <a:r>
              <a:rPr lang="ru-RU" dirty="0"/>
              <a:t>описание модуля для </a:t>
            </a:r>
            <a:r>
              <a:rPr lang="en-US" dirty="0" err="1"/>
              <a:t>npm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node_modules</a:t>
            </a:r>
            <a:r>
              <a:rPr lang="en-US" dirty="0"/>
              <a:t>/ - </a:t>
            </a:r>
            <a:r>
              <a:rPr lang="ru-RU" dirty="0"/>
              <a:t>установленные модули</a:t>
            </a:r>
          </a:p>
          <a:p>
            <a:pPr marL="0" indent="0">
              <a:buNone/>
            </a:pPr>
            <a:r>
              <a:rPr lang="ru-RU" dirty="0"/>
              <a:t>/</a:t>
            </a:r>
            <a:r>
              <a:rPr lang="en-US" dirty="0"/>
              <a:t>package-</a:t>
            </a:r>
            <a:r>
              <a:rPr lang="en-US" dirty="0" err="1"/>
              <a:t>lock.json</a:t>
            </a:r>
            <a:r>
              <a:rPr lang="ru-RU" dirty="0"/>
              <a:t> – метаданные для них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9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5" y="1666199"/>
            <a:ext cx="7740714" cy="4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74" y="1348625"/>
            <a:ext cx="673511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6" y="1975660"/>
            <a:ext cx="7332494" cy="35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0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12108</TotalTime>
  <Words>266</Words>
  <Application>Microsoft Office PowerPoint</Application>
  <PresentationFormat>Экран (4:3)</PresentationFormat>
  <Paragraphs>87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Elektra Text Pro</vt:lpstr>
      <vt:lpstr>SFMono-Regular</vt:lpstr>
      <vt:lpstr>source-code-pro</vt:lpstr>
      <vt:lpstr>Тема Office</vt:lpstr>
      <vt:lpstr>Презентация PowerPoint</vt:lpstr>
      <vt:lpstr>Создание React-проекта</vt:lpstr>
      <vt:lpstr>Отладка</vt:lpstr>
      <vt:lpstr>Components</vt:lpstr>
      <vt:lpstr>Profiller</vt:lpstr>
      <vt:lpstr>Структура React-проекта</vt:lpstr>
      <vt:lpstr>index.js</vt:lpstr>
      <vt:lpstr>App.js</vt:lpstr>
      <vt:lpstr>index.html</vt:lpstr>
      <vt:lpstr>package.json</vt:lpstr>
      <vt:lpstr>Компоненты в React</vt:lpstr>
      <vt:lpstr>Презентация PowerPoint</vt:lpstr>
      <vt:lpstr>React Router</vt:lpstr>
      <vt:lpstr>App c Router</vt:lpstr>
      <vt:lpstr>Меню с Router</vt:lpstr>
      <vt:lpstr>React typescript</vt:lpstr>
      <vt:lpstr>Компонента на typescript</vt:lpstr>
      <vt:lpstr>React-bootstrap</vt:lpstr>
      <vt:lpstr>Button</vt:lpstr>
      <vt:lpstr>React-leaflet</vt:lpstr>
      <vt:lpstr>Map</vt:lpstr>
      <vt:lpstr>Map</vt:lpstr>
      <vt:lpstr>Справочники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Павел Диканёв</cp:lastModifiedBy>
  <cp:revision>624</cp:revision>
  <dcterms:created xsi:type="dcterms:W3CDTF">2016-03-09T10:31:39Z</dcterms:created>
  <dcterms:modified xsi:type="dcterms:W3CDTF">2022-10-24T11:04:05Z</dcterms:modified>
</cp:coreProperties>
</file>