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47C9A4-BB13-43ED-AE60-1166CA5EE353}">
  <a:tblStyle styleId="{5D47C9A4-BB13-43ED-AE60-1166CA5EE35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2bcc10cf9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2bcc10cf9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2bcc10cf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2bcc10cf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2bcc10cf9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2bcc10cf9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2bcc10cf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2bcc10cf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2bcc10cf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2bcc10cf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2bcc10cf9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2bcc10cf9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2bcc10cf9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2bcc10cf9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2bcc10cf9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2bcc10cf9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2bcc10c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2bcc10c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6950" y="2213550"/>
            <a:ext cx="5293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Generating Game Recommendations and Analyzing Feature Importance from Steam Dataset</a:t>
            </a:r>
            <a:endParaRPr sz="2000"/>
          </a:p>
        </p:txBody>
      </p:sp>
      <p:sp>
        <p:nvSpPr>
          <p:cNvPr id="278" name="Google Shape;278;p13"/>
          <p:cNvSpPr txBox="1"/>
          <p:nvPr/>
        </p:nvSpPr>
        <p:spPr>
          <a:xfrm>
            <a:off x="4684875" y="4028725"/>
            <a:ext cx="20037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Akshay Elavia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Akshay Orpe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Mukesh Mogal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Things that worked?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were able to achieve good accuracy for </a:t>
            </a:r>
            <a:r>
              <a:rPr lang="en" sz="1300"/>
              <a:t>individual</a:t>
            </a:r>
            <a:r>
              <a:rPr lang="en" sz="1300"/>
              <a:t> game recommendation.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Clusters generated based on game attributes dataset match very closely to actual game bundles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Features extracted from game metadata helped enhance the accuracy of game predictions by adding a new dimension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Things that didn't work?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The dataset did not have any feature to indicate actual rating for the Game/bundle. Because of this we had to scale the “playtime_forever” value as an implicit rating.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datasets were out of sync as many item ids and user ids available in one data didn’t have the corresponding mapping in its related dataset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33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Steam is the largest online game distribution platform for Personal Computing games with over 35000 games and 95 million active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a great recommendation platform is key part of business for online Game Distribution Platform like Steam.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Along with individual games, Steam also recommends Game </a:t>
            </a:r>
            <a:r>
              <a:rPr lang="en"/>
              <a:t>Bundles</a:t>
            </a:r>
            <a:r>
              <a:rPr lang="en"/>
              <a:t> to it’s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</a:t>
            </a:r>
            <a:r>
              <a:rPr lang="en"/>
              <a:t>relevant</a:t>
            </a:r>
            <a:r>
              <a:rPr lang="en"/>
              <a:t> Bundles is one of the most challenging task for online gaming platforms. It plays the significant part in the Sales.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project we are going to focus on Games Recommendation as well as Bundle Recommendation.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259175"/>
            <a:ext cx="70305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Steam Dataset contains multiple files pertaining to game metadata, purchases of users, game reviews, and game bundles: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1362075" y="19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{5D47C9A4-BB13-43ED-AE60-1166CA5EE353}</a:tableStyleId>
              </a:tblPr>
              <a:tblGrid>
                <a:gridCol w="790575"/>
                <a:gridCol w="800100"/>
                <a:gridCol w="714375"/>
                <a:gridCol w="9048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Rows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Features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2,567,538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553 MB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15,474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 MB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7,793,069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4.27 GB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 Bundles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834 KB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34200" y="182575"/>
            <a:ext cx="70305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832" y="730675"/>
            <a:ext cx="5130615" cy="44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and Feature Engineering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scripts to clean the data and convert to valid JSON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recommendation dataset for predicting user ratings. This dataset is prepared from the raw users data, with the format: user_id,item_id,rating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absence of explicit rating in the dataset, playtime is used as an implicit rating and scaled between 1 and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 game attributes from metadata and transform them into rich features to provide better insight.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 : Individual Game Recommendation 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Popularity-based recommendation: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for recommending top 20 games for every new user who logs in for first time. Helps in avoiding cold start problem.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ALS: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Individual game recommendation. Spark helps in processing large amount of data using distributed processing.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 : Bundle Recommendation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user ratings for unseen items using SVD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classifier to determine whether to recommend a particular game to a user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predicted cumulative ratings of users for each bundle and recommend highly rated bundles to the user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75" y="1215175"/>
            <a:ext cx="5005300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289325" y="1688525"/>
            <a:ext cx="34503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Playtime is the only tangible feature to measure user-item ratings in the given dataset.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extracted multiple features from game attributes and computed their importance using Random Forest Classifier.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These extracted features provide a great metric to provide recommendations to users based on genre and game specifications.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: Bundle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697" y="1209675"/>
            <a:ext cx="577260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431625" y="3857625"/>
            <a:ext cx="8353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Every feature in the game metadata is a categorical feature, hence KModes is used to create clusters from game attributes dataset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Once these clusters of games are created, they are compared against actual bundles of games to see till what degree they match the clusters created by the KModes algorithm.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