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ir32hquVH4DGfS8HakwUqgqS4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B44D3-1ADF-48E4-8C2D-7E5A935D9635}">
  <a:tblStyle styleId="{C6FB44D3-1ADF-48E4-8C2D-7E5A935D96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cddcd498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62cddcd498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cddcd498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62cddcd498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cddcd49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62cddcd49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cddcd498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62cddcd498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778000" y="6409592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85;p1"/>
          <p:cNvCxnSpPr/>
          <p:nvPr/>
        </p:nvCxnSpPr>
        <p:spPr>
          <a:xfrm>
            <a:off x="-17585" y="407377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"/>
          <p:cNvSpPr txBox="1"/>
          <p:nvPr/>
        </p:nvSpPr>
        <p:spPr>
          <a:xfrm>
            <a:off x="9812215" y="5398478"/>
            <a:ext cx="22076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1팀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한변빈, 정양훈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777999" y="785446"/>
            <a:ext cx="84562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제안서</a:t>
            </a:r>
            <a:endParaRPr sz="7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594969" y="1421232"/>
            <a:ext cx="1973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은행(외환)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7"/>
          <p:cNvCxnSpPr/>
          <p:nvPr/>
        </p:nvCxnSpPr>
        <p:spPr>
          <a:xfrm>
            <a:off x="1778000" y="6409592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7"/>
          <p:cNvCxnSpPr/>
          <p:nvPr/>
        </p:nvCxnSpPr>
        <p:spPr>
          <a:xfrm>
            <a:off x="-17585" y="407377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7"/>
          <p:cNvSpPr txBox="1"/>
          <p:nvPr/>
        </p:nvSpPr>
        <p:spPr>
          <a:xfrm>
            <a:off x="343950" y="545125"/>
            <a:ext cx="396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회의록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2328750" y="1937075"/>
            <a:ext cx="90954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: 서비스 로그인 방법에 대한 회의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의견 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AutoNum type="arabicPeriod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회원제 서비스 제공으로 회원 가입필요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AutoNum type="arabicPeriod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 없이 비회원 서비스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2-1. 항공권 정보로 로그인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: 편리함을 우선으로 두어, 2번 항공권 로그인으로 결정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항공권 번호로 비행편 및 방문 국가 확인 가능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"/>
          <p:cNvCxnSpPr/>
          <p:nvPr/>
        </p:nvCxnSpPr>
        <p:spPr>
          <a:xfrm>
            <a:off x="1778000" y="6409592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2"/>
          <p:cNvCxnSpPr/>
          <p:nvPr/>
        </p:nvCxnSpPr>
        <p:spPr>
          <a:xfrm>
            <a:off x="-17585" y="407377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2"/>
          <p:cNvSpPr txBox="1"/>
          <p:nvPr/>
        </p:nvSpPr>
        <p:spPr>
          <a:xfrm>
            <a:off x="343953" y="545123"/>
            <a:ext cx="32800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134042" y="2892582"/>
            <a:ext cx="743023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해외 여행자 대상으로 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여행지 국가의 통화로 환전 서비스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g262cddcd498_2_30"/>
          <p:cNvCxnSpPr/>
          <p:nvPr/>
        </p:nvCxnSpPr>
        <p:spPr>
          <a:xfrm>
            <a:off x="1778000" y="6409592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g262cddcd498_2_30"/>
          <p:cNvCxnSpPr/>
          <p:nvPr/>
        </p:nvCxnSpPr>
        <p:spPr>
          <a:xfrm>
            <a:off x="-17585" y="407377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g262cddcd498_2_30"/>
          <p:cNvSpPr txBox="1"/>
          <p:nvPr/>
        </p:nvSpPr>
        <p:spPr>
          <a:xfrm>
            <a:off x="343953" y="545123"/>
            <a:ext cx="328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개발 범위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62cddcd498_2_30"/>
          <p:cNvSpPr txBox="1"/>
          <p:nvPr/>
        </p:nvSpPr>
        <p:spPr>
          <a:xfrm>
            <a:off x="3624150" y="2372475"/>
            <a:ext cx="32802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항공권 조회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환율 </a:t>
            </a:r>
            <a:r>
              <a:rPr lang="ko-KR" sz="2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2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가상계좌번호 발급</a:t>
            </a:r>
          </a:p>
          <a:p>
            <a:pPr lvl="0"/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회원의 지갑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 서비스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62cddcd498_2_30"/>
          <p:cNvSpPr txBox="1"/>
          <p:nvPr/>
        </p:nvSpPr>
        <p:spPr>
          <a:xfrm>
            <a:off x="2197025" y="1130125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 기술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"/>
          <p:cNvCxnSpPr/>
          <p:nvPr/>
        </p:nvCxnSpPr>
        <p:spPr>
          <a:xfrm>
            <a:off x="1778000" y="6409592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3"/>
          <p:cNvCxnSpPr/>
          <p:nvPr/>
        </p:nvCxnSpPr>
        <p:spPr>
          <a:xfrm>
            <a:off x="-17585" y="407377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/>
          <p:nvPr/>
        </p:nvSpPr>
        <p:spPr>
          <a:xfrm>
            <a:off x="343953" y="545123"/>
            <a:ext cx="328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개발 범위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624150" y="2394283"/>
            <a:ext cx="74301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 : Window 10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언어 : 자바, 오라클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도구 : Eclipse, SQL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197025" y="1130125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g262cddcd498_2_39"/>
          <p:cNvCxnSpPr/>
          <p:nvPr/>
        </p:nvCxnSpPr>
        <p:spPr>
          <a:xfrm>
            <a:off x="1778000" y="6409592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g262cddcd498_2_39"/>
          <p:cNvCxnSpPr/>
          <p:nvPr/>
        </p:nvCxnSpPr>
        <p:spPr>
          <a:xfrm>
            <a:off x="-17585" y="407377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g262cddcd498_2_39"/>
          <p:cNvSpPr txBox="1"/>
          <p:nvPr/>
        </p:nvSpPr>
        <p:spPr>
          <a:xfrm>
            <a:off x="343953" y="545123"/>
            <a:ext cx="328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개발 범위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262cddcd498_2_39"/>
          <p:cNvSpPr txBox="1"/>
          <p:nvPr/>
        </p:nvSpPr>
        <p:spPr>
          <a:xfrm>
            <a:off x="2197025" y="1130125"/>
            <a:ext cx="173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인원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" name="Google Shape;123;g262cddcd498_2_39"/>
          <p:cNvGraphicFramePr/>
          <p:nvPr/>
        </p:nvGraphicFramePr>
        <p:xfrm>
          <a:off x="952500" y="2343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{C6FB44D3-1ADF-48E4-8C2D-7E5A935D9635}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기획</a:t>
                      </a:r>
                      <a:endParaRPr sz="2400"/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개발</a:t>
                      </a:r>
                      <a:endParaRPr sz="2400"/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구현</a:t>
                      </a:r>
                      <a:endParaRPr sz="2400"/>
                    </a:p>
                  </a:txBody>
                  <a:tcPr marL="91425" marR="91425" marT="91425" marB="91425" anchor="ctr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한현빈, 정양훈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dk1"/>
                          </a:solidFill>
                        </a:rPr>
                        <a:t>한현빈, 정양훈</a:t>
                      </a:r>
                      <a:endParaRPr sz="24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chemeClr val="dk1"/>
                          </a:solidFill>
                        </a:rPr>
                        <a:t>한현빈, 정양훈</a:t>
                      </a:r>
                      <a:endParaRPr sz="24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5"/>
          <p:cNvCxnSpPr/>
          <p:nvPr/>
        </p:nvCxnSpPr>
        <p:spPr>
          <a:xfrm>
            <a:off x="1778000" y="6409592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5"/>
          <p:cNvCxnSpPr/>
          <p:nvPr/>
        </p:nvCxnSpPr>
        <p:spPr>
          <a:xfrm>
            <a:off x="-17585" y="407377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5"/>
          <p:cNvSpPr txBox="1"/>
          <p:nvPr/>
        </p:nvSpPr>
        <p:spPr>
          <a:xfrm>
            <a:off x="343949" y="545125"/>
            <a:ext cx="471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개발 내용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(개념도 및 주요 기능)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751175" y="1990800"/>
            <a:ext cx="2706600" cy="676500"/>
          </a:xfrm>
          <a:prstGeom prst="wedgeRoundRectCallout">
            <a:avLst>
              <a:gd name="adj1" fmla="val -59134"/>
              <a:gd name="adj2" fmla="val -576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여행국가 환전 서비스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751175" y="2845825"/>
            <a:ext cx="2706600" cy="676500"/>
          </a:xfrm>
          <a:prstGeom prst="wedgeRoundRectCallout">
            <a:avLst>
              <a:gd name="adj1" fmla="val -59134"/>
              <a:gd name="adj2" fmla="val -576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환율 조회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751175" y="3700850"/>
            <a:ext cx="2706600" cy="676500"/>
          </a:xfrm>
          <a:prstGeom prst="wedgeRoundRectCallout">
            <a:avLst>
              <a:gd name="adj1" fmla="val -59134"/>
              <a:gd name="adj2" fmla="val -576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한화 재환전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751175" y="4555875"/>
            <a:ext cx="2706600" cy="676500"/>
          </a:xfrm>
          <a:prstGeom prst="wedgeRoundRectCallout">
            <a:avLst>
              <a:gd name="adj1" fmla="val -59134"/>
              <a:gd name="adj2" fmla="val -576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여행지 딜리버리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2249163" y="2084663"/>
            <a:ext cx="728400" cy="728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2231575" y="2845825"/>
            <a:ext cx="728400" cy="1535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867212" y="2926675"/>
            <a:ext cx="296400" cy="1373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/>
          <p:nvPr/>
        </p:nvSpPr>
        <p:spPr>
          <a:xfrm rot="9178085">
            <a:off x="3297878" y="2838140"/>
            <a:ext cx="296378" cy="137375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2250087" y="4429498"/>
            <a:ext cx="296400" cy="1535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645987" y="4438023"/>
            <a:ext cx="296400" cy="1535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3608906" y="4377350"/>
            <a:ext cx="819600" cy="153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>
            <a:off x="3866306" y="4377350"/>
            <a:ext cx="0" cy="15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5"/>
          <p:cNvCxnSpPr/>
          <p:nvPr/>
        </p:nvCxnSpPr>
        <p:spPr>
          <a:xfrm>
            <a:off x="4210156" y="4377350"/>
            <a:ext cx="0" cy="15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3611223" y="5896699"/>
            <a:ext cx="257400" cy="2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194815" y="5898483"/>
            <a:ext cx="257400" cy="2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608900" y="4094175"/>
            <a:ext cx="819600" cy="3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2118925" y="1508541"/>
            <a:ext cx="953700" cy="50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여행자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262cddcd498_2_49"/>
          <p:cNvCxnSpPr/>
          <p:nvPr/>
        </p:nvCxnSpPr>
        <p:spPr>
          <a:xfrm>
            <a:off x="1778000" y="6409592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g262cddcd498_2_49"/>
          <p:cNvCxnSpPr/>
          <p:nvPr/>
        </p:nvCxnSpPr>
        <p:spPr>
          <a:xfrm>
            <a:off x="-17585" y="407377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g262cddcd498_2_49"/>
          <p:cNvSpPr txBox="1"/>
          <p:nvPr/>
        </p:nvSpPr>
        <p:spPr>
          <a:xfrm>
            <a:off x="343950" y="545125"/>
            <a:ext cx="396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개발 내용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(제약 사항)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62cddcd498_2_49"/>
          <p:cNvSpPr txBox="1"/>
          <p:nvPr/>
        </p:nvSpPr>
        <p:spPr>
          <a:xfrm>
            <a:off x="3624150" y="2394283"/>
            <a:ext cx="74301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통화 서비스는 일부 국가만 제공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목적이 관광, 출장, 방문 등의 목적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1회 환전 금액 제한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딜리버리시 거리에 따른 수수료 발생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내지갑 유지 기간(귀국후 삭제)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g262cddcd498_2_56"/>
          <p:cNvCxnSpPr/>
          <p:nvPr/>
        </p:nvCxnSpPr>
        <p:spPr>
          <a:xfrm>
            <a:off x="1778000" y="6409592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g262cddcd498_2_56"/>
          <p:cNvCxnSpPr/>
          <p:nvPr/>
        </p:nvCxnSpPr>
        <p:spPr>
          <a:xfrm>
            <a:off x="-17585" y="407377"/>
            <a:ext cx="104139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g262cddcd498_2_56"/>
          <p:cNvSpPr txBox="1"/>
          <p:nvPr/>
        </p:nvSpPr>
        <p:spPr>
          <a:xfrm>
            <a:off x="343950" y="545125"/>
            <a:ext cx="396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개발 내용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(용어 정리)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262cddcd498_2_56"/>
          <p:cNvSpPr txBox="1"/>
          <p:nvPr/>
        </p:nvSpPr>
        <p:spPr>
          <a:xfrm>
            <a:off x="1436525" y="2045075"/>
            <a:ext cx="7900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국가 통화 종류(USD,EUR,AUD……….)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국가 환율 조회(구분,통화표시,매매기준,송금,현찰…)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 환율 조회 (구분,통화표시,매매기준,송금,현찰…)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딜리버리(여행지딜리버리지도,배달가능여부…)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6"/>
          <p:cNvCxnSpPr/>
          <p:nvPr/>
        </p:nvCxnSpPr>
        <p:spPr>
          <a:xfrm>
            <a:off x="1778000" y="6409592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6"/>
          <p:cNvCxnSpPr/>
          <p:nvPr/>
        </p:nvCxnSpPr>
        <p:spPr>
          <a:xfrm>
            <a:off x="-17585" y="407377"/>
            <a:ext cx="10414000" cy="0"/>
          </a:xfrm>
          <a:prstGeom prst="straightConnector1">
            <a:avLst/>
          </a:prstGeom>
          <a:noFill/>
          <a:ln w="539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6"/>
          <p:cNvSpPr txBox="1"/>
          <p:nvPr/>
        </p:nvSpPr>
        <p:spPr>
          <a:xfrm>
            <a:off x="343950" y="545125"/>
            <a:ext cx="396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개발 일정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1" name="Google Shape;171;p6"/>
          <p:cNvGraphicFramePr/>
          <p:nvPr/>
        </p:nvGraphicFramePr>
        <p:xfrm>
          <a:off x="568450" y="15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{C6FB44D3-1ADF-48E4-8C2D-7E5A935D9635}</a:tableStyleId>
              </a:tblPr>
              <a:tblGrid>
                <a:gridCol w="1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2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8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12월</a:t>
                      </a:r>
                      <a:endParaRPr sz="22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1월</a:t>
                      </a:r>
                      <a:endParaRPr sz="22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2월</a:t>
                      </a:r>
                      <a:endParaRPr sz="22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r>
                        <a:rPr lang="ko-KR">
                          <a:solidFill>
                            <a:schemeClr val="dk1"/>
                          </a:solidFill>
                        </a:rPr>
                        <a:t>주차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자료조사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스크립트 작성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메인페이지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환전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딜리버리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와이드스크린</PresentationFormat>
  <Paragraphs>78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human-27</dc:creator>
  <cp:lastModifiedBy>human-27</cp:lastModifiedBy>
  <cp:revision>1</cp:revision>
  <dcterms:created xsi:type="dcterms:W3CDTF">2023-12-04T06:21:12Z</dcterms:created>
  <dcterms:modified xsi:type="dcterms:W3CDTF">2023-12-04T08:10:59Z</dcterms:modified>
</cp:coreProperties>
</file>