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9" r:id="rId6"/>
    <p:sldId id="270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82" r:id="rId15"/>
    <p:sldId id="279" r:id="rId16"/>
    <p:sldId id="280" r:id="rId17"/>
    <p:sldId id="281" r:id="rId18"/>
    <p:sldId id="283" r:id="rId19"/>
    <p:sldId id="284" r:id="rId20"/>
    <p:sldId id="285" r:id="rId21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41" autoAdjust="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0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="" xmlns:a16="http://schemas.microsoft.com/office/drawing/2014/main" id="{CAE1F46F-459E-4F3E-BDF1-3F08F724E4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694F57E4-776A-4067-93ED-00230251B08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F5CE6-9BE1-429F-8F16-8C9028A902E8}" type="datetimeFigureOut">
              <a:rPr lang="fr-FR" smtClean="0"/>
              <a:t>02/08/2020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5999021E-7E4D-4785-841A-273809DF93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CC18ECAB-0F18-4C00-835C-F33C108650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EA6D6-23E3-4197-9176-FF97AE8683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1416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70763-FB5D-4994-BF81-ACBC53563BDE}" type="datetimeFigureOut">
              <a:rPr lang="fr-FR" smtClean="0"/>
              <a:t>02/08/2020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</a:t>
            </a:r>
            <a:r>
              <a:rPr lang="fr-FR" dirty="0"/>
              <a:t>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63917-A6D6-4666-8F48-4B6311F6FB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6129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3917-A6D6-4666-8F48-4B6311F6FBA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651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 smtClean="0"/>
              <a:t>Modifiez le style des sous-titres du masque</a:t>
            </a:r>
            <a:endParaRPr lang="fr-FR" noProof="0"/>
          </a:p>
        </p:txBody>
      </p:sp>
      <p:sp>
        <p:nvSpPr>
          <p:cNvPr id="4" name="Espace réservé à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7FEA65-7C95-4678-A8D2-2EDDDFF97FE7}" type="datetime1">
              <a:rPr lang="fr-FR" noProof="0" smtClean="0"/>
              <a:t>02/08/2020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221565-93DF-46A4-B2E9-5D4D3A3E6C64}" type="datetime1">
              <a:rPr lang="fr-FR" noProof="0" smtClean="0"/>
              <a:t>02/08/2020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à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98A726-F780-44A6-BB8E-47D0DD34CC37}" type="datetime1">
              <a:rPr lang="fr-FR" noProof="0" smtClean="0"/>
              <a:t>02/08/2020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14" name="Espace réservé a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à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C0528C-7D4D-4F7B-BD6B-EE10013E8B59}" type="datetime1">
              <a:rPr lang="fr-FR" noProof="0" smtClean="0"/>
              <a:t>02/08/2020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9" name="Zone de texte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“</a:t>
            </a:r>
          </a:p>
        </p:txBody>
      </p:sp>
      <p:sp>
        <p:nvSpPr>
          <p:cNvPr id="13" name="Zone de texte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à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ED46B1-F566-4C20-A8C4-A90207491CBF}" type="datetime1">
              <a:rPr lang="fr-FR" noProof="0" smtClean="0"/>
              <a:t>02/08/2020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6" name="Espace réservé a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0" name="Espace réservé du texte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17" name="Connecteur droit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à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06E176-4F19-44E5-B6CB-D704EA9F5B36}" type="datetime1">
              <a:rPr lang="fr-FR" noProof="0" smtClean="0"/>
              <a:t>02/08/2020</a:t>
            </a:fld>
            <a:endParaRPr lang="fr-FR" noProof="0"/>
          </a:p>
        </p:txBody>
      </p:sp>
      <p:sp>
        <p:nvSpPr>
          <p:cNvPr id="4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e 3 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au texte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9" name="Espace réservé d’imag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2" name="Espace réservé du texte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0" name="Espace réservé d’imag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3" name="Espace réservé du texte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1" name="Espace réservé d’imag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au texte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17" name="Connecteur droit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à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12A25C-53C9-4567-BFCB-D3749D2D73CB}" type="datetime1">
              <a:rPr lang="fr-FR" noProof="0" smtClean="0"/>
              <a:t>02/08/2020</a:t>
            </a:fld>
            <a:endParaRPr lang="fr-FR" noProof="0"/>
          </a:p>
        </p:txBody>
      </p:sp>
      <p:sp>
        <p:nvSpPr>
          <p:cNvPr id="4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B66DEB-839A-4357-8C99-1152B0A02832}" type="datetime1">
              <a:rPr lang="fr-FR" noProof="0" smtClean="0"/>
              <a:t>02/08/2020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298F93-B15F-44C3-B57D-CE89EF5C7EAB}" type="datetime1">
              <a:rPr lang="fr-FR" noProof="0" smtClean="0"/>
              <a:t>02/08/2020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0C98C0-68A8-4002-957F-948939251164}" type="datetime1">
              <a:rPr lang="fr-FR" noProof="0" smtClean="0"/>
              <a:t>02/08/2020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à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D006C4-FD13-407D-983C-53A1EAD7D025}" type="datetime1">
              <a:rPr lang="fr-FR" noProof="0" smtClean="0"/>
              <a:t>02/08/2020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57DA62-F744-4E63-90EE-3C46FB7DBA96}" type="datetime1">
              <a:rPr lang="fr-FR" noProof="0" smtClean="0"/>
              <a:t>02/08/2020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à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674F30-C35C-424E-BA15-F5E5F7DCDF3A}" type="datetime1">
              <a:rPr lang="fr-FR" noProof="0" smtClean="0"/>
              <a:t>02/08/2020</a:t>
            </a:fld>
            <a:endParaRPr lang="fr-FR" noProof="0"/>
          </a:p>
        </p:txBody>
      </p:sp>
      <p:sp>
        <p:nvSpPr>
          <p:cNvPr id="8" name="Espace réservé a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7" name="Espace réservé à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278CCF-F54D-40D6-8EE4-5A3529AFF66E}" type="datetime1">
              <a:rPr lang="fr-FR" noProof="0" smtClean="0"/>
              <a:t>02/08/2020</a:t>
            </a:fld>
            <a:endParaRPr lang="fr-FR" noProof="0"/>
          </a:p>
        </p:txBody>
      </p:sp>
      <p:sp>
        <p:nvSpPr>
          <p:cNvPr id="5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à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C362C0-21A4-4DEC-B723-C9C577476EA8}" type="datetime1">
              <a:rPr lang="fr-FR" noProof="0" smtClean="0"/>
              <a:t>02/08/2020</a:t>
            </a:fld>
            <a:endParaRPr lang="fr-FR" noProof="0"/>
          </a:p>
        </p:txBody>
      </p:sp>
      <p:sp>
        <p:nvSpPr>
          <p:cNvPr id="5" name="Espace réservé a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7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C22AF1-79DD-4027-B916-F2FFA7B75EE1}" type="datetime1">
              <a:rPr lang="fr-FR" noProof="0" smtClean="0"/>
              <a:t>02/08/2020</a:t>
            </a:fld>
            <a:endParaRPr lang="fr-FR" noProof="0"/>
          </a:p>
        </p:txBody>
      </p:sp>
      <p:sp>
        <p:nvSpPr>
          <p:cNvPr id="5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558AB8-A44C-4170-B4B0-807BAF79AEB6}" type="datetime1">
              <a:rPr lang="fr-FR" noProof="0" smtClean="0"/>
              <a:t>02/08/2020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 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e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 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au texte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 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F7197BAF-3086-4A6D-86D2-72BBE138F46F}" type="datetime1">
              <a:rPr lang="fr-FR" noProof="0" smtClean="0"/>
              <a:t>02/08/2020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mailto:manager@admin.com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liens de chaîne">
            <a:extLst>
              <a:ext uri="{FF2B5EF4-FFF2-40B4-BE49-F238E27FC236}">
                <a16:creationId xmlns=""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23391" r="9091"/>
          <a:stretch/>
        </p:blipFill>
        <p:spPr>
          <a:xfrm>
            <a:off x="0" y="115909"/>
            <a:ext cx="12158491" cy="674209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=""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697" y="1918951"/>
            <a:ext cx="10691844" cy="2283173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fr-FR" b="1" dirty="0" smtClean="0">
                <a:solidFill>
                  <a:srgbClr val="92D050"/>
                </a:solidFill>
                <a:latin typeface="Baskerville Old Face" panose="02020602080505020303" pitchFamily="18" charset="0"/>
              </a:rPr>
              <a:t>Health Wellness </a:t>
            </a:r>
            <a:r>
              <a:rPr lang="fr-FR" b="1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Documentation</a:t>
            </a:r>
            <a:endParaRPr lang="fr-FR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452" y="5276095"/>
            <a:ext cx="4981030" cy="1458141"/>
          </a:xfrm>
        </p:spPr>
        <p:txBody>
          <a:bodyPr rtlCol="0">
            <a:noAutofit/>
          </a:bodyPr>
          <a:lstStyle/>
          <a:p>
            <a:pPr rtl="0"/>
            <a:r>
              <a:rPr lang="fr-FR" sz="2400" b="1" dirty="0" smtClean="0">
                <a:solidFill>
                  <a:srgbClr val="FF0000"/>
                </a:solidFill>
              </a:rPr>
              <a:t>Projet Android : </a:t>
            </a:r>
            <a:r>
              <a:rPr lang="fr-FR" sz="2400" b="1" dirty="0" err="1" smtClean="0">
                <a:solidFill>
                  <a:srgbClr val="FF0000"/>
                </a:solidFill>
              </a:rPr>
              <a:t>theme</a:t>
            </a:r>
            <a:r>
              <a:rPr lang="fr-FR" sz="2400" b="1" dirty="0" smtClean="0">
                <a:solidFill>
                  <a:srgbClr val="FF0000"/>
                </a:solidFill>
              </a:rPr>
              <a:t> 5 </a:t>
            </a:r>
          </a:p>
          <a:p>
            <a:pPr rtl="0"/>
            <a:r>
              <a:rPr lang="fr-FR" sz="2400" b="1" dirty="0" smtClean="0">
                <a:solidFill>
                  <a:schemeClr val="bg1"/>
                </a:solidFill>
              </a:rPr>
              <a:t>Deborah </a:t>
            </a:r>
            <a:r>
              <a:rPr lang="fr-FR" sz="2400" b="1" dirty="0" err="1" smtClean="0">
                <a:solidFill>
                  <a:schemeClr val="bg1"/>
                </a:solidFill>
              </a:rPr>
              <a:t>kiminou</a:t>
            </a:r>
            <a:r>
              <a:rPr lang="fr-FR" sz="2400" b="1" dirty="0" smtClean="0">
                <a:solidFill>
                  <a:schemeClr val="bg1"/>
                </a:solidFill>
              </a:rPr>
              <a:t> </a:t>
            </a:r>
            <a:r>
              <a:rPr lang="fr-FR" sz="2400" b="1" dirty="0" err="1" smtClean="0">
                <a:solidFill>
                  <a:schemeClr val="bg1"/>
                </a:solidFill>
              </a:rPr>
              <a:t>bassila</a:t>
            </a:r>
            <a:endParaRPr lang="fr-FR" sz="2400" b="1" dirty="0" smtClean="0">
              <a:solidFill>
                <a:schemeClr val="bg1"/>
              </a:solidFill>
            </a:endParaRPr>
          </a:p>
          <a:p>
            <a:pPr rtl="0"/>
            <a:r>
              <a:rPr lang="fr-FR" sz="2400" b="1" dirty="0" smtClean="0">
                <a:solidFill>
                  <a:schemeClr val="bg1"/>
                </a:solidFill>
              </a:rPr>
              <a:t>Fatoumata </a:t>
            </a:r>
            <a:r>
              <a:rPr lang="fr-FR" sz="2400" b="1" dirty="0" err="1" smtClean="0">
                <a:solidFill>
                  <a:schemeClr val="bg1"/>
                </a:solidFill>
              </a:rPr>
              <a:t>bintou</a:t>
            </a:r>
            <a:r>
              <a:rPr lang="fr-FR" sz="2400" b="1" dirty="0" smtClean="0">
                <a:solidFill>
                  <a:schemeClr val="bg1"/>
                </a:solidFill>
              </a:rPr>
              <a:t> </a:t>
            </a:r>
            <a:r>
              <a:rPr lang="fr-FR" sz="2400" b="1" dirty="0" err="1" smtClean="0">
                <a:solidFill>
                  <a:schemeClr val="bg1"/>
                </a:solidFill>
              </a:rPr>
              <a:t>fernandez</a:t>
            </a:r>
            <a:r>
              <a:rPr lang="fr-FR" sz="2400" b="1" dirty="0" smtClean="0">
                <a:solidFill>
                  <a:schemeClr val="bg1"/>
                </a:solidFill>
              </a:rPr>
              <a:t>  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318E9D62-7BA3-4D5E-8915-0D0E8661E3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288" y="-2684"/>
            <a:ext cx="2040228" cy="204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5417" y="1339404"/>
            <a:ext cx="5826442" cy="1116802"/>
          </a:xfrm>
        </p:spPr>
        <p:txBody>
          <a:bodyPr>
            <a:noAutofit/>
          </a:bodyPr>
          <a:lstStyle/>
          <a:p>
            <a:r>
              <a:rPr lang="fr-FR" sz="60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Interface Manager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09963" y="2456206"/>
            <a:ext cx="3714307" cy="759854"/>
          </a:xfrm>
        </p:spPr>
        <p:txBody>
          <a:bodyPr>
            <a:normAutofit/>
          </a:bodyPr>
          <a:lstStyle/>
          <a:p>
            <a:r>
              <a:rPr lang="fr-FR" sz="2400" b="1" dirty="0" smtClean="0"/>
              <a:t>Liste des Médecins</a:t>
            </a:r>
            <a:endParaRPr lang="fr-FR" sz="2400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841" y="177850"/>
            <a:ext cx="3571893" cy="63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96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7339" y="1519708"/>
            <a:ext cx="5929473" cy="1116802"/>
          </a:xfrm>
        </p:spPr>
        <p:txBody>
          <a:bodyPr>
            <a:noAutofit/>
          </a:bodyPr>
          <a:lstStyle/>
          <a:p>
            <a:r>
              <a:rPr lang="fr-FR" sz="60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Interface Manager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32692" y="2743199"/>
            <a:ext cx="3495366" cy="721217"/>
          </a:xfrm>
        </p:spPr>
        <p:txBody>
          <a:bodyPr>
            <a:normAutofit/>
          </a:bodyPr>
          <a:lstStyle/>
          <a:p>
            <a:r>
              <a:rPr lang="fr-FR" sz="2400" b="1" dirty="0" smtClean="0"/>
              <a:t>Page de consultation</a:t>
            </a:r>
            <a:endParaRPr lang="fr-FR" sz="2400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448" y="108524"/>
            <a:ext cx="3533256" cy="661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2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5416" y="1339404"/>
            <a:ext cx="5890837" cy="1116802"/>
          </a:xfrm>
        </p:spPr>
        <p:txBody>
          <a:bodyPr>
            <a:noAutofit/>
          </a:bodyPr>
          <a:lstStyle/>
          <a:p>
            <a:r>
              <a:rPr lang="fr-FR" sz="60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Interface Manager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22842" y="2588653"/>
            <a:ext cx="2864301" cy="643944"/>
          </a:xfrm>
        </p:spPr>
        <p:txBody>
          <a:bodyPr>
            <a:normAutofit/>
          </a:bodyPr>
          <a:lstStyle/>
          <a:p>
            <a:r>
              <a:rPr lang="fr-FR" sz="2400" b="1" dirty="0" smtClean="0"/>
              <a:t>Rubrique Help </a:t>
            </a:r>
            <a:endParaRPr lang="fr-FR" sz="2400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357" y="232675"/>
            <a:ext cx="3455984" cy="647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1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7339" y="1519708"/>
            <a:ext cx="5929473" cy="1116802"/>
          </a:xfrm>
        </p:spPr>
        <p:txBody>
          <a:bodyPr>
            <a:noAutofit/>
          </a:bodyPr>
          <a:lstStyle/>
          <a:p>
            <a:r>
              <a:rPr lang="fr-FR" sz="60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Interface Manager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09964" y="2636510"/>
            <a:ext cx="3237789" cy="708338"/>
          </a:xfrm>
        </p:spPr>
        <p:txBody>
          <a:bodyPr>
            <a:normAutofit/>
          </a:bodyPr>
          <a:lstStyle/>
          <a:p>
            <a:r>
              <a:rPr lang="fr-FR" sz="2400" b="1" dirty="0" smtClean="0"/>
              <a:t>Rubrique Log Out</a:t>
            </a:r>
            <a:endParaRPr lang="fr-FR" sz="2400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228" y="130558"/>
            <a:ext cx="3335628" cy="624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08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7339" y="1519708"/>
            <a:ext cx="5929473" cy="1116802"/>
          </a:xfrm>
        </p:spPr>
        <p:txBody>
          <a:bodyPr>
            <a:noAutofit/>
          </a:bodyPr>
          <a:lstStyle/>
          <a:p>
            <a:r>
              <a:rPr lang="fr-FR" sz="60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Interface </a:t>
            </a:r>
            <a:r>
              <a:rPr lang="fr-FR" sz="6000" b="1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Patient</a:t>
            </a:r>
            <a:endParaRPr lang="fr-FR" sz="60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690" y="147160"/>
            <a:ext cx="3443104" cy="644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42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954" y="115909"/>
            <a:ext cx="6117905" cy="859225"/>
          </a:xfrm>
        </p:spPr>
        <p:txBody>
          <a:bodyPr>
            <a:noAutofit/>
          </a:bodyPr>
          <a:lstStyle/>
          <a:p>
            <a:r>
              <a:rPr lang="fr-FR" sz="60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Interface </a:t>
            </a:r>
            <a:r>
              <a:rPr lang="fr-FR" sz="6000" b="1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Patient</a:t>
            </a:r>
            <a:endParaRPr lang="fr-FR" sz="60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2235" y="862885"/>
            <a:ext cx="4319614" cy="463640"/>
          </a:xfrm>
        </p:spPr>
        <p:txBody>
          <a:bodyPr>
            <a:normAutofit/>
          </a:bodyPr>
          <a:lstStyle/>
          <a:p>
            <a:r>
              <a:rPr lang="fr-FR" sz="2400" b="1" dirty="0" smtClean="0"/>
              <a:t>Ajout d’un rendez-vous</a:t>
            </a:r>
            <a:endParaRPr lang="fr-FR" sz="2400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47" y="1503168"/>
            <a:ext cx="2765658" cy="517825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752" y="1528301"/>
            <a:ext cx="2752235" cy="515312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485" y="1503168"/>
            <a:ext cx="2765658" cy="517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8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9889" y="721218"/>
            <a:ext cx="5929473" cy="1116802"/>
          </a:xfrm>
        </p:spPr>
        <p:txBody>
          <a:bodyPr>
            <a:noAutofit/>
          </a:bodyPr>
          <a:lstStyle/>
          <a:p>
            <a:r>
              <a:rPr lang="fr-FR" sz="60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Interface </a:t>
            </a:r>
            <a:r>
              <a:rPr lang="fr-FR" sz="6000" b="1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Patient</a:t>
            </a:r>
            <a:endParaRPr lang="fr-FR" sz="60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91023" y="2099256"/>
            <a:ext cx="5246892" cy="1931832"/>
          </a:xfrm>
        </p:spPr>
        <p:txBody>
          <a:bodyPr>
            <a:noAutofit/>
          </a:bodyPr>
          <a:lstStyle/>
          <a:p>
            <a:r>
              <a:rPr lang="fr-FR" sz="2400" b="1" dirty="0" smtClean="0"/>
              <a:t>Une fois l’ajout du rendez-vous un pop-up s’ouvre pour expliquer au patient qu’il sera contacté par mail pour confirmer son rendez-vous.</a:t>
            </a:r>
            <a:endParaRPr lang="fr-FR" sz="2400" b="1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116" y="430496"/>
            <a:ext cx="3417346" cy="615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09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9889" y="721218"/>
            <a:ext cx="5929473" cy="1116802"/>
          </a:xfrm>
        </p:spPr>
        <p:txBody>
          <a:bodyPr>
            <a:noAutofit/>
          </a:bodyPr>
          <a:lstStyle/>
          <a:p>
            <a:r>
              <a:rPr lang="fr-FR" sz="60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Interface </a:t>
            </a:r>
            <a:r>
              <a:rPr lang="fr-FR" sz="6000" b="1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Patient</a:t>
            </a:r>
            <a:endParaRPr lang="fr-FR" sz="60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91023" y="1931831"/>
            <a:ext cx="5084979" cy="901522"/>
          </a:xfrm>
        </p:spPr>
        <p:txBody>
          <a:bodyPr>
            <a:normAutofit/>
          </a:bodyPr>
          <a:lstStyle/>
          <a:p>
            <a:r>
              <a:rPr lang="fr-FR" sz="3200" b="1" dirty="0" smtClean="0">
                <a:solidFill>
                  <a:schemeClr val="tx1">
                    <a:lumMod val="95000"/>
                  </a:schemeClr>
                </a:solidFill>
              </a:rPr>
              <a:t>Liste des rendez-vous </a:t>
            </a:r>
            <a:endParaRPr lang="fr-FR" sz="3200" b="1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350" y="300987"/>
            <a:ext cx="3361537" cy="629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11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66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Présentation</a:t>
            </a:r>
            <a:r>
              <a:rPr lang="fr-FR" sz="6600" dirty="0" smtClean="0"/>
              <a:t> </a:t>
            </a:r>
            <a:endParaRPr lang="fr-FR" sz="6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42704" y="1853248"/>
            <a:ext cx="8946541" cy="4195481"/>
          </a:xfrm>
        </p:spPr>
        <p:txBody>
          <a:bodyPr/>
          <a:lstStyle/>
          <a:p>
            <a:r>
              <a:rPr lang="fr-FR" sz="2400" b="1" dirty="0" smtClean="0">
                <a:solidFill>
                  <a:schemeClr val="bg1"/>
                </a:solidFill>
              </a:rPr>
              <a:t>Health Wellness est une application qui rentre dans le domaine sanitaire plus précisément la gestion de rendez-vous dans les hôpitaux.</a:t>
            </a:r>
          </a:p>
          <a:p>
            <a:r>
              <a:rPr lang="fr-FR" sz="2400" b="1" dirty="0" smtClean="0">
                <a:solidFill>
                  <a:schemeClr val="bg1"/>
                </a:solidFill>
              </a:rPr>
              <a:t>L’idée est d’avoir une </a:t>
            </a:r>
            <a:r>
              <a:rPr lang="fr-FR" sz="2400" b="1" dirty="0">
                <a:solidFill>
                  <a:schemeClr val="bg1"/>
                </a:solidFill>
              </a:rPr>
              <a:t>interface d’accès pour gérer les dossiers des patients ainsi que leur rendez-vous. </a:t>
            </a:r>
            <a:endParaRPr lang="fr-FR" sz="2400" b="1" dirty="0" smtClean="0">
              <a:solidFill>
                <a:schemeClr val="bg1"/>
              </a:solidFill>
            </a:endParaRPr>
          </a:p>
          <a:p>
            <a:r>
              <a:rPr lang="fr-FR" sz="2400" b="1" dirty="0" smtClean="0">
                <a:solidFill>
                  <a:schemeClr val="bg1"/>
                </a:solidFill>
              </a:rPr>
              <a:t>Un patient pourra se connecter à l’application pour </a:t>
            </a:r>
            <a:r>
              <a:rPr lang="fr-FR" sz="2400" b="1" dirty="0">
                <a:solidFill>
                  <a:schemeClr val="bg1"/>
                </a:solidFill>
              </a:rPr>
              <a:t>consulter ses rendez-vous et consultations </a:t>
            </a:r>
            <a:r>
              <a:rPr lang="fr-FR" sz="24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fr-FR" sz="2400" b="1" dirty="0" smtClean="0">
                <a:solidFill>
                  <a:schemeClr val="bg1"/>
                </a:solidFill>
              </a:rPr>
              <a:t>Un profil « manager » permettra donc au gestionnaire des rendez-vous de se connecter , consulter , accepter ou encore rejeter les demandes de rendez-vous.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82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66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Présentation</a:t>
            </a:r>
            <a:r>
              <a:rPr lang="fr-FR" sz="6600" dirty="0" smtClean="0"/>
              <a:t> </a:t>
            </a:r>
            <a:endParaRPr lang="fr-FR" sz="6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42704" y="1853248"/>
            <a:ext cx="9470242" cy="4195481"/>
          </a:xfrm>
        </p:spPr>
        <p:txBody>
          <a:bodyPr>
            <a:norm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Dans le dispositif qui sera mis en place les accès essentiels sont: </a:t>
            </a:r>
          </a:p>
          <a:p>
            <a:pPr marL="0" indent="0">
              <a:buNone/>
            </a:pPr>
            <a:r>
              <a:rPr lang="fr-FR" sz="2800" b="1" dirty="0" smtClean="0">
                <a:solidFill>
                  <a:schemeClr val="bg1"/>
                </a:solidFill>
              </a:rPr>
              <a:t>       * Une </a:t>
            </a:r>
            <a:r>
              <a:rPr lang="fr-FR" sz="2800" b="1" dirty="0">
                <a:solidFill>
                  <a:schemeClr val="bg1"/>
                </a:solidFill>
              </a:rPr>
              <a:t>Présentation du système hospitalier </a:t>
            </a:r>
            <a:endParaRPr lang="fr-FR" sz="28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2800" b="1" dirty="0">
                <a:solidFill>
                  <a:schemeClr val="bg1"/>
                </a:solidFill>
              </a:rPr>
              <a:t> </a:t>
            </a:r>
            <a:r>
              <a:rPr lang="fr-FR" sz="2800" b="1" dirty="0" smtClean="0">
                <a:solidFill>
                  <a:schemeClr val="bg1"/>
                </a:solidFill>
              </a:rPr>
              <a:t>      * Une </a:t>
            </a:r>
            <a:r>
              <a:rPr lang="fr-FR" sz="2800" b="1" dirty="0">
                <a:solidFill>
                  <a:schemeClr val="bg1"/>
                </a:solidFill>
              </a:rPr>
              <a:t>Rubrique d'aide </a:t>
            </a:r>
          </a:p>
          <a:p>
            <a:pPr marL="0" indent="0">
              <a:buNone/>
            </a:pPr>
            <a:r>
              <a:rPr lang="fr-FR" sz="2800" b="1" dirty="0" smtClean="0">
                <a:solidFill>
                  <a:schemeClr val="bg1"/>
                </a:solidFill>
              </a:rPr>
              <a:t>       * Une </a:t>
            </a:r>
            <a:r>
              <a:rPr lang="fr-FR" sz="2800" b="1" dirty="0">
                <a:solidFill>
                  <a:schemeClr val="bg1"/>
                </a:solidFill>
              </a:rPr>
              <a:t>Page pour consulter un patient </a:t>
            </a:r>
            <a:endParaRPr lang="fr-FR" sz="28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2800" b="1" dirty="0">
                <a:solidFill>
                  <a:schemeClr val="bg1"/>
                </a:solidFill>
              </a:rPr>
              <a:t> </a:t>
            </a:r>
            <a:r>
              <a:rPr lang="fr-FR" sz="2800" b="1" dirty="0" smtClean="0">
                <a:solidFill>
                  <a:schemeClr val="bg1"/>
                </a:solidFill>
              </a:rPr>
              <a:t>      * Une </a:t>
            </a:r>
            <a:r>
              <a:rPr lang="fr-FR" sz="2800" b="1" dirty="0">
                <a:solidFill>
                  <a:schemeClr val="bg1"/>
                </a:solidFill>
              </a:rPr>
              <a:t>Page pour Créer les Rendez-vous. </a:t>
            </a:r>
            <a:r>
              <a:rPr lang="fr-FR" sz="2800" b="1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fr-FR" sz="2800" b="1" dirty="0">
                <a:solidFill>
                  <a:schemeClr val="bg1"/>
                </a:solidFill>
              </a:rPr>
              <a:t> </a:t>
            </a:r>
            <a:r>
              <a:rPr lang="fr-FR" sz="2800" b="1" dirty="0" smtClean="0">
                <a:solidFill>
                  <a:schemeClr val="bg1"/>
                </a:solidFill>
              </a:rPr>
              <a:t>      * Une </a:t>
            </a:r>
            <a:r>
              <a:rPr lang="fr-FR" sz="2800" b="1" dirty="0">
                <a:solidFill>
                  <a:schemeClr val="bg1"/>
                </a:solidFill>
              </a:rPr>
              <a:t>Page afficher les consultations des patients </a:t>
            </a:r>
          </a:p>
        </p:txBody>
      </p:sp>
    </p:spTree>
    <p:extLst>
      <p:ext uri="{BB962C8B-B14F-4D97-AF65-F5344CB8AC3E}">
        <p14:creationId xmlns:p14="http://schemas.microsoft.com/office/powerpoint/2010/main" val="121364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5417" y="1339404"/>
            <a:ext cx="5208256" cy="1116802"/>
          </a:xfrm>
        </p:spPr>
        <p:txBody>
          <a:bodyPr>
            <a:noAutofit/>
          </a:bodyPr>
          <a:lstStyle/>
          <a:p>
            <a:r>
              <a:rPr lang="fr-FR" sz="6000" b="1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Page d’accueil </a:t>
            </a:r>
            <a:endParaRPr lang="fr-FR" sz="60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1821" y="2562896"/>
            <a:ext cx="5841816" cy="4048176"/>
          </a:xfrm>
        </p:spPr>
        <p:txBody>
          <a:bodyPr>
            <a:noAutofit/>
          </a:bodyPr>
          <a:lstStyle/>
          <a:p>
            <a:r>
              <a:rPr lang="fr-FR" sz="2400" b="1" dirty="0" smtClean="0">
                <a:solidFill>
                  <a:schemeClr val="tx1">
                    <a:lumMod val="95000"/>
                  </a:schemeClr>
                </a:solidFill>
              </a:rPr>
              <a:t>Cette image montre la page d’accueil de notre application, le gestionnaire se connecte directement avec les identifiants suivants : </a:t>
            </a:r>
          </a:p>
          <a:p>
            <a:r>
              <a:rPr lang="fr-FR" sz="2400" b="1" dirty="0" smtClean="0">
                <a:solidFill>
                  <a:schemeClr val="bg1"/>
                </a:solidFill>
                <a:hlinkClick r:id="rId2"/>
              </a:rPr>
              <a:t>Email : manager@admin.com</a:t>
            </a:r>
            <a:endParaRPr lang="fr-FR" sz="2400" b="1" dirty="0" smtClean="0">
              <a:solidFill>
                <a:schemeClr val="bg1"/>
              </a:solidFill>
            </a:endParaRPr>
          </a:p>
          <a:p>
            <a:r>
              <a:rPr lang="fr-FR" sz="2400" b="1" dirty="0" err="1" smtClean="0">
                <a:solidFill>
                  <a:srgbClr val="92D050"/>
                </a:solidFill>
              </a:rPr>
              <a:t>Password</a:t>
            </a:r>
            <a:r>
              <a:rPr lang="fr-FR" sz="2400" b="1" dirty="0" smtClean="0">
                <a:solidFill>
                  <a:srgbClr val="92D050"/>
                </a:solidFill>
              </a:rPr>
              <a:t> : </a:t>
            </a:r>
            <a:r>
              <a:rPr lang="fr-FR" sz="2400" b="1" dirty="0" err="1" smtClean="0">
                <a:solidFill>
                  <a:srgbClr val="92D050"/>
                </a:solidFill>
              </a:rPr>
              <a:t>adminroot</a:t>
            </a:r>
            <a:endParaRPr lang="fr-FR" sz="2400" b="1" dirty="0" smtClean="0">
              <a:solidFill>
                <a:srgbClr val="92D050"/>
              </a:solidFill>
            </a:endParaRPr>
          </a:p>
          <a:p>
            <a:r>
              <a:rPr lang="fr-FR" sz="2400" b="1" dirty="0" smtClean="0">
                <a:solidFill>
                  <a:schemeClr val="tx1">
                    <a:lumMod val="95000"/>
                  </a:schemeClr>
                </a:solidFill>
              </a:rPr>
              <a:t>Tandis que les patients devront d’abord s’inscrire avant de pouvoir accéder à leurs comptes.</a:t>
            </a:r>
            <a:endParaRPr lang="fr-FR" sz="2400" b="1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632" y="309093"/>
            <a:ext cx="3365829" cy="630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68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5417" y="1339404"/>
            <a:ext cx="5208256" cy="1116802"/>
          </a:xfrm>
        </p:spPr>
        <p:txBody>
          <a:bodyPr>
            <a:noAutofit/>
          </a:bodyPr>
          <a:lstStyle/>
          <a:p>
            <a:r>
              <a:rPr lang="fr-FR" sz="6000" b="1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Page d’</a:t>
            </a:r>
            <a:r>
              <a:rPr lang="fr-FR" sz="6000" b="1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acceuil</a:t>
            </a:r>
            <a:r>
              <a:rPr lang="fr-FR" sz="6000" b="1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endParaRPr lang="fr-FR" sz="60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55417" y="2662268"/>
            <a:ext cx="5084979" cy="2897747"/>
          </a:xfrm>
        </p:spPr>
        <p:txBody>
          <a:bodyPr>
            <a:noAutofit/>
          </a:bodyPr>
          <a:lstStyle/>
          <a:p>
            <a:r>
              <a:rPr lang="fr-FR" sz="2400" b="1" dirty="0" smtClean="0">
                <a:solidFill>
                  <a:schemeClr val="tx1">
                    <a:lumMod val="95000"/>
                  </a:schemeClr>
                </a:solidFill>
              </a:rPr>
              <a:t>On obtient un message d’erreur si toute fois l’email n’est pas valide ou bien si les champs n’ont pas bien été remplis, mais également si les identifiants ne correspondent à aucuns enregistrements dans la BD. </a:t>
            </a:r>
            <a:endParaRPr lang="fr-FR" sz="2400" b="1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173" y="172918"/>
            <a:ext cx="3417347" cy="639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0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5417" y="1107583"/>
            <a:ext cx="5852200" cy="1348623"/>
          </a:xfrm>
        </p:spPr>
        <p:txBody>
          <a:bodyPr>
            <a:noAutofit/>
          </a:bodyPr>
          <a:lstStyle/>
          <a:p>
            <a:r>
              <a:rPr lang="fr-FR" sz="6000" b="1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Interface Manager</a:t>
            </a:r>
            <a:endParaRPr lang="fr-FR" sz="60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71327" y="2550017"/>
            <a:ext cx="5084979" cy="1371600"/>
          </a:xfrm>
        </p:spPr>
        <p:txBody>
          <a:bodyPr>
            <a:normAutofit/>
          </a:bodyPr>
          <a:lstStyle/>
          <a:p>
            <a:r>
              <a:rPr lang="fr-FR" sz="2400" b="1" dirty="0" smtClean="0">
                <a:solidFill>
                  <a:schemeClr val="tx1">
                    <a:lumMod val="95000"/>
                  </a:schemeClr>
                </a:solidFill>
              </a:rPr>
              <a:t>Sur cette image on voit l’interface du manager avec donc les différentes rubriques.</a:t>
            </a:r>
            <a:endParaRPr lang="fr-FR" sz="2400" b="1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327" y="237313"/>
            <a:ext cx="3404467" cy="637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2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5416" y="1262130"/>
            <a:ext cx="5890837" cy="1194076"/>
          </a:xfrm>
        </p:spPr>
        <p:txBody>
          <a:bodyPr>
            <a:noAutofit/>
          </a:bodyPr>
          <a:lstStyle/>
          <a:p>
            <a:r>
              <a:rPr lang="fr-FR" sz="60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Interface Manager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55417" y="3116687"/>
            <a:ext cx="5084979" cy="1371600"/>
          </a:xfrm>
        </p:spPr>
        <p:txBody>
          <a:bodyPr/>
          <a:lstStyle/>
          <a:p>
            <a:r>
              <a:rPr lang="fr-FR" dirty="0" smtClean="0"/>
              <a:t>Rubrique About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568" y="250192"/>
            <a:ext cx="3340073" cy="625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61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5416" y="1339404"/>
            <a:ext cx="5813563" cy="1116802"/>
          </a:xfrm>
        </p:spPr>
        <p:txBody>
          <a:bodyPr>
            <a:noAutofit/>
          </a:bodyPr>
          <a:lstStyle/>
          <a:p>
            <a:r>
              <a:rPr lang="fr-FR" sz="60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Interface Manager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8448" y="2456206"/>
            <a:ext cx="3250667" cy="724876"/>
          </a:xfrm>
        </p:spPr>
        <p:txBody>
          <a:bodyPr>
            <a:normAutofit/>
          </a:bodyPr>
          <a:lstStyle/>
          <a:p>
            <a:r>
              <a:rPr lang="fr-FR" sz="2400" b="1" dirty="0" smtClean="0"/>
              <a:t>Profile Manager</a:t>
            </a:r>
            <a:endParaRPr lang="fr-FR" sz="2400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055" y="128789"/>
            <a:ext cx="3481740" cy="651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6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5416" y="1339404"/>
            <a:ext cx="5865079" cy="1116802"/>
          </a:xfrm>
        </p:spPr>
        <p:txBody>
          <a:bodyPr>
            <a:noAutofit/>
          </a:bodyPr>
          <a:lstStyle/>
          <a:p>
            <a:r>
              <a:rPr lang="fr-FR" sz="60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Interface Manager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55416" y="2650918"/>
            <a:ext cx="4306734" cy="772733"/>
          </a:xfrm>
        </p:spPr>
        <p:txBody>
          <a:bodyPr>
            <a:noAutofit/>
          </a:bodyPr>
          <a:lstStyle/>
          <a:p>
            <a:r>
              <a:rPr lang="fr-FR" sz="2400" b="1" dirty="0" smtClean="0"/>
              <a:t>Page d’ajout d’un médecin</a:t>
            </a:r>
            <a:endParaRPr lang="fr-FR" sz="2400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933" y="224433"/>
            <a:ext cx="3417346" cy="63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5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CC4F44-154A-4E67-B129-1B5389E9F99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5FFD32-E0A8-4E83-80B3-20612105D9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6953E32-00D6-4FFB-AD6B-B2091BB328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Conception digital</Template>
  <TotalTime>0</TotalTime>
  <Words>290</Words>
  <Application>Microsoft Office PowerPoint</Application>
  <PresentationFormat>Grand écran</PresentationFormat>
  <Paragraphs>47</Paragraphs>
  <Slides>17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Baskerville Old Face</vt:lpstr>
      <vt:lpstr>Calibri</vt:lpstr>
      <vt:lpstr>Century Gothic</vt:lpstr>
      <vt:lpstr>Wingdings 3</vt:lpstr>
      <vt:lpstr>Ion</vt:lpstr>
      <vt:lpstr>Health Wellness Documentation</vt:lpstr>
      <vt:lpstr>Présentation </vt:lpstr>
      <vt:lpstr>Présentation </vt:lpstr>
      <vt:lpstr>Page d’accueil </vt:lpstr>
      <vt:lpstr>Page d’acceuil </vt:lpstr>
      <vt:lpstr>Interface Manager</vt:lpstr>
      <vt:lpstr>Interface Manager</vt:lpstr>
      <vt:lpstr>Interface Manager</vt:lpstr>
      <vt:lpstr>Interface Manager</vt:lpstr>
      <vt:lpstr>Interface Manager</vt:lpstr>
      <vt:lpstr>Interface Manager</vt:lpstr>
      <vt:lpstr>Interface Manager</vt:lpstr>
      <vt:lpstr>Interface Manager</vt:lpstr>
      <vt:lpstr>Interface Patient</vt:lpstr>
      <vt:lpstr>Interface Patient</vt:lpstr>
      <vt:lpstr>Interface Patient</vt:lpstr>
      <vt:lpstr>Interface Patient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2020-06-22T11:28:01Z</dcterms:created>
  <dcterms:modified xsi:type="dcterms:W3CDTF">2020-08-02T16:05:19Z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