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6" r:id="rId3"/>
    <p:sldId id="271" r:id="rId4"/>
    <p:sldId id="275" r:id="rId5"/>
    <p:sldId id="273" r:id="rId6"/>
    <p:sldId id="274" r:id="rId7"/>
    <p:sldId id="272" r:id="rId8"/>
    <p:sldId id="276" r:id="rId9"/>
    <p:sldId id="269" r:id="rId10"/>
    <p:sldId id="268" r:id="rId11"/>
    <p:sldId id="277" r:id="rId12"/>
    <p:sldId id="278" r:id="rId13"/>
    <p:sldId id="279" r:id="rId14"/>
    <p:sldId id="280" r:id="rId15"/>
    <p:sldId id="281" r:id="rId16"/>
    <p:sldId id="283" r:id="rId17"/>
    <p:sldId id="282" r:id="rId18"/>
    <p:sldId id="284" r:id="rId19"/>
    <p:sldId id="285" r:id="rId20"/>
    <p:sldId id="286" r:id="rId21"/>
    <p:sldId id="288" r:id="rId22"/>
    <p:sldId id="287" r:id="rId23"/>
    <p:sldId id="289" r:id="rId24"/>
  </p:sldIdLst>
  <p:sldSz cx="9144000" cy="6858000" type="screen4x3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94660"/>
  </p:normalViewPr>
  <p:slideViewPr>
    <p:cSldViewPr>
      <p:cViewPr varScale="1">
        <p:scale>
          <a:sx n="74" d="100"/>
          <a:sy n="74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76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xmlns="" id="{841BAE35-B931-41FC-8C28-23B2C9611D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07229D51-2AA5-4627-ACD9-753D659F20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5AB767-B8A3-43AC-907E-BD2E362188A8}" type="datetime1">
              <a:rPr lang="fr-FR" smtClean="0"/>
              <a:t>02/08/2020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CA7D9D7F-29C4-463A-AD26-C4DDE07FE5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0E39BEF0-F605-492A-A857-7496E973D6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3651B54-B3D4-4259-87D6-3EA93A220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6390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79BD911F-B8DD-4AE4-A484-8A4B86113B7F}" type="datetime1">
              <a:rPr lang="fr-FR" noProof="0" smtClean="0"/>
              <a:pPr/>
              <a:t>02/08/2020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pPr rtl="0"/>
            <a:fld id="{7C4E7652-46AF-4259-BAE2-54978EA077CD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96519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19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fr-FR" smtClean="0"/>
              <a:pPr rtl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816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fr-FR" smtClean="0"/>
              <a:pPr rtl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727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fr-FR" smtClean="0"/>
              <a:pPr rtl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105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fr-FR" smtClean="0"/>
              <a:pPr rtl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75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fr-FR" smtClean="0"/>
              <a:pPr rtl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031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fr-FR" smtClean="0"/>
              <a:pPr rtl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570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fr-FR" smtClean="0"/>
              <a:pPr rtl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470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xmlns="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sme 10">
              <a:extLst>
                <a:ext uri="{FF2B5EF4-FFF2-40B4-BE49-F238E27FC236}">
                  <a16:creationId xmlns:a16="http://schemas.microsoft.com/office/drawing/2014/main" xmlns="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sme 11">
              <a:extLst>
                <a:ext uri="{FF2B5EF4-FFF2-40B4-BE49-F238E27FC236}">
                  <a16:creationId xmlns:a16="http://schemas.microsoft.com/office/drawing/2014/main" xmlns="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sme 12">
              <a:extLst>
                <a:ext uri="{FF2B5EF4-FFF2-40B4-BE49-F238E27FC236}">
                  <a16:creationId xmlns:a16="http://schemas.microsoft.com/office/drawing/2014/main" xmlns="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sme 13">
              <a:extLst>
                <a:ext uri="{FF2B5EF4-FFF2-40B4-BE49-F238E27FC236}">
                  <a16:creationId xmlns:a16="http://schemas.microsoft.com/office/drawing/2014/main" xmlns="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sme 14">
              <a:extLst>
                <a:ext uri="{FF2B5EF4-FFF2-40B4-BE49-F238E27FC236}">
                  <a16:creationId xmlns:a16="http://schemas.microsoft.com/office/drawing/2014/main" xmlns="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rtlCol="0"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 rtlCol="0"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rtlCol="0" anchor="t"/>
          <a:lstStyle>
            <a:lvl1pPr algn="r">
              <a:defRPr sz="1000"/>
            </a:lvl1pPr>
          </a:lstStyle>
          <a:p>
            <a:fld id="{E1248C01-796A-4875-96C2-6CEEE2617F27}" type="datetime1">
              <a:rPr lang="fr-FR" smtClean="0"/>
              <a:pPr/>
              <a:t>02/08/2020</a:t>
            </a:fld>
            <a:endParaRPr lang="fr-FR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rtlCol="0" anchor="b"/>
          <a:lstStyle>
            <a:lvl1pPr algn="r">
              <a:defRPr sz="1100"/>
            </a:lvl1pPr>
          </a:lstStyle>
          <a:p>
            <a:pPr algn="r" rtl="0"/>
            <a:endParaRPr lang="fr-FR" sz="1100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6344" y="384048"/>
            <a:ext cx="4636008" cy="676656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720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70448" y="173195"/>
            <a:ext cx="2212848" cy="300831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www.website.com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EA1243F-3000-4347-94A4-FBDEAD3122CB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xmlns="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sme 11">
              <a:extLst>
                <a:ext uri="{FF2B5EF4-FFF2-40B4-BE49-F238E27FC236}">
                  <a16:creationId xmlns:a16="http://schemas.microsoft.com/office/drawing/2014/main" xmlns="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sme 12">
              <a:extLst>
                <a:ext uri="{FF2B5EF4-FFF2-40B4-BE49-F238E27FC236}">
                  <a16:creationId xmlns:a16="http://schemas.microsoft.com/office/drawing/2014/main" xmlns="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www.website.com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9598980-D22C-4904-9F8F-3DB09B2ECD8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xmlns="" id="{DF566D8F-E696-41DE-BA1C-A8D0C7F03ED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425655"/>
            <a:ext cx="7726680" cy="571500"/>
          </a:xfrm>
        </p:spPr>
        <p:txBody>
          <a:bodyPr rtlCol="0"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marL="182880" algn="l">
              <a:defRPr/>
            </a:lvl1pPr>
          </a:lstStyle>
          <a:p>
            <a:pPr rtl="0"/>
            <a:r>
              <a:rPr lang="fr-FR" noProof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1722437"/>
            <a:ext cx="4038600" cy="4525963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8200" y="1722437"/>
            <a:ext cx="4038600" cy="4525963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5870448" y="173195"/>
            <a:ext cx="2212848" cy="301752"/>
          </a:xfrm>
        </p:spPr>
        <p:txBody>
          <a:bodyPr rtlCol="0"/>
          <a:lstStyle/>
          <a:p>
            <a:pPr rtl="0"/>
            <a:r>
              <a:rPr lang="fr-FR" noProof="0"/>
              <a:t>www.website.com</a:t>
            </a:r>
          </a:p>
        </p:txBody>
      </p:sp>
      <p:sp>
        <p:nvSpPr>
          <p:cNvPr id="9" name="Espace réservé du numéro de diapositive 6">
            <a:extLst>
              <a:ext uri="{FF2B5EF4-FFF2-40B4-BE49-F238E27FC236}">
                <a16:creationId xmlns:a16="http://schemas.microsoft.com/office/drawing/2014/main" xmlns="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 rtlCol="0"/>
          <a:lstStyle/>
          <a:p>
            <a:pPr rtl="0"/>
            <a:fld id="{FEA1243F-3000-4347-94A4-FBDEAD3122CB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rtlCol="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35856" y="1295400"/>
            <a:ext cx="2438400" cy="5015864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651250" y="1295400"/>
            <a:ext cx="5276088" cy="501396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 rtlCol="0"/>
          <a:lstStyle>
            <a:lvl1pPr>
              <a:defRPr sz="1200"/>
            </a:lvl1pPr>
          </a:lstStyle>
          <a:p>
            <a:pPr rtl="0"/>
            <a:r>
              <a:rPr lang="fr-FR" noProof="0"/>
              <a:t>www.website.com</a:t>
            </a:r>
          </a:p>
        </p:txBody>
      </p:sp>
      <p:sp>
        <p:nvSpPr>
          <p:cNvPr id="9" name="Espace réservé du numéro de diapositive 6">
            <a:extLst>
              <a:ext uri="{FF2B5EF4-FFF2-40B4-BE49-F238E27FC236}">
                <a16:creationId xmlns:a16="http://schemas.microsoft.com/office/drawing/2014/main" xmlns="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 rtlCol="0"/>
          <a:lstStyle>
            <a:lvl1pPr>
              <a:defRPr sz="1200"/>
            </a:lvl1pPr>
          </a:lstStyle>
          <a:p>
            <a:pPr rtl="0"/>
            <a:fld id="{FEA1243F-3000-4347-94A4-FBDEAD3122CB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xmlns="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que 17">
              <a:extLst>
                <a:ext uri="{FF2B5EF4-FFF2-40B4-BE49-F238E27FC236}">
                  <a16:creationId xmlns:a16="http://schemas.microsoft.com/office/drawing/2014/main" xmlns="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sme 18">
              <a:extLst>
                <a:ext uri="{FF2B5EF4-FFF2-40B4-BE49-F238E27FC236}">
                  <a16:creationId xmlns:a16="http://schemas.microsoft.com/office/drawing/2014/main" xmlns="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fr-FR" noProof="0"/>
              <a:t>www.website.com</a:t>
            </a: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rtlCol="0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pPr rtl="0"/>
            <a:fld id="{49598980-D22C-4904-9F8F-3DB09B2ECD84}" type="slidenum">
              <a:rPr lang="fr-FR" noProof="0" smtClean="0"/>
              <a:pPr/>
              <a:t>‹N°›</a:t>
            </a:fld>
            <a:endParaRPr lang="fr-FR" noProof="0"/>
          </a:p>
        </p:txBody>
      </p:sp>
      <p:pic>
        <p:nvPicPr>
          <p:cNvPr id="21" name="Graphisme 20">
            <a:extLst>
              <a:ext uri="{FF2B5EF4-FFF2-40B4-BE49-F238E27FC236}">
                <a16:creationId xmlns:a16="http://schemas.microsoft.com/office/drawing/2014/main" xmlns="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sme 26">
            <a:extLst>
              <a:ext uri="{FF2B5EF4-FFF2-40B4-BE49-F238E27FC236}">
                <a16:creationId xmlns:a16="http://schemas.microsoft.com/office/drawing/2014/main" xmlns="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915816" y="3573016"/>
            <a:ext cx="5860256" cy="2187577"/>
          </a:xfrm>
        </p:spPr>
        <p:txBody>
          <a:bodyPr rtlCol="0"/>
          <a:lstStyle/>
          <a:p>
            <a:r>
              <a:rPr lang="fr-FR" spc="-40" dirty="0" smtClean="0"/>
              <a:t>Documentation</a:t>
            </a:r>
            <a:r>
              <a:rPr lang="fr-FR" spc="-40" dirty="0"/>
              <a:t/>
            </a:r>
            <a:br>
              <a:rPr lang="fr-FR" spc="-40" dirty="0"/>
            </a:br>
            <a:r>
              <a:rPr lang="fr-FR" spc="-40" dirty="0"/>
              <a:t>Contact-Manager</a:t>
            </a:r>
            <a:endParaRPr lang="fr-FR" b="0" spc="-4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19260"/>
          </a:xfrm>
          <a:ln>
            <a:solidFill>
              <a:schemeClr val="bg1"/>
            </a:solidFill>
          </a:ln>
        </p:spPr>
        <p:txBody>
          <a:bodyPr rtlCol="0">
            <a:normAutofit/>
          </a:bodyPr>
          <a:lstStyle/>
          <a:p>
            <a:pPr marL="0" indent="0" algn="ctr">
              <a:buNone/>
            </a:pPr>
            <a:r>
              <a:rPr lang="fr-FR" b="1" dirty="0"/>
              <a:t>INTERFACE DE GESTION </a:t>
            </a:r>
          </a:p>
          <a:p>
            <a:pPr marL="0" indent="0" algn="just">
              <a:buNone/>
            </a:pPr>
            <a:r>
              <a:rPr lang="fr-FR" b="1" u="sng" dirty="0"/>
              <a:t>Fonctionnalités :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FF0000"/>
                </a:solidFill>
              </a:rPr>
              <a:t>Rechercher contact </a:t>
            </a:r>
            <a:r>
              <a:rPr lang="fr-FR" sz="2000" dirty="0"/>
              <a:t>(permet de rechercher un contact selon nom et id).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FF0000"/>
                </a:solidFill>
              </a:rPr>
              <a:t>Supprimer</a:t>
            </a:r>
            <a:r>
              <a:rPr lang="fr-FR" sz="2000" dirty="0"/>
              <a:t> (permet de supprimer un contact avec tous ses attributs de la base de données).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FF0000"/>
                </a:solidFill>
              </a:rPr>
              <a:t>Modifier </a:t>
            </a:r>
            <a:r>
              <a:rPr lang="fr-FR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(permet de modifier n’importe quel attribut d’un contact se trouvant dans la base de donnée).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FF0000"/>
                </a:solidFill>
              </a:rPr>
              <a:t>Quitter </a:t>
            </a:r>
            <a:r>
              <a:rPr lang="fr-FR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(cette fonctionnalité nous offre deux choix quitter l’application ou rester).</a:t>
            </a:r>
          </a:p>
          <a:p>
            <a:pPr marL="0" indent="0" algn="just">
              <a:buNone/>
            </a:pPr>
            <a:endParaRPr lang="fr-FR" dirty="0"/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xmlns="" id="{E23293B8-2ED8-478A-BE52-6C5CC5180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815532"/>
              </p:ext>
            </p:extLst>
          </p:nvPr>
        </p:nvGraphicFramePr>
        <p:xfrm>
          <a:off x="1524000" y="1196752"/>
          <a:ext cx="6096000" cy="43204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xmlns="" val="141968032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3940037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7F08FC36-BB3C-4D40-8255-6DFF46EB6D73}"/>
              </a:ext>
            </a:extLst>
          </p:cNvPr>
          <p:cNvSpPr txBox="1">
            <a:spLocks/>
          </p:cNvSpPr>
          <p:nvPr/>
        </p:nvSpPr>
        <p:spPr>
          <a:xfrm>
            <a:off x="5868144" y="13996"/>
            <a:ext cx="3270216" cy="6766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0" rIns="0" rtlCol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spc="-4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Interface Graphique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615461B-8C9A-4DE9-A7B5-96E877F65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996"/>
            <a:ext cx="5076056" cy="676656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/>
          <a:lstStyle/>
          <a:p>
            <a:pPr algn="ctr"/>
            <a:r>
              <a:rPr lang="fr-FR" sz="3200" dirty="0"/>
              <a:t>2-MODE GRAPHIQUE</a:t>
            </a:r>
            <a:endParaRPr lang="fr-FR" sz="3200" b="0" spc="-40" dirty="0"/>
          </a:p>
        </p:txBody>
      </p:sp>
    </p:spTree>
    <p:extLst>
      <p:ext uri="{BB962C8B-B14F-4D97-AF65-F5344CB8AC3E}">
        <p14:creationId xmlns:p14="http://schemas.microsoft.com/office/powerpoint/2010/main" val="172450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79512" y="620688"/>
            <a:ext cx="5184576" cy="440016"/>
          </a:xfrm>
        </p:spPr>
        <p:txBody>
          <a:bodyPr/>
          <a:lstStyle/>
          <a:p>
            <a:r>
              <a:rPr lang="fr-FR" dirty="0" smtClean="0"/>
              <a:t>Ajout d’un contact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96752"/>
            <a:ext cx="6999964" cy="5392361"/>
          </a:xfrm>
        </p:spPr>
      </p:pic>
    </p:spTree>
    <p:extLst>
      <p:ext uri="{BB962C8B-B14F-4D97-AF65-F5344CB8AC3E}">
        <p14:creationId xmlns:p14="http://schemas.microsoft.com/office/powerpoint/2010/main" val="203663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196752"/>
            <a:ext cx="8229600" cy="4572000"/>
          </a:xfrm>
        </p:spPr>
        <p:txBody>
          <a:bodyPr/>
          <a:lstStyle/>
          <a:p>
            <a:r>
              <a:rPr lang="fr-FR" dirty="0" smtClean="0"/>
              <a:t>Le contact a bien été enregistré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88840"/>
            <a:ext cx="6264696" cy="451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48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64008" indent="0">
              <a:buNone/>
            </a:pPr>
            <a:r>
              <a:rPr lang="fr-FR" b="1" dirty="0" smtClean="0">
                <a:solidFill>
                  <a:schemeClr val="accent1"/>
                </a:solidFill>
              </a:rPr>
              <a:t>Modification d’un contact</a:t>
            </a:r>
            <a:endParaRPr lang="fr-FR" b="1" dirty="0">
              <a:solidFill>
                <a:schemeClr val="accent1"/>
              </a:solidFill>
            </a:endParaRPr>
          </a:p>
          <a:p>
            <a:r>
              <a:rPr lang="fr-FR" dirty="0" smtClean="0"/>
              <a:t>Cliquez sur le contact que vous souhaitez modifier , ses données seront chargées dans le formulaire d’ajout une fois terminer, cliquez sur le bouton modifier.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9725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764704"/>
            <a:ext cx="7143980" cy="5503303"/>
          </a:xfrm>
        </p:spPr>
      </p:pic>
    </p:spTree>
    <p:extLst>
      <p:ext uri="{BB962C8B-B14F-4D97-AF65-F5344CB8AC3E}">
        <p14:creationId xmlns:p14="http://schemas.microsoft.com/office/powerpoint/2010/main" val="1878140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764704"/>
            <a:ext cx="7128792" cy="5491603"/>
          </a:xfrm>
        </p:spPr>
      </p:pic>
    </p:spTree>
    <p:extLst>
      <p:ext uri="{BB962C8B-B14F-4D97-AF65-F5344CB8AC3E}">
        <p14:creationId xmlns:p14="http://schemas.microsoft.com/office/powerpoint/2010/main" val="2124596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64008" indent="0">
              <a:buNone/>
            </a:pPr>
            <a:r>
              <a:rPr lang="fr-FR" b="1" dirty="0" smtClean="0">
                <a:solidFill>
                  <a:schemeClr val="accent1"/>
                </a:solidFill>
              </a:rPr>
              <a:t>Suppression d’un contact</a:t>
            </a:r>
            <a:endParaRPr lang="fr-FR" b="1" dirty="0">
              <a:solidFill>
                <a:schemeClr val="accent1"/>
              </a:solidFill>
            </a:endParaRPr>
          </a:p>
          <a:p>
            <a:r>
              <a:rPr lang="fr-FR" dirty="0" smtClean="0"/>
              <a:t>La suppression d’un contact génère une alerte qui permet de confirmer la requête.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7482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36712"/>
            <a:ext cx="7056737" cy="5436096"/>
          </a:xfrm>
        </p:spPr>
      </p:pic>
    </p:spTree>
    <p:extLst>
      <p:ext uri="{BB962C8B-B14F-4D97-AF65-F5344CB8AC3E}">
        <p14:creationId xmlns:p14="http://schemas.microsoft.com/office/powerpoint/2010/main" val="2571458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4572000"/>
          </a:xfrm>
        </p:spPr>
        <p:txBody>
          <a:bodyPr/>
          <a:lstStyle/>
          <a:p>
            <a:r>
              <a:rPr lang="fr-FR" dirty="0" smtClean="0"/>
              <a:t>Le contact a bien été supprimé 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08" y="1340768"/>
            <a:ext cx="7704856" cy="524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08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endParaRPr lang="fr-FR" dirty="0" smtClean="0"/>
          </a:p>
          <a:p>
            <a:pPr marL="64008" indent="0">
              <a:buNone/>
            </a:pPr>
            <a:r>
              <a:rPr lang="fr-FR" b="1" dirty="0" smtClean="0">
                <a:solidFill>
                  <a:schemeClr val="accent1"/>
                </a:solidFill>
              </a:rPr>
              <a:t>Rechercher un contact </a:t>
            </a:r>
            <a:endParaRPr lang="fr-FR" b="1" dirty="0">
              <a:solidFill>
                <a:schemeClr val="accent1"/>
              </a:solidFill>
            </a:endParaRPr>
          </a:p>
          <a:p>
            <a:pPr marL="64008" indent="0">
              <a:buNone/>
            </a:pPr>
            <a:r>
              <a:rPr lang="fr-FR" dirty="0" smtClean="0"/>
              <a:t>Pour rechercher un contact veuillez entrer , le nom ou l’id selon et cliquer sur le bouton de recherche.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2241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19260"/>
          </a:xfrm>
          <a:ln>
            <a:solidFill>
              <a:schemeClr val="bg1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fr-FR" sz="2000" dirty="0" smtClean="0"/>
              <a:t>Dans le package application exécuter le fichier </a:t>
            </a:r>
            <a:r>
              <a:rPr lang="fr-FR" sz="2000" b="1" dirty="0" smtClean="0"/>
              <a:t>Main</a:t>
            </a:r>
          </a:p>
          <a:p>
            <a:pPr marL="0" indent="0">
              <a:buNone/>
            </a:pPr>
            <a:r>
              <a:rPr lang="fr-FR" sz="2000" dirty="0" smtClean="0"/>
              <a:t>Au </a:t>
            </a:r>
            <a:r>
              <a:rPr lang="fr-FR" sz="2000" dirty="0"/>
              <a:t>démarrage </a:t>
            </a:r>
            <a:r>
              <a:rPr lang="fr-FR" sz="2000" dirty="0" smtClean="0"/>
              <a:t>une fenêtre apparaît afin de choisir le mode </a:t>
            </a:r>
            <a:r>
              <a:rPr lang="fr-FR" sz="2000" dirty="0"/>
              <a:t>de travail :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b="1" dirty="0"/>
              <a:t>Mode Console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b="1" dirty="0"/>
              <a:t>Mode </a:t>
            </a:r>
            <a:r>
              <a:rPr lang="fr-FR" sz="2000" b="1" dirty="0" smtClean="0"/>
              <a:t>Graphique</a:t>
            </a:r>
          </a:p>
          <a:p>
            <a:pPr marL="514350" indent="-514350">
              <a:buFont typeface="+mj-lt"/>
              <a:buAutoNum type="arabicPeriod"/>
            </a:pPr>
            <a:endParaRPr lang="fr-FR" sz="20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CF56B532-1A98-4AB6-98CE-88F351CCCF5F}"/>
              </a:ext>
            </a:extLst>
          </p:cNvPr>
          <p:cNvSpPr txBox="1">
            <a:spLocks/>
          </p:cNvSpPr>
          <p:nvPr/>
        </p:nvSpPr>
        <p:spPr>
          <a:xfrm>
            <a:off x="0" y="13996"/>
            <a:ext cx="5076056" cy="6766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0" rIns="0" rtlCol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dirty="0"/>
              <a:t>DEMARRAGE</a:t>
            </a:r>
            <a:endParaRPr lang="fr-FR" sz="2800" b="0" spc="-4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284984"/>
            <a:ext cx="5976664" cy="304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31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692696"/>
            <a:ext cx="7215988" cy="5558773"/>
          </a:xfrm>
        </p:spPr>
      </p:pic>
    </p:spTree>
    <p:extLst>
      <p:ext uri="{BB962C8B-B14F-4D97-AF65-F5344CB8AC3E}">
        <p14:creationId xmlns:p14="http://schemas.microsoft.com/office/powerpoint/2010/main" val="2567760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endParaRPr lang="fr-FR" dirty="0" smtClean="0"/>
          </a:p>
          <a:p>
            <a:pPr marL="64008" indent="0">
              <a:buNone/>
            </a:pPr>
            <a:r>
              <a:rPr lang="fr-FR" b="1" dirty="0" smtClean="0">
                <a:solidFill>
                  <a:schemeClr val="accent1"/>
                </a:solidFill>
              </a:rPr>
              <a:t>Quitter l’application</a:t>
            </a:r>
            <a:endParaRPr lang="fr-FR" b="1" dirty="0">
              <a:solidFill>
                <a:schemeClr val="accent1"/>
              </a:solidFill>
            </a:endParaRPr>
          </a:p>
          <a:p>
            <a:pPr marL="64008" indent="0">
              <a:buNone/>
            </a:pPr>
            <a:r>
              <a:rPr lang="fr-FR" dirty="0" smtClean="0"/>
              <a:t>Si vous souhaitez quitter l’application , cliquez sur  le bouton quitter et confirmer par oui ou non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7110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836712"/>
            <a:ext cx="7056737" cy="5436096"/>
          </a:xfrm>
        </p:spPr>
      </p:pic>
    </p:spTree>
    <p:extLst>
      <p:ext uri="{BB962C8B-B14F-4D97-AF65-F5344CB8AC3E}">
        <p14:creationId xmlns:p14="http://schemas.microsoft.com/office/powerpoint/2010/main" val="1314263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 vous cliquez oui vous quitter l’application et la fenêtre disparaît , sinon vous pouvez continuer à utiliser l’application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944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19260"/>
          </a:xfrm>
          <a:ln>
            <a:solidFill>
              <a:schemeClr val="bg1"/>
            </a:solidFill>
          </a:ln>
        </p:spPr>
        <p:txBody>
          <a:bodyPr rtlCol="0">
            <a:normAutofit/>
          </a:bodyPr>
          <a:lstStyle/>
          <a:p>
            <a:pPr marL="0" indent="0" algn="just">
              <a:buNone/>
            </a:pPr>
            <a:r>
              <a:rPr lang="fr-FR" dirty="0"/>
              <a:t>Le mode console se présente comme suit :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fr-FR" dirty="0"/>
              <a:t>On  a le choix entre </a:t>
            </a:r>
            <a:r>
              <a:rPr lang="fr-FR" dirty="0" smtClean="0"/>
              <a:t>le </a:t>
            </a:r>
            <a:r>
              <a:rPr lang="fr-FR" dirty="0"/>
              <a:t>mode d’enregistrement:</a:t>
            </a:r>
          </a:p>
          <a:p>
            <a:pPr marL="1115568" lvl="2" indent="-457200" algn="just">
              <a:buFont typeface="Wingdings" panose="05000000000000000000" pitchFamily="2" charset="2"/>
              <a:buChar char="§"/>
            </a:pPr>
            <a:r>
              <a:rPr lang="fr-FR" dirty="0"/>
              <a:t>En base de données </a:t>
            </a:r>
          </a:p>
          <a:p>
            <a:pPr marL="1115568" lvl="2" indent="-457200" algn="just">
              <a:buFont typeface="Wingdings" panose="05000000000000000000" pitchFamily="2" charset="2"/>
              <a:buChar char="§"/>
            </a:pPr>
            <a:r>
              <a:rPr lang="fr-FR" dirty="0"/>
              <a:t>Dans un fichier</a:t>
            </a:r>
          </a:p>
          <a:p>
            <a:pPr marL="658368" lvl="2" indent="0" algn="just">
              <a:buNone/>
            </a:pPr>
            <a:r>
              <a:rPr lang="fr-FR" dirty="0"/>
              <a:t>Selon la fonctionnalité choisi , on a doit aux même fonctionnalités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4A51D21C-F0E6-4184-89D1-626839173BAD}"/>
              </a:ext>
            </a:extLst>
          </p:cNvPr>
          <p:cNvSpPr txBox="1">
            <a:spLocks/>
          </p:cNvSpPr>
          <p:nvPr/>
        </p:nvSpPr>
        <p:spPr>
          <a:xfrm>
            <a:off x="0" y="19417"/>
            <a:ext cx="5076056" cy="6766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0" rIns="0" rtlCol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dirty="0"/>
              <a:t>1-Mode CONSOLE</a:t>
            </a:r>
            <a:endParaRPr lang="fr-FR" sz="2800" b="0" spc="-40" dirty="0"/>
          </a:p>
        </p:txBody>
      </p:sp>
    </p:spTree>
    <p:extLst>
      <p:ext uri="{BB962C8B-B14F-4D97-AF65-F5344CB8AC3E}">
        <p14:creationId xmlns:p14="http://schemas.microsoft.com/office/powerpoint/2010/main" val="31575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68760"/>
            <a:ext cx="8917520" cy="4752528"/>
          </a:xfrm>
        </p:spPr>
      </p:pic>
    </p:spTree>
    <p:extLst>
      <p:ext uri="{BB962C8B-B14F-4D97-AF65-F5344CB8AC3E}">
        <p14:creationId xmlns:p14="http://schemas.microsoft.com/office/powerpoint/2010/main" val="340997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19260"/>
          </a:xfrm>
          <a:ln>
            <a:solidFill>
              <a:schemeClr val="bg1"/>
            </a:solidFill>
          </a:ln>
        </p:spPr>
        <p:txBody>
          <a:bodyPr rtlCol="0">
            <a:normAutofit fontScale="92500" lnSpcReduction="20000"/>
          </a:bodyPr>
          <a:lstStyle/>
          <a:p>
            <a:pPr marL="0" indent="0" algn="just">
              <a:buNone/>
            </a:pPr>
            <a:r>
              <a:rPr lang="fr-FR" dirty="0" smtClean="0"/>
              <a:t>L’enregistrement </a:t>
            </a:r>
            <a:r>
              <a:rPr lang="fr-FR" dirty="0"/>
              <a:t>en base de données se présente comme suit :</a:t>
            </a:r>
          </a:p>
          <a:p>
            <a:pPr marL="521208" indent="-457200">
              <a:buFont typeface="+mj-lt"/>
              <a:buAutoNum type="arabicPeriod"/>
            </a:pPr>
            <a:r>
              <a:rPr lang="fr-FR" sz="2000" dirty="0">
                <a:solidFill>
                  <a:srgbClr val="FF0000"/>
                </a:solidFill>
              </a:rPr>
              <a:t>Ajouter un nouveau contact </a:t>
            </a:r>
            <a:r>
              <a:rPr lang="fr-FR" sz="2000" dirty="0"/>
              <a:t>... (permet d’ajouter nom, prénom, numéro téléphone et email dans la base de données)</a:t>
            </a:r>
          </a:p>
          <a:p>
            <a:pPr marL="521208" indent="-457200">
              <a:buFont typeface="+mj-lt"/>
              <a:buAutoNum type="arabicPeriod"/>
            </a:pPr>
            <a:r>
              <a:rPr lang="fr-FR" sz="2000" dirty="0">
                <a:solidFill>
                  <a:srgbClr val="FF0000"/>
                </a:solidFill>
              </a:rPr>
              <a:t> Supprimer un contact de la liste de contacts</a:t>
            </a:r>
            <a:r>
              <a:rPr lang="fr-FR" sz="2000" dirty="0"/>
              <a:t> ... (permet de supprimer un contact avec tous ses attributs de la base de données)</a:t>
            </a:r>
          </a:p>
          <a:p>
            <a:pPr marL="521208" indent="-457200">
              <a:buFont typeface="+mj-lt"/>
              <a:buAutoNum type="arabicPeriod"/>
            </a:pPr>
            <a:r>
              <a:rPr lang="fr-FR" sz="2000" dirty="0"/>
              <a:t> </a:t>
            </a:r>
            <a:r>
              <a:rPr lang="fr-FR" sz="2000" dirty="0">
                <a:solidFill>
                  <a:srgbClr val="FF0000"/>
                </a:solidFill>
              </a:rPr>
              <a:t>Mettre à  jour un contact</a:t>
            </a:r>
            <a:r>
              <a:rPr lang="fr-FR" sz="2000" dirty="0"/>
              <a:t> ... (permet de modifier les attributs d’un contact)</a:t>
            </a:r>
          </a:p>
          <a:p>
            <a:pPr marL="521208" indent="-457200">
              <a:buFont typeface="+mj-lt"/>
              <a:buAutoNum type="arabicPeriod"/>
            </a:pPr>
            <a:r>
              <a:rPr lang="fr-FR" sz="2000" dirty="0">
                <a:solidFill>
                  <a:srgbClr val="FF0000"/>
                </a:solidFill>
              </a:rPr>
              <a:t> Rechercher un contact par son Id</a:t>
            </a:r>
            <a:r>
              <a:rPr lang="fr-FR" sz="2000" dirty="0"/>
              <a:t> ... (permet de rechercher un contact selon son Id)</a:t>
            </a:r>
          </a:p>
          <a:p>
            <a:pPr marL="521208" indent="-457200">
              <a:buFont typeface="+mj-lt"/>
              <a:buAutoNum type="arabicPeriod"/>
            </a:pPr>
            <a:r>
              <a:rPr lang="fr-FR" sz="2000" dirty="0">
                <a:solidFill>
                  <a:srgbClr val="FF0000"/>
                </a:solidFill>
              </a:rPr>
              <a:t>Rechercher un contact par son Nom</a:t>
            </a:r>
            <a:r>
              <a:rPr lang="fr-FR" sz="2000" dirty="0"/>
              <a:t> ... (permet de rechercher un contact selon son nom)</a:t>
            </a:r>
          </a:p>
          <a:p>
            <a:pPr marL="521208" indent="-457200">
              <a:buFont typeface="+mj-lt"/>
              <a:buAutoNum type="arabicPeriod"/>
            </a:pPr>
            <a:r>
              <a:rPr lang="fr-FR" sz="2000" dirty="0">
                <a:solidFill>
                  <a:srgbClr val="FF0000"/>
                </a:solidFill>
              </a:rPr>
              <a:t>Afficher la liste des contacts </a:t>
            </a:r>
            <a:r>
              <a:rPr lang="fr-FR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(permet d’afficher la liste de tous les contacts avec leur attributs)</a:t>
            </a:r>
          </a:p>
          <a:p>
            <a:pPr marL="521208" indent="-457200">
              <a:buFont typeface="+mj-lt"/>
              <a:buAutoNum type="arabicPeriod"/>
            </a:pPr>
            <a:r>
              <a:rPr lang="fr-FR" sz="2000" dirty="0"/>
              <a:t> </a:t>
            </a:r>
            <a:r>
              <a:rPr lang="fr-FR" sz="2000" dirty="0">
                <a:solidFill>
                  <a:srgbClr val="FF0000"/>
                </a:solidFill>
              </a:rPr>
              <a:t>Quitter l'application</a:t>
            </a:r>
            <a:r>
              <a:rPr lang="fr-FR" sz="2000" dirty="0"/>
              <a:t> ... (permet de quitter l’application)</a:t>
            </a:r>
          </a:p>
          <a:p>
            <a:pPr marL="64008" indent="0">
              <a:buNone/>
            </a:pPr>
            <a:r>
              <a:rPr lang="fr-FR" sz="2000" dirty="0"/>
              <a:t> 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4A51D21C-F0E6-4184-89D1-626839173BAD}"/>
              </a:ext>
            </a:extLst>
          </p:cNvPr>
          <p:cNvSpPr txBox="1">
            <a:spLocks/>
          </p:cNvSpPr>
          <p:nvPr/>
        </p:nvSpPr>
        <p:spPr>
          <a:xfrm>
            <a:off x="0" y="19417"/>
            <a:ext cx="5076056" cy="6766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0" rIns="0" rtlCol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dirty="0" smtClean="0"/>
              <a:t>En </a:t>
            </a:r>
            <a:r>
              <a:rPr lang="fr-FR" sz="2800" dirty="0"/>
              <a:t>b</a:t>
            </a:r>
            <a:r>
              <a:rPr lang="fr-FR" sz="2800" dirty="0" smtClean="0"/>
              <a:t>ase </a:t>
            </a:r>
            <a:r>
              <a:rPr lang="fr-FR" sz="2800" dirty="0"/>
              <a:t>de données</a:t>
            </a:r>
            <a:endParaRPr lang="fr-FR" sz="2800" b="0" spc="-40" dirty="0"/>
          </a:p>
        </p:txBody>
      </p:sp>
    </p:spTree>
    <p:extLst>
      <p:ext uri="{BB962C8B-B14F-4D97-AF65-F5344CB8AC3E}">
        <p14:creationId xmlns:p14="http://schemas.microsoft.com/office/powerpoint/2010/main" val="3576650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19260"/>
          </a:xfrm>
          <a:ln>
            <a:solidFill>
              <a:schemeClr val="bg1"/>
            </a:solidFill>
          </a:ln>
        </p:spPr>
        <p:txBody>
          <a:bodyPr rtlCol="0">
            <a:normAutofit fontScale="92500" lnSpcReduction="20000"/>
          </a:bodyPr>
          <a:lstStyle/>
          <a:p>
            <a:pPr marL="0" indent="0" algn="just">
              <a:buNone/>
            </a:pPr>
            <a:r>
              <a:rPr lang="fr-FR" dirty="0"/>
              <a:t>L ’enregistrement les fichiers </a:t>
            </a:r>
            <a:r>
              <a:rPr lang="fr-FR" dirty="0" smtClean="0"/>
              <a:t>se </a:t>
            </a:r>
            <a:r>
              <a:rPr lang="fr-FR" dirty="0"/>
              <a:t>présente comme suit :</a:t>
            </a:r>
          </a:p>
          <a:p>
            <a:pPr marL="521208" indent="-457200">
              <a:buFont typeface="+mj-lt"/>
              <a:buAutoNum type="arabicPeriod"/>
            </a:pPr>
            <a:r>
              <a:rPr lang="fr-FR" sz="2000" dirty="0">
                <a:solidFill>
                  <a:srgbClr val="FF0000"/>
                </a:solidFill>
              </a:rPr>
              <a:t>Créer une novelle liste de contact </a:t>
            </a:r>
            <a:r>
              <a:rPr lang="fr-FR" sz="2000" dirty="0">
                <a:solidFill>
                  <a:schemeClr val="bg1"/>
                </a:solidFill>
              </a:rPr>
              <a:t>… (permet de créer un fichier qui va stocker la liste de contact sinon il a la possibilité d’utiliser le fichier default )</a:t>
            </a:r>
          </a:p>
          <a:p>
            <a:pPr marL="521208" indent="-457200">
              <a:buFont typeface="+mj-lt"/>
              <a:buAutoNum type="arabicPeriod"/>
            </a:pPr>
            <a:r>
              <a:rPr lang="fr-FR" sz="2000" dirty="0">
                <a:solidFill>
                  <a:srgbClr val="FF0000"/>
                </a:solidFill>
              </a:rPr>
              <a:t>Ajouter un nouveau contact </a:t>
            </a:r>
            <a:r>
              <a:rPr lang="fr-FR" sz="2000" dirty="0"/>
              <a:t>... (permet d’ajouter nom, prénom, numéro téléphone et email </a:t>
            </a:r>
            <a:r>
              <a:rPr lang="fr-FR" sz="2000" dirty="0" smtClean="0"/>
              <a:t>dans le fichier)</a:t>
            </a:r>
            <a:endParaRPr lang="fr-FR" sz="2000" dirty="0"/>
          </a:p>
          <a:p>
            <a:pPr marL="521208" indent="-457200">
              <a:buFont typeface="+mj-lt"/>
              <a:buAutoNum type="arabicPeriod"/>
            </a:pPr>
            <a:r>
              <a:rPr lang="fr-FR" sz="2000" dirty="0">
                <a:solidFill>
                  <a:srgbClr val="FF0000"/>
                </a:solidFill>
              </a:rPr>
              <a:t> Supprimer un contact de la liste de contacts</a:t>
            </a:r>
            <a:r>
              <a:rPr lang="fr-FR" sz="2000" dirty="0"/>
              <a:t> ... (permet de supprimer un contact avec tous ses attributs </a:t>
            </a:r>
            <a:r>
              <a:rPr lang="fr-FR" sz="2000" dirty="0" smtClean="0"/>
              <a:t>dans le fichier)</a:t>
            </a:r>
            <a:endParaRPr lang="fr-FR" sz="2000" dirty="0"/>
          </a:p>
          <a:p>
            <a:pPr marL="521208" indent="-457200">
              <a:buFont typeface="+mj-lt"/>
              <a:buAutoNum type="arabicPeriod"/>
            </a:pPr>
            <a:r>
              <a:rPr lang="fr-FR" sz="2000" dirty="0"/>
              <a:t> </a:t>
            </a:r>
            <a:r>
              <a:rPr lang="fr-FR" sz="2000" dirty="0">
                <a:solidFill>
                  <a:srgbClr val="FF0000"/>
                </a:solidFill>
              </a:rPr>
              <a:t>Mettre à  jour un contact</a:t>
            </a:r>
            <a:r>
              <a:rPr lang="fr-FR" sz="2000" dirty="0"/>
              <a:t> ... (permet de modifier les attributs d’un contact)</a:t>
            </a:r>
          </a:p>
          <a:p>
            <a:pPr marL="521208" indent="-457200">
              <a:buFont typeface="+mj-lt"/>
              <a:buAutoNum type="arabicPeriod"/>
            </a:pPr>
            <a:r>
              <a:rPr lang="fr-FR" sz="2000" dirty="0">
                <a:solidFill>
                  <a:srgbClr val="FF0000"/>
                </a:solidFill>
              </a:rPr>
              <a:t> Rechercher un contact par son Id</a:t>
            </a:r>
            <a:r>
              <a:rPr lang="fr-FR" sz="2000" dirty="0"/>
              <a:t> ... (permet de rechercher un contact selon son Id)</a:t>
            </a:r>
          </a:p>
          <a:p>
            <a:pPr marL="521208" indent="-457200">
              <a:buFont typeface="+mj-lt"/>
              <a:buAutoNum type="arabicPeriod"/>
            </a:pPr>
            <a:r>
              <a:rPr lang="fr-FR" sz="2000" dirty="0">
                <a:solidFill>
                  <a:srgbClr val="FF0000"/>
                </a:solidFill>
              </a:rPr>
              <a:t>Rechercher un contact par son Nom</a:t>
            </a:r>
            <a:r>
              <a:rPr lang="fr-FR" sz="2000" dirty="0"/>
              <a:t> ... (permet de rechercher un contact selon son nom)</a:t>
            </a:r>
          </a:p>
          <a:p>
            <a:pPr marL="521208" indent="-457200">
              <a:buFont typeface="+mj-lt"/>
              <a:buAutoNum type="arabicPeriod"/>
            </a:pPr>
            <a:r>
              <a:rPr lang="fr-FR" sz="2000" dirty="0">
                <a:solidFill>
                  <a:srgbClr val="FF0000"/>
                </a:solidFill>
              </a:rPr>
              <a:t>Afficher la liste des contacts </a:t>
            </a:r>
            <a:r>
              <a:rPr lang="fr-FR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(permet d’afficher la liste de tous les contacts avec leur attributs)</a:t>
            </a:r>
          </a:p>
          <a:p>
            <a:pPr marL="521208" indent="-457200">
              <a:buFont typeface="+mj-lt"/>
              <a:buAutoNum type="arabicPeriod"/>
            </a:pPr>
            <a:r>
              <a:rPr lang="fr-FR" sz="2000" dirty="0"/>
              <a:t> </a:t>
            </a:r>
            <a:r>
              <a:rPr lang="fr-FR" sz="2000" dirty="0">
                <a:solidFill>
                  <a:srgbClr val="FF0000"/>
                </a:solidFill>
              </a:rPr>
              <a:t>Quitter l'application</a:t>
            </a:r>
            <a:r>
              <a:rPr lang="fr-FR" sz="2000" dirty="0"/>
              <a:t> ... (permet de quitter l’application)</a:t>
            </a:r>
          </a:p>
          <a:p>
            <a:pPr marL="64008" indent="0">
              <a:buNone/>
            </a:pPr>
            <a:r>
              <a:rPr lang="fr-FR" sz="2000" dirty="0"/>
              <a:t> 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4A51D21C-F0E6-4184-89D1-626839173BAD}"/>
              </a:ext>
            </a:extLst>
          </p:cNvPr>
          <p:cNvSpPr txBox="1">
            <a:spLocks/>
          </p:cNvSpPr>
          <p:nvPr/>
        </p:nvSpPr>
        <p:spPr>
          <a:xfrm>
            <a:off x="0" y="19417"/>
            <a:ext cx="5076056" cy="6766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0" rIns="0" rtlCol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b="0" spc="-40" dirty="0"/>
              <a:t>Dans les fichiers</a:t>
            </a:r>
          </a:p>
        </p:txBody>
      </p:sp>
    </p:spTree>
    <p:extLst>
      <p:ext uri="{BB962C8B-B14F-4D97-AF65-F5344CB8AC3E}">
        <p14:creationId xmlns:p14="http://schemas.microsoft.com/office/powerpoint/2010/main" val="316838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0" y="13996"/>
            <a:ext cx="5076056" cy="676656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/>
          <a:lstStyle/>
          <a:p>
            <a:pPr algn="ctr"/>
            <a:r>
              <a:rPr lang="fr-FR" sz="3200" dirty="0"/>
              <a:t>2-MODE GRAPHIQUE</a:t>
            </a:r>
            <a:endParaRPr lang="fr-FR" sz="3200" b="0" spc="-4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19260"/>
          </a:xfrm>
          <a:ln>
            <a:solidFill>
              <a:schemeClr val="bg1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fr-FR" sz="2000" dirty="0"/>
              <a:t>On a une interface qui présente deux champs :</a:t>
            </a:r>
            <a:r>
              <a:rPr lang="fr-FR" sz="2000" dirty="0">
                <a:solidFill>
                  <a:srgbClr val="FF0000"/>
                </a:solidFill>
              </a:rPr>
              <a:t> login </a:t>
            </a:r>
            <a:r>
              <a:rPr lang="fr-FR" sz="2000" dirty="0"/>
              <a:t>et </a:t>
            </a:r>
            <a:r>
              <a:rPr lang="fr-FR" sz="2000" dirty="0">
                <a:solidFill>
                  <a:srgbClr val="FF0000"/>
                </a:solidFill>
              </a:rPr>
              <a:t>password</a:t>
            </a:r>
            <a:r>
              <a:rPr lang="fr-FR" sz="2000" dirty="0"/>
              <a:t>.</a:t>
            </a:r>
          </a:p>
          <a:p>
            <a:pPr marL="0" indent="0">
              <a:buNone/>
            </a:pPr>
            <a:r>
              <a:rPr lang="fr-FR" sz="2000" dirty="0"/>
              <a:t>Si le mot de passe est incorrect, on reçoit une alerte qui indique de saisir le bon mot de passe.</a:t>
            </a:r>
          </a:p>
          <a:p>
            <a:pPr marL="0" indent="0">
              <a:buNone/>
            </a:pPr>
            <a:r>
              <a:rPr lang="fr-FR" sz="2000" dirty="0"/>
              <a:t>Si le mot de passe saisie est correct on accède à l’interface graphique.</a:t>
            </a:r>
          </a:p>
          <a:p>
            <a:pPr marL="0" indent="0">
              <a:buNone/>
            </a:pPr>
            <a:r>
              <a:rPr lang="fr-FR" sz="2000" dirty="0"/>
              <a:t>Par défaut : </a:t>
            </a:r>
            <a:r>
              <a:rPr lang="fr-FR" sz="2000" dirty="0">
                <a:solidFill>
                  <a:srgbClr val="FF0000"/>
                </a:solidFill>
              </a:rPr>
              <a:t>login</a:t>
            </a:r>
            <a:r>
              <a:rPr lang="fr-FR" sz="2000" dirty="0"/>
              <a:t>= </a:t>
            </a:r>
            <a:r>
              <a:rPr lang="fr-FR" sz="2000" b="1" dirty="0"/>
              <a:t>admin</a:t>
            </a:r>
            <a:r>
              <a:rPr lang="fr-FR" sz="2000" dirty="0"/>
              <a:t>  &amp;  </a:t>
            </a:r>
            <a:r>
              <a:rPr lang="fr-FR" sz="2000" dirty="0">
                <a:solidFill>
                  <a:srgbClr val="FF0000"/>
                </a:solidFill>
              </a:rPr>
              <a:t>password</a:t>
            </a:r>
            <a:r>
              <a:rPr lang="fr-FR" sz="2000" dirty="0"/>
              <a:t> = </a:t>
            </a:r>
            <a:r>
              <a:rPr lang="fr-FR" sz="2000" b="1" dirty="0"/>
              <a:t>admin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DC54FC98-3AA3-4B49-8C78-F6182FB72016}"/>
              </a:ext>
            </a:extLst>
          </p:cNvPr>
          <p:cNvSpPr txBox="1">
            <a:spLocks/>
          </p:cNvSpPr>
          <p:nvPr/>
        </p:nvSpPr>
        <p:spPr>
          <a:xfrm>
            <a:off x="5868144" y="0"/>
            <a:ext cx="3275856" cy="6766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0" rIns="0" rtlCol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Authentification</a:t>
            </a:r>
            <a:endParaRPr lang="fr-FR" sz="2800" b="0" spc="-4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356992"/>
            <a:ext cx="5832648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89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124744"/>
            <a:ext cx="6697635" cy="4760574"/>
          </a:xfrm>
        </p:spPr>
      </p:pic>
    </p:spTree>
    <p:extLst>
      <p:ext uri="{BB962C8B-B14F-4D97-AF65-F5344CB8AC3E}">
        <p14:creationId xmlns:p14="http://schemas.microsoft.com/office/powerpoint/2010/main" val="55630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0" y="13996"/>
            <a:ext cx="5076056" cy="676656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/>
          <a:lstStyle/>
          <a:p>
            <a:pPr algn="ctr"/>
            <a:r>
              <a:rPr lang="fr-FR" sz="3200" dirty="0"/>
              <a:t>2-MODE GRAPHIQUE</a:t>
            </a:r>
            <a:endParaRPr lang="fr-FR" sz="3200" b="0" spc="-4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0" y="690652"/>
            <a:ext cx="9144000" cy="6153352"/>
          </a:xfrm>
          <a:ln>
            <a:solidFill>
              <a:schemeClr val="bg1"/>
            </a:solidFill>
          </a:ln>
        </p:spPr>
        <p:txBody>
          <a:bodyPr rtlCol="0">
            <a:normAutofit/>
          </a:bodyPr>
          <a:lstStyle/>
          <a:p>
            <a:pPr marL="0" indent="0" algn="just">
              <a:buNone/>
            </a:pPr>
            <a:r>
              <a:rPr lang="fr-FR" sz="2000" dirty="0" smtClean="0"/>
              <a:t>ACCUEIL DE L’INTERFACE </a:t>
            </a:r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57E15838-1B83-445E-AF2D-D5671D2A77FE}"/>
              </a:ext>
            </a:extLst>
          </p:cNvPr>
          <p:cNvSpPr txBox="1">
            <a:spLocks/>
          </p:cNvSpPr>
          <p:nvPr/>
        </p:nvSpPr>
        <p:spPr>
          <a:xfrm>
            <a:off x="5868144" y="13996"/>
            <a:ext cx="3270216" cy="6766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0" rIns="0" rtlCol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spc="-4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Interface Graphique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96752"/>
            <a:ext cx="7118835" cy="548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3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515_TF10167107" id="{00F36CA0-E80E-47D0-9727-F43731F41A43}" vid="{131D4216-C264-47DD-A301-531CE1A9CA0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Rapport sur le statut du projet</Template>
  <TotalTime>296</TotalTime>
  <Words>403</Words>
  <Application>Microsoft Office PowerPoint</Application>
  <PresentationFormat>Affichage à l'écran (4:3)</PresentationFormat>
  <Paragraphs>74</Paragraphs>
  <Slides>23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Arial</vt:lpstr>
      <vt:lpstr>Calibri</vt:lpstr>
      <vt:lpstr>Segoe UI</vt:lpstr>
      <vt:lpstr>Wingdings</vt:lpstr>
      <vt:lpstr>Wingdings 2</vt:lpstr>
      <vt:lpstr>Verve</vt:lpstr>
      <vt:lpstr>Documentation Contact-Manager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2-MODE GRAPHIQUE</vt:lpstr>
      <vt:lpstr>Présentation PowerPoint</vt:lpstr>
      <vt:lpstr>2-MODE GRAPHIQUE</vt:lpstr>
      <vt:lpstr>2-MODE GRAPHIQUE</vt:lpstr>
      <vt:lpstr>Ajout d’un contact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Fiche Technique Contact-Manager</dc:title>
  <dc:creator>Chérif Younouss Lath DIOUF</dc:creator>
  <cp:lastModifiedBy>user</cp:lastModifiedBy>
  <cp:revision>99</cp:revision>
  <dcterms:created xsi:type="dcterms:W3CDTF">2020-02-25T14:32:51Z</dcterms:created>
  <dcterms:modified xsi:type="dcterms:W3CDTF">2020-08-02T15:02:46Z</dcterms:modified>
</cp:coreProperties>
</file>