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5E5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1622ED-199F-AC05-C151-158A90D82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4A75F2-4B15-2D71-D6E9-9FF2FC31D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333F22-8E8B-B39F-6EF5-E5197DB9D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BF1-23CA-4D07-A48A-5A3DD4EDA9E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0C4F3A-2969-6D39-5C14-FA947326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3130D3-581A-1386-E76A-87735498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352D-D7F9-486E-A91E-7113C85FE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39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553A5-BB27-8127-7A56-C178F92AD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70D3C7-573C-186F-4657-FC9EB28CB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299E7C-5516-30A3-7F76-6A51E85A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BF1-23CA-4D07-A48A-5A3DD4EDA9E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3DC9B4-3746-5556-B6DD-0FEA4EF1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CBCFA8-A4B6-69A4-89DC-2918F6EA2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352D-D7F9-486E-A91E-7113C85FE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88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1F6E37-AECD-CB82-EB13-F9E486C730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3B3266-4C62-0002-FF9F-CDF21E7B7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F9450-1D2A-EAFE-707D-80738F4E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BF1-23CA-4D07-A48A-5A3DD4EDA9E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7E9AFA-46B3-55B9-A736-DA599D4B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7ED0EA-8E03-A1F8-0B58-FF89FE00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352D-D7F9-486E-A91E-7113C85FE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4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37AD26-12A0-B076-5DF4-A681A0FA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F3CB6C-8106-1077-AE8D-E6C2E8EB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1ACCB-2DA5-76AA-EC68-0A5A2A48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BF1-23CA-4D07-A48A-5A3DD4EDA9E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F4357B-37B7-4CE4-5595-73A268340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911C12-8B2D-7813-4A85-6C0DB1E93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352D-D7F9-486E-A91E-7113C85FE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365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8617E-69C1-9210-DAE2-B7C999F1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D5692-729F-5612-BEF3-F63AA89B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0A0CC-0334-D309-0BB0-E77F9986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BF1-23CA-4D07-A48A-5A3DD4EDA9E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7B445E-401B-966E-0E6D-BF57C9224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1B307-F513-9A05-5275-16697D77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352D-D7F9-486E-A91E-7113C85FE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07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5B328-AB49-27A1-220B-58F1A73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C943BF-CD74-23CE-084F-44D729515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D0248F-9009-0B2B-A4EE-F7F0A67E6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F7C352-5C7F-0167-A9DF-49D26806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BF1-23CA-4D07-A48A-5A3DD4EDA9E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935653-2E36-6AD9-8D98-8B57D27B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127C24-7F5A-DC8C-3B26-2F60FE9D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352D-D7F9-486E-A91E-7113C85FE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6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4BAB0-20CB-0847-AE61-87074B3D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991D4-EE8B-DB5C-AF97-DB5E0625C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D3A4E5-6423-C4D2-FB3E-1937E34BA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1134F5-4F10-AAD6-29C9-F3AECC5F4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B56F1EF-AF0C-F4B9-80D8-19B4A1E0BE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32742F-759A-555B-38C9-AEC083B7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BF1-23CA-4D07-A48A-5A3DD4EDA9E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1267EB-12F9-2B5C-71D3-39D3CDAE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5E733A1-02A1-C89E-E6F2-2F0E9C05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352D-D7F9-486E-A91E-7113C85FE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885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EC8024-4569-42D0-25D5-51EBD002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AA12F24-FB61-886D-D2C7-1340F9A0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BF1-23CA-4D07-A48A-5A3DD4EDA9E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6DC12A-84F6-8B0C-7506-A7CA2A4E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109D1E-5F5D-71B3-7414-CB8CE47F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352D-D7F9-486E-A91E-7113C85FE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92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F4BF2C2-071E-2839-FE4A-9682C3F9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BF1-23CA-4D07-A48A-5A3DD4EDA9E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63A719-96BD-33EC-39E3-9B702272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D5A82F-C5CD-68F4-F17F-5F6D70F9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352D-D7F9-486E-A91E-7113C85FE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85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7D736E-ECD5-D9B1-2672-231F43F1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87C805-C8D1-43DE-8C4A-D90D6B09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8B557F-39A7-ADFB-BD46-F171255BA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83A09C-6834-4093-9B23-10D702BC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BF1-23CA-4D07-A48A-5A3DD4EDA9E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73DF74-9C43-2974-6C13-4A8C1458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2186F3-5F3C-CF07-128B-AD04BD59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352D-D7F9-486E-A91E-7113C85FE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144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5C381-0959-6EBF-2ADB-2E94BF34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212140-7411-5ECB-74E7-6C5D78FAEC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037AC9-5E05-531A-4C1D-D0408D15B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08EB667-474C-0A0F-F630-66EC2019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A7BF1-23CA-4D07-A48A-5A3DD4EDA9E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E32315-BD98-3B28-841A-AD4D4C3CB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BDFBBD-62E2-AEEC-3359-964D9E02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5352D-D7F9-486E-A91E-7113C85FE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467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EEE90-F293-341E-349B-C5DFEA49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464D46-8D74-42AD-33D2-34C822FC4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FDB4B8-7BF1-E9CF-BFD8-BBB55195B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A7BF1-23CA-4D07-A48A-5A3DD4EDA9E0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596488-7B38-EA48-EC76-694A8DF8C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13F929-2FD9-5B2F-6D72-B51907501C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5352D-D7F9-486E-A91E-7113C85FE2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07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G">
            <a:extLst>
              <a:ext uri="{FF2B5EF4-FFF2-40B4-BE49-F238E27FC236}">
                <a16:creationId xmlns:a16="http://schemas.microsoft.com/office/drawing/2014/main" id="{30B92073-18F8-2034-0A38-926563220BC7}"/>
              </a:ext>
            </a:extLst>
          </p:cNvPr>
          <p:cNvSpPr/>
          <p:nvPr/>
        </p:nvSpPr>
        <p:spPr>
          <a:xfrm>
            <a:off x="0" y="338400"/>
            <a:ext cx="12192000" cy="61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App installer in your... Text">
            <a:extLst>
              <a:ext uri="{FF2B5EF4-FFF2-40B4-BE49-F238E27FC236}">
                <a16:creationId xmlns:a16="http://schemas.microsoft.com/office/drawing/2014/main" id="{99851446-DBF1-957A-2B26-7EA3CB74E97E}"/>
              </a:ext>
            </a:extLst>
          </p:cNvPr>
          <p:cNvSpPr/>
          <p:nvPr/>
        </p:nvSpPr>
        <p:spPr>
          <a:xfrm>
            <a:off x="4231940" y="3741249"/>
            <a:ext cx="7766720" cy="842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5E5E5E"/>
                </a:solidFill>
                <a:latin typeface="Perfectly Nineties" pitchFamily="2" charset="0"/>
                <a:ea typeface="SF Pro Text" panose="00000500000000000000" pitchFamily="2" charset="0"/>
              </a:rPr>
              <a:t>App installer in your browser</a:t>
            </a:r>
            <a:endParaRPr lang="ru-RU" sz="5400" dirty="0">
              <a:solidFill>
                <a:srgbClr val="5E5E5E"/>
              </a:solidFill>
              <a:ea typeface="SF Pro Text" panose="00000500000000000000" pitchFamily="2" charset="0"/>
            </a:endParaRPr>
          </a:p>
        </p:txBody>
      </p:sp>
      <p:sp>
        <p:nvSpPr>
          <p:cNvPr id="11" name="iFIPA Text">
            <a:extLst>
              <a:ext uri="{FF2B5EF4-FFF2-40B4-BE49-F238E27FC236}">
                <a16:creationId xmlns:a16="http://schemas.microsoft.com/office/drawing/2014/main" id="{7581B387-7E74-FB87-BABD-F805DA6FF2AF}"/>
              </a:ext>
            </a:extLst>
          </p:cNvPr>
          <p:cNvSpPr/>
          <p:nvPr/>
        </p:nvSpPr>
        <p:spPr>
          <a:xfrm>
            <a:off x="5119303" y="2274223"/>
            <a:ext cx="5991994" cy="155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13800" b="0" i="0" u="none" strike="noStrike" kern="1200" cap="none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erfectly Nineties" pitchFamily="2" charset="0"/>
                <a:ea typeface="SF Pro Text" panose="00000500000000000000" pitchFamily="2" charset="0"/>
                <a:cs typeface="+mn-cs"/>
              </a:rPr>
              <a:t>iFIPA</a:t>
            </a:r>
            <a:r>
              <a:rPr lang="en-US" sz="13800" dirty="0">
                <a:solidFill>
                  <a:srgbClr val="000000"/>
                </a:solidFill>
                <a:latin typeface="Perfectly Nineties" pitchFamily="2" charset="0"/>
                <a:ea typeface="SF Pro Text" panose="00000500000000000000" pitchFamily="2" charset="0"/>
              </a:rPr>
              <a:t>.</a:t>
            </a:r>
            <a:endParaRPr lang="ru-RU" dirty="0"/>
          </a:p>
        </p:txBody>
      </p:sp>
      <p:pic>
        <p:nvPicPr>
          <p:cNvPr id="17" name="Screenshot">
            <a:extLst>
              <a:ext uri="{FF2B5EF4-FFF2-40B4-BE49-F238E27FC236}">
                <a16:creationId xmlns:a16="http://schemas.microsoft.com/office/drawing/2014/main" id="{CAFFC041-E8B3-1543-6B2B-1FA9E224D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57" y="666902"/>
            <a:ext cx="2550625" cy="5524193"/>
          </a:xfrm>
          <a:prstGeom prst="rect">
            <a:avLst/>
          </a:prstGeom>
        </p:spPr>
      </p:pic>
      <p:pic>
        <p:nvPicPr>
          <p:cNvPr id="1030" name="iPhone Xr Frame" descr="Iphone Frame, Display, Holder, Template, Mockup PNG">
            <a:extLst>
              <a:ext uri="{FF2B5EF4-FFF2-40B4-BE49-F238E27FC236}">
                <a16:creationId xmlns:a16="http://schemas.microsoft.com/office/drawing/2014/main" id="{A465C3AF-25CB-FC3D-8C45-BE572B80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9" y="509246"/>
            <a:ext cx="2934623" cy="583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51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/>
          </a:fgClr>
          <a:bgClr>
            <a:schemeClr val="bg1">
              <a:lumMod val="85000"/>
            </a:schemeClr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A875D2-453F-4085-16FF-77B3CAD79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FIPA Full Logo">
            <a:extLst>
              <a:ext uri="{FF2B5EF4-FFF2-40B4-BE49-F238E27FC236}">
                <a16:creationId xmlns:a16="http://schemas.microsoft.com/office/drawing/2014/main" id="{31755651-306E-D664-9FA0-51ADA38963ED}"/>
              </a:ext>
            </a:extLst>
          </p:cNvPr>
          <p:cNvSpPr/>
          <p:nvPr/>
        </p:nvSpPr>
        <p:spPr>
          <a:xfrm>
            <a:off x="2413000" y="2649040"/>
            <a:ext cx="7391400" cy="155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 err="1">
                <a:solidFill>
                  <a:srgbClr val="000000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iFIPA</a:t>
            </a:r>
            <a:r>
              <a:rPr kumimoji="0" lang="en-US" sz="9600" b="0" i="0" u="none" strike="noStrike" kern="1200" cap="none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F Pro Text" panose="00000500000000000000" pitchFamily="2" charset="0"/>
                <a:ea typeface="SF Pro Text" panose="00000500000000000000" pitchFamily="2" charset="0"/>
              </a:rPr>
              <a:t>  </a:t>
            </a:r>
            <a:r>
              <a:rPr lang="en-US" sz="13800" dirty="0">
                <a:solidFill>
                  <a:srgbClr val="000000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🄵</a:t>
            </a:r>
            <a:endParaRPr lang="ru-RU" sz="13800" dirty="0">
              <a:solidFill>
                <a:srgbClr val="000000"/>
              </a:solidFill>
              <a:latin typeface="SF Pro Text" panose="00000500000000000000" pitchFamily="2" charset="0"/>
              <a:ea typeface="SF Pro Text" panose="00000500000000000000" pitchFamily="2" charset="0"/>
            </a:endParaRPr>
          </a:p>
        </p:txBody>
      </p:sp>
      <p:pic>
        <p:nvPicPr>
          <p:cNvPr id="14" name="iFIPA Full Logo Exported">
            <a:extLst>
              <a:ext uri="{FF2B5EF4-FFF2-40B4-BE49-F238E27FC236}">
                <a16:creationId xmlns:a16="http://schemas.microsoft.com/office/drawing/2014/main" id="{D0992296-1DDB-8419-5B3D-BBDCC65EAF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38" t="21996" r="12038" b="35781"/>
          <a:stretch/>
        </p:blipFill>
        <p:spPr>
          <a:xfrm>
            <a:off x="2851229" y="573405"/>
            <a:ext cx="6489542" cy="1559920"/>
          </a:xfrm>
          <a:prstGeom prst="rect">
            <a:avLst/>
          </a:prstGeom>
        </p:spPr>
      </p:pic>
      <p:sp>
        <p:nvSpPr>
          <p:cNvPr id="9" name="iFIPA Mini Logo White">
            <a:extLst>
              <a:ext uri="{FF2B5EF4-FFF2-40B4-BE49-F238E27FC236}">
                <a16:creationId xmlns:a16="http://schemas.microsoft.com/office/drawing/2014/main" id="{D0A1C562-3FFA-C287-FD78-CB18614916B6}"/>
              </a:ext>
            </a:extLst>
          </p:cNvPr>
          <p:cNvSpPr/>
          <p:nvPr/>
        </p:nvSpPr>
        <p:spPr>
          <a:xfrm>
            <a:off x="5372375" y="4869635"/>
            <a:ext cx="1472650" cy="1472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SF Pro Text" panose="00000500000000000000" pitchFamily="2" charset="0"/>
                <a:ea typeface="SF Pro Text" panose="00000500000000000000" pitchFamily="2" charset="0"/>
              </a:rPr>
              <a:t>🄵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" name="iFIPA Mini Logo White Exported">
            <a:extLst>
              <a:ext uri="{FF2B5EF4-FFF2-40B4-BE49-F238E27FC236}">
                <a16:creationId xmlns:a16="http://schemas.microsoft.com/office/drawing/2014/main" id="{132BB4DD-0110-F168-2864-F439D1B9F3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37" t="15116" r="20537" b="27507"/>
          <a:stretch/>
        </p:blipFill>
        <p:spPr>
          <a:xfrm>
            <a:off x="5372375" y="6858000"/>
            <a:ext cx="1472650" cy="147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337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10</Words>
  <Application>Microsoft Office PowerPoint</Application>
  <PresentationFormat>Широкоэкранный</PresentationFormat>
  <Paragraphs>4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Perfectly Nineties</vt:lpstr>
      <vt:lpstr>SF Pro Text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Постоловский</dc:creator>
  <cp:lastModifiedBy>Александр Постоловский</cp:lastModifiedBy>
  <cp:revision>3</cp:revision>
  <dcterms:created xsi:type="dcterms:W3CDTF">2025-03-19T10:21:51Z</dcterms:created>
  <dcterms:modified xsi:type="dcterms:W3CDTF">2025-03-19T11:27:33Z</dcterms:modified>
</cp:coreProperties>
</file>