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emf" ContentType="image/x-emf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3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23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36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3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36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36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3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23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36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3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3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36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3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23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36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3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36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3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23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36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e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IN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IN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6968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76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/>
              <a:t>&lt;date/time&gt;</a:t>
            </a:r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36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IN"/>
              <a:t>&lt;footer&gt;</a:t>
            </a:r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sldNum"/>
          </p:nvPr>
        </p:nvSpPr>
        <p:spPr>
          <a:xfrm>
            <a:off x="7227720" y="688680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A09C5AC7-643A-4499-A8EB-ADD0BA1FEEEE}" type="slidenum">
              <a:rPr lang="en-IN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0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360" cy="7559640"/>
          </a:xfrm>
          <a:prstGeom prst="rect">
            <a:avLst/>
          </a:prstGeom>
        </p:spPr>
      </p:pic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36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IN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IN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IN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0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 sz="1400">
                <a:solidFill>
                  <a:srgbClr val="ffffff"/>
                </a:solidFill>
              </a:rPr>
              <a:t>&lt;date/time&gt;</a:t>
            </a:r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092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IN" sz="1400">
                <a:solidFill>
                  <a:srgbClr val="ffffff"/>
                </a:solidFill>
              </a:rPr>
              <a:t>&lt;footer&gt;</a:t>
            </a:r>
            <a:endParaRPr/>
          </a:p>
        </p:txBody>
      </p:sp>
      <p:sp>
        <p:nvSpPr>
          <p:cNvPr id="110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092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66011422-C47B-4299-96A3-75645D62718B}" type="slidenum">
              <a:rPr lang="en-IN" sz="1400">
                <a:solidFill>
                  <a:srgbClr val="ffffff"/>
                </a:solidFill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IN"/>
              <a:t>Hello</a:t>
            </a:r>
            <a:r>
              <a:rPr lang="en-IN"/>
              <a:t>	</a:t>
            </a:r>
            <a:r>
              <a:rPr lang="en-IN"/>
              <a:t>from GG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504000" y="1769040"/>
            <a:ext cx="8869680" cy="438408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IN"/>
              <a:t>This is an awesome thing to do...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/>
              <a:t>And I am not sure how to do this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IN"/>
              <a:t>Slide 2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504000" y="1769040"/>
            <a:ext cx="886968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/>
              <a:t>This is slide 2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/>
              <a:t>And this is going to rock the whole world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/>
              <a:t>And I am not sure how I can handle this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IN"/>
              <a:t>Slide 3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504000" y="1769040"/>
            <a:ext cx="886968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/>
              <a:t>Wow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/>
              <a:t>This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/>
              <a:t>Rocks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/>
              <a:t>And roll it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/>
              <a:t>over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