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32A6-8E9A-41B4-8A32-9BC3159AFF28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53CC-BB96-4D9F-970B-E6306CF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72" y="1996504"/>
            <a:ext cx="3599791" cy="983836"/>
          </a:xfrm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dirty="0" smtClean="0"/>
              <a:t>Coupon Codes &amp; Sales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72" y="653074"/>
            <a:ext cx="2921876" cy="550132"/>
          </a:xfrm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372" y="1422119"/>
            <a:ext cx="1128548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Bubble Mailers       Flat Mailers       Deposit Bags       Cold Chain       Other       SALE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35667" y="2004211"/>
            <a:ext cx="3599793" cy="976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Free Same Day Shipping!</a:t>
            </a:r>
          </a:p>
          <a:p>
            <a:r>
              <a:rPr lang="en-US" sz="3600" dirty="0" smtClean="0"/>
              <a:t>(Transit Time Map)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64062" y="1982131"/>
            <a:ext cx="3599793" cy="987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CTA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8372" y="3079816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Bubble Mailers</a:t>
            </a:r>
            <a:endParaRPr lang="en-US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111267" y="3088025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Flat Poly Mailers</a:t>
            </a:r>
            <a:endParaRPr lang="en-US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56965" y="3086570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Rigid Paperboard Mailers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1585" y="9798"/>
            <a:ext cx="905466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Home     Account     My Cart     Shipping Policy     Login     Sign Up     Newsletter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9574923" y="24082"/>
            <a:ext cx="215462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371490" y="971606"/>
            <a:ext cx="329236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Shopping Cart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7062952" y="541142"/>
            <a:ext cx="46009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Newsletter Sign up for Exclusive Promo codes!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238251" y="3086570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Cold Chain</a:t>
            </a:r>
            <a:endParaRPr lang="en-US" sz="28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83949" y="3100767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Other</a:t>
            </a:r>
            <a:endParaRPr lang="en-US" sz="28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929648" y="3067909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Deposit Bags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41585" y="4561389"/>
            <a:ext cx="329236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Featured Products</a:t>
            </a:r>
            <a:endParaRPr lang="en-US" sz="2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50483" y="5014747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Colored Poly Bags</a:t>
            </a:r>
            <a:endParaRPr lang="en-US" sz="28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111267" y="5014747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Metallic Bubble Mailers</a:t>
            </a:r>
            <a:endParaRPr lang="en-US" sz="28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021113" y="5014746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Chevron Bubble Mailers</a:t>
            </a:r>
            <a:endParaRPr lang="en-US" sz="2800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881897" y="5014745"/>
            <a:ext cx="1734207" cy="1368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Gusseted Poly Bags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378372" y="6408893"/>
            <a:ext cx="905466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Footer Links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9616104" y="6412076"/>
            <a:ext cx="229913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Accepted Payments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7062952" y="975661"/>
            <a:ext cx="126803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Trustwave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7241" y="2787002"/>
            <a:ext cx="8116614" cy="3283668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Shopping Grid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053" y="31531"/>
            <a:ext cx="905466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Home     Account     My Cart     Shipping Policy     Login     Sign Up     Newsletter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543392" y="31531"/>
            <a:ext cx="215462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062952" y="541142"/>
            <a:ext cx="460090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Newsletter Sign up for Exclusive Promo codes!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95818" y="979400"/>
            <a:ext cx="126803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Trustwave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62952" y="979400"/>
            <a:ext cx="3292365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Shopping Cart</a:t>
            </a:r>
            <a:endParaRPr lang="en-US" sz="20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41586" y="557385"/>
            <a:ext cx="2921876" cy="5501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Logo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78372" y="1448436"/>
            <a:ext cx="1128548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Bubble Mailers       Flat Mailers       Deposit Bags       Cold Chain       Other       SALE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47241" y="1951427"/>
            <a:ext cx="81166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Product Title</a:t>
            </a:r>
            <a:endParaRPr lang="en-US" sz="2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8372" y="2102706"/>
            <a:ext cx="2885090" cy="16652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Img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8372" y="3932452"/>
            <a:ext cx="2885090" cy="2138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Description and Reviews Tabs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78372" y="6235163"/>
            <a:ext cx="8544911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Footer Links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398875" y="6227181"/>
            <a:ext cx="229913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Accepted Payments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0184525" y="2430770"/>
            <a:ext cx="147933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Add to Cart Button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659210" y="2430770"/>
            <a:ext cx="1479330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Checkout Button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86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Coupon Codes &amp; Sales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Codes &amp; Sales</dc:title>
  <dc:creator>Jae Gow</dc:creator>
  <cp:lastModifiedBy>Jae Gow</cp:lastModifiedBy>
  <cp:revision>12</cp:revision>
  <dcterms:created xsi:type="dcterms:W3CDTF">2015-06-22T17:00:21Z</dcterms:created>
  <dcterms:modified xsi:type="dcterms:W3CDTF">2015-07-28T23:23:21Z</dcterms:modified>
</cp:coreProperties>
</file>