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D32C0-0643-4FBF-8193-3DAFE261E32D}" v="1" dt="2021-04-10T21:59:32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FUCKS GIVEN" userId="57973b5f6b897b9e" providerId="LiveId" clId="{AE6D32C0-0643-4FBF-8193-3DAFE261E32D}"/>
    <pc:docChg chg="custSel addSld delSld modSld sldOrd">
      <pc:chgData name="NOFUCKS GIVEN" userId="57973b5f6b897b9e" providerId="LiveId" clId="{AE6D32C0-0643-4FBF-8193-3DAFE261E32D}" dt="2021-04-10T22:03:26.466" v="74" actId="2696"/>
      <pc:docMkLst>
        <pc:docMk/>
      </pc:docMkLst>
      <pc:sldChg chg="addSp delSp modSp new mod modClrScheme chgLayout">
        <pc:chgData name="NOFUCKS GIVEN" userId="57973b5f6b897b9e" providerId="LiveId" clId="{AE6D32C0-0643-4FBF-8193-3DAFE261E32D}" dt="2021-04-10T22:00:10.757" v="22" actId="207"/>
        <pc:sldMkLst>
          <pc:docMk/>
          <pc:sldMk cId="3385479416" sldId="263"/>
        </pc:sldMkLst>
        <pc:spChg chg="del mod ord">
          <ac:chgData name="NOFUCKS GIVEN" userId="57973b5f6b897b9e" providerId="LiveId" clId="{AE6D32C0-0643-4FBF-8193-3DAFE261E32D}" dt="2021-04-10T21:58:58.418" v="1" actId="700"/>
          <ac:spMkLst>
            <pc:docMk/>
            <pc:sldMk cId="3385479416" sldId="263"/>
            <ac:spMk id="2" creationId="{812BC100-3B9E-4051-819A-0A023B131996}"/>
          </ac:spMkLst>
        </pc:spChg>
        <pc:spChg chg="del">
          <ac:chgData name="NOFUCKS GIVEN" userId="57973b5f6b897b9e" providerId="LiveId" clId="{AE6D32C0-0643-4FBF-8193-3DAFE261E32D}" dt="2021-04-10T21:58:58.418" v="1" actId="700"/>
          <ac:spMkLst>
            <pc:docMk/>
            <pc:sldMk cId="3385479416" sldId="263"/>
            <ac:spMk id="3" creationId="{AB8127D7-0645-4A6E-9E31-9D45BA97A533}"/>
          </ac:spMkLst>
        </pc:spChg>
        <pc:spChg chg="del">
          <ac:chgData name="NOFUCKS GIVEN" userId="57973b5f6b897b9e" providerId="LiveId" clId="{AE6D32C0-0643-4FBF-8193-3DAFE261E32D}" dt="2021-04-10T21:58:58.418" v="1" actId="700"/>
          <ac:spMkLst>
            <pc:docMk/>
            <pc:sldMk cId="3385479416" sldId="263"/>
            <ac:spMk id="4" creationId="{093F44F4-ADCF-4A5F-9FCF-4E68036CB61A}"/>
          </ac:spMkLst>
        </pc:spChg>
        <pc:spChg chg="add mod ord">
          <ac:chgData name="NOFUCKS GIVEN" userId="57973b5f6b897b9e" providerId="LiveId" clId="{AE6D32C0-0643-4FBF-8193-3DAFE261E32D}" dt="2021-04-10T22:00:10.757" v="22" actId="207"/>
          <ac:spMkLst>
            <pc:docMk/>
            <pc:sldMk cId="3385479416" sldId="263"/>
            <ac:spMk id="5" creationId="{C4E97D23-2FEF-493C-9AF9-7EE5BB7DC8F7}"/>
          </ac:spMkLst>
        </pc:spChg>
        <pc:spChg chg="add mod">
          <ac:chgData name="NOFUCKS GIVEN" userId="57973b5f6b897b9e" providerId="LiveId" clId="{AE6D32C0-0643-4FBF-8193-3DAFE261E32D}" dt="2021-04-10T21:59:55.117" v="19" actId="14100"/>
          <ac:spMkLst>
            <pc:docMk/>
            <pc:sldMk cId="3385479416" sldId="263"/>
            <ac:spMk id="8" creationId="{2AAFE560-CA1C-4840-AEBA-50B69BC6F924}"/>
          </ac:spMkLst>
        </pc:spChg>
        <pc:picChg chg="add mod">
          <ac:chgData name="NOFUCKS GIVEN" userId="57973b5f6b897b9e" providerId="LiveId" clId="{AE6D32C0-0643-4FBF-8193-3DAFE261E32D}" dt="2021-04-10T21:59:55.117" v="19" actId="14100"/>
          <ac:picMkLst>
            <pc:docMk/>
            <pc:sldMk cId="3385479416" sldId="263"/>
            <ac:picMk id="7" creationId="{C18DF582-6DFC-4432-AA4A-05749903430B}"/>
          </ac:picMkLst>
        </pc:picChg>
      </pc:sldChg>
      <pc:sldChg chg="new del ord">
        <pc:chgData name="NOFUCKS GIVEN" userId="57973b5f6b897b9e" providerId="LiveId" clId="{AE6D32C0-0643-4FBF-8193-3DAFE261E32D}" dt="2021-04-10T22:03:19.415" v="72" actId="2696"/>
        <pc:sldMkLst>
          <pc:docMk/>
          <pc:sldMk cId="2302739840" sldId="264"/>
        </pc:sldMkLst>
      </pc:sldChg>
      <pc:sldChg chg="new del">
        <pc:chgData name="NOFUCKS GIVEN" userId="57973b5f6b897b9e" providerId="LiveId" clId="{AE6D32C0-0643-4FBF-8193-3DAFE261E32D}" dt="2021-04-10T22:03:22.609" v="73" actId="2696"/>
        <pc:sldMkLst>
          <pc:docMk/>
          <pc:sldMk cId="868687519" sldId="265"/>
        </pc:sldMkLst>
      </pc:sldChg>
      <pc:sldChg chg="addSp delSp modSp new del mod modClrScheme chgLayout">
        <pc:chgData name="NOFUCKS GIVEN" userId="57973b5f6b897b9e" providerId="LiveId" clId="{AE6D32C0-0643-4FBF-8193-3DAFE261E32D}" dt="2021-04-10T22:03:15.223" v="71" actId="2696"/>
        <pc:sldMkLst>
          <pc:docMk/>
          <pc:sldMk cId="1513830776" sldId="266"/>
        </pc:sldMkLst>
        <pc:spChg chg="del mod ord">
          <ac:chgData name="NOFUCKS GIVEN" userId="57973b5f6b897b9e" providerId="LiveId" clId="{AE6D32C0-0643-4FBF-8193-3DAFE261E32D}" dt="2021-04-10T22:01:07.036" v="27" actId="700"/>
          <ac:spMkLst>
            <pc:docMk/>
            <pc:sldMk cId="1513830776" sldId="266"/>
            <ac:spMk id="2" creationId="{FF451781-79C6-4924-B5A4-7C7281C06328}"/>
          </ac:spMkLst>
        </pc:spChg>
        <pc:spChg chg="del">
          <ac:chgData name="NOFUCKS GIVEN" userId="57973b5f6b897b9e" providerId="LiveId" clId="{AE6D32C0-0643-4FBF-8193-3DAFE261E32D}" dt="2021-04-10T22:01:07.036" v="27" actId="700"/>
          <ac:spMkLst>
            <pc:docMk/>
            <pc:sldMk cId="1513830776" sldId="266"/>
            <ac:spMk id="3" creationId="{22C4020E-AFC0-4952-A8FF-98E5BAD4F6A9}"/>
          </ac:spMkLst>
        </pc:spChg>
        <pc:spChg chg="del">
          <ac:chgData name="NOFUCKS GIVEN" userId="57973b5f6b897b9e" providerId="LiveId" clId="{AE6D32C0-0643-4FBF-8193-3DAFE261E32D}" dt="2021-04-10T22:01:07.036" v="27" actId="700"/>
          <ac:spMkLst>
            <pc:docMk/>
            <pc:sldMk cId="1513830776" sldId="266"/>
            <ac:spMk id="4" creationId="{98EB52ED-4BBC-49D1-BF73-7D9E4F8B16E5}"/>
          </ac:spMkLst>
        </pc:spChg>
        <pc:spChg chg="add mod ord">
          <ac:chgData name="NOFUCKS GIVEN" userId="57973b5f6b897b9e" providerId="LiveId" clId="{AE6D32C0-0643-4FBF-8193-3DAFE261E32D}" dt="2021-04-10T22:02:08.392" v="68" actId="1076"/>
          <ac:spMkLst>
            <pc:docMk/>
            <pc:sldMk cId="1513830776" sldId="266"/>
            <ac:spMk id="5" creationId="{1B486472-DC2B-4A2B-95B6-64F06C001E6F}"/>
          </ac:spMkLst>
        </pc:spChg>
      </pc:sldChg>
      <pc:sldChg chg="new del">
        <pc:chgData name="NOFUCKS GIVEN" userId="57973b5f6b897b9e" providerId="LiveId" clId="{AE6D32C0-0643-4FBF-8193-3DAFE261E32D}" dt="2021-04-10T22:03:26.466" v="74" actId="2696"/>
        <pc:sldMkLst>
          <pc:docMk/>
          <pc:sldMk cId="335860554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82060F-DB4D-48DB-9C7A-2E2F6DC4C40F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F2D1AA5-A43B-472E-892B-A78BC1AC06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1/12/top-10-questions-to-ask-yourself-in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514600"/>
            <a:ext cx="3313355" cy="796724"/>
          </a:xfrm>
        </p:spPr>
        <p:txBody>
          <a:bodyPr/>
          <a:lstStyle/>
          <a:p>
            <a:r>
              <a:rPr lang="en-US" dirty="0"/>
              <a:t>Solace shoes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3429000"/>
            <a:ext cx="3309803" cy="225270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It started with a simple idea: Create quality, well-designed products that I wanted myself.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What is solace shoes</a:t>
            </a:r>
          </a:p>
          <a:p>
            <a:r>
              <a:rPr lang="en-US" sz="5400" dirty="0">
                <a:solidFill>
                  <a:schemeClr val="tx2"/>
                </a:solidFill>
              </a:rPr>
              <a:t>Services</a:t>
            </a:r>
          </a:p>
          <a:p>
            <a:r>
              <a:rPr lang="en-US" sz="5400" dirty="0">
                <a:solidFill>
                  <a:schemeClr val="tx2"/>
                </a:solidFill>
              </a:rPr>
              <a:t>Who are we</a:t>
            </a:r>
          </a:p>
          <a:p>
            <a:r>
              <a:rPr lang="en-US" sz="5400" dirty="0">
                <a:solidFill>
                  <a:schemeClr val="tx2"/>
                </a:solidFill>
              </a:rPr>
              <a:t>Additional features</a:t>
            </a:r>
          </a:p>
          <a:p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solace shoes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Our shop is a group of exceptionally skilled, experienced, and grant winning creators.</a:t>
            </a:r>
          </a:p>
          <a:p>
            <a:r>
              <a:rPr lang="en-US" sz="3600" dirty="0"/>
              <a:t>Our shoes are innovative Full Grain Leather development, lightweight and amazingly sturdy.</a:t>
            </a:r>
          </a:p>
          <a:p>
            <a:r>
              <a:rPr lang="en-US" sz="3600" dirty="0"/>
              <a:t>Hard core Anti-slide elastic sole that gives fantastic hold on street.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3200" dirty="0"/>
              <a:t> All made to last and supported by our amazing client assistance.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50294"/>
            <a:ext cx="3419475" cy="3419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05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  Find the solace and exemplary styles of our Men's dress, Women's apparel and Kids' dressing alongside L.L.Bean Boots, shoes and shoes</a:t>
            </a:r>
            <a:r>
              <a:rPr lang="en-US" sz="3200" dirty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362201"/>
            <a:ext cx="2794000" cy="2769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06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4400" dirty="0" err="1"/>
              <a:t>L.L.Bean</a:t>
            </a:r>
            <a:r>
              <a:rPr lang="en-US" sz="4400" dirty="0"/>
              <a:t> - The Outside Is Inside Everything We make. Founded in 1912 by Leon </a:t>
            </a:r>
            <a:r>
              <a:rPr lang="en-US" sz="4400" dirty="0" err="1"/>
              <a:t>Leonwood</a:t>
            </a:r>
            <a:r>
              <a:rPr lang="en-US" sz="4400" dirty="0"/>
              <a:t> Bean, </a:t>
            </a:r>
            <a:r>
              <a:rPr lang="en-US" sz="4400" dirty="0" err="1"/>
              <a:t>L.L.Bean</a:t>
            </a:r>
            <a:r>
              <a:rPr lang="en-US" sz="4400" dirty="0"/>
              <a:t> offers thousands of high-quality products at reasonable prices.</a:t>
            </a:r>
          </a:p>
        </p:txBody>
      </p:sp>
    </p:spTree>
    <p:extLst>
      <p:ext uri="{BB962C8B-B14F-4D97-AF65-F5344CB8AC3E}">
        <p14:creationId xmlns:p14="http://schemas.microsoft.com/office/powerpoint/2010/main" val="379333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Contoured TPU heel protection reinforced with shock absorbing TPR.</a:t>
            </a:r>
          </a:p>
          <a:p>
            <a:r>
              <a:rPr lang="en-US" sz="3600"/>
              <a:t>Stun engrossing latex froth on flex boards, Padded front and back lower leg region.</a:t>
            </a:r>
            <a:endParaRPr lang="en-US" sz="3600" dirty="0"/>
          </a:p>
          <a:p>
            <a:r>
              <a:rPr lang="en-US" sz="3600" dirty="0"/>
              <a:t>Our shoes are double stitched at all high-stress areas.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63876"/>
            <a:ext cx="3419475" cy="2592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40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E97D23-2FEF-493C-9AF9-7EE5BB7D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18DF582-6DFC-4432-AA4A-057499034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200" y="2590800"/>
            <a:ext cx="56388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FE560-CA1C-4840-AEBA-50B69BC6F924}"/>
              </a:ext>
            </a:extLst>
          </p:cNvPr>
          <p:cNvSpPr txBox="1"/>
          <p:nvPr/>
        </p:nvSpPr>
        <p:spPr>
          <a:xfrm>
            <a:off x="1981200" y="6019800"/>
            <a:ext cx="563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justintarte.com/2011/12/top-10-questions-to-ask-yourself-i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54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</TotalTime>
  <Words>212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Austin</vt:lpstr>
      <vt:lpstr>Solace shoes</vt:lpstr>
      <vt:lpstr>Index </vt:lpstr>
      <vt:lpstr>What is solace shoes</vt:lpstr>
      <vt:lpstr>Services</vt:lpstr>
      <vt:lpstr>Services</vt:lpstr>
      <vt:lpstr>Who are we</vt:lpstr>
      <vt:lpstr>Additional features</vt:lpstr>
      <vt:lpstr>QUESTIONS?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Solace shoes</dc:title>
  <dc:creator>aman kaur cheema</dc:creator>
  <cp:lastModifiedBy>NOFUCKS GIVEN</cp:lastModifiedBy>
  <cp:revision>5</cp:revision>
  <dcterms:created xsi:type="dcterms:W3CDTF">2021-04-10T14:54:02Z</dcterms:created>
  <dcterms:modified xsi:type="dcterms:W3CDTF">2021-04-10T22:03:30Z</dcterms:modified>
</cp:coreProperties>
</file>