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6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7" r:id="rId12"/>
    <p:sldId id="265" r:id="rId13"/>
    <p:sldId id="266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74" autoAdjust="0"/>
  </p:normalViewPr>
  <p:slideViewPr>
    <p:cSldViewPr>
      <p:cViewPr>
        <p:scale>
          <a:sx n="75" d="100"/>
          <a:sy n="75" d="100"/>
        </p:scale>
        <p:origin x="-122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2EA83-73C8-4D21-9C8D-20A8FE74C76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87DA50-F9D5-402D-867E-611400C09A5D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Paradigma Funcional</a:t>
          </a:r>
          <a:endParaRPr lang="es-ES" sz="1800" dirty="0">
            <a:latin typeface="Agency FB" pitchFamily="34" charset="0"/>
          </a:endParaRPr>
        </a:p>
      </dgm:t>
    </dgm:pt>
    <dgm:pt modelId="{1EC09CF9-7BED-4DEA-BF3C-016168192A44}" type="parTrans" cxnId="{5224DFA9-F06F-435F-AA6B-C99FDCC9ABD5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DA23D589-8577-467A-9649-3FA7D68EE64D}" type="sibTrans" cxnId="{5224DFA9-F06F-435F-AA6B-C99FDCC9ABD5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0941BC5E-9760-488B-9725-FC55E4A76D86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s-MX" sz="1800" dirty="0" err="1" smtClean="0">
              <a:latin typeface="Agency FB" pitchFamily="34" charset="0"/>
            </a:rPr>
            <a:t>Expresiiones</a:t>
          </a:r>
          <a:r>
            <a:rPr lang="es-MX" sz="1800" dirty="0" smtClean="0">
              <a:latin typeface="Agency FB" pitchFamily="34" charset="0"/>
            </a:rPr>
            <a:t> Lambda</a:t>
          </a:r>
          <a:endParaRPr lang="es-ES" sz="1800" dirty="0">
            <a:latin typeface="Agency FB" pitchFamily="34" charset="0"/>
          </a:endParaRPr>
        </a:p>
      </dgm:t>
    </dgm:pt>
    <dgm:pt modelId="{04C307F3-EC1E-44D2-8591-3418C1296526}" type="parTrans" cxnId="{DC8D54B3-63B2-4C03-ABEC-B9D86B5B7632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EE200E29-F5B3-4447-8A12-014B2FCEA2FE}" type="sibTrans" cxnId="{DC8D54B3-63B2-4C03-ABEC-B9D86B5B7632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5E0BD301-239F-4BB9-9514-4F82C5593F77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Sintaxis Lambda</a:t>
          </a:r>
          <a:endParaRPr lang="es-ES" sz="1800" dirty="0">
            <a:latin typeface="Agency FB" pitchFamily="34" charset="0"/>
          </a:endParaRPr>
        </a:p>
      </dgm:t>
    </dgm:pt>
    <dgm:pt modelId="{D158BC9D-D56F-4285-B721-997C097296D5}" type="parTrans" cxnId="{B40F893B-CB96-4C67-9A6D-8E21D371428B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CFBDD874-6BFB-4BBE-9841-02B27F277BEB}" type="sibTrans" cxnId="{B40F893B-CB96-4C67-9A6D-8E21D371428B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DD1207E8-AA9C-4C35-A1C3-04145CB676EB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Lambda </a:t>
          </a:r>
          <a:r>
            <a:rPr lang="es-MX" sz="1800" dirty="0" err="1" smtClean="0">
              <a:latin typeface="Agency FB" pitchFamily="34" charset="0"/>
            </a:rPr>
            <a:t>Scopes</a:t>
          </a:r>
          <a:endParaRPr lang="es-MX" sz="1800" dirty="0">
            <a:latin typeface="Agency FB" pitchFamily="34" charset="0"/>
          </a:endParaRPr>
        </a:p>
      </dgm:t>
    </dgm:pt>
    <dgm:pt modelId="{D0DD1647-7581-426B-B424-B33B0871EC53}" type="parTrans" cxnId="{30C86A95-0813-45C4-BAA8-CFF7E5B8BC16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B8BFD81D-A658-44A1-A505-ADC2A03AFA75}" type="sibTrans" cxnId="{30C86A95-0813-45C4-BAA8-CFF7E5B8BC16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0EDD78F6-A98D-402D-82B9-8660D9717582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Interfaces con Métodos por Defecto</a:t>
          </a:r>
          <a:endParaRPr lang="es-ES" sz="1800" dirty="0">
            <a:latin typeface="Agency FB" pitchFamily="34" charset="0"/>
          </a:endParaRPr>
        </a:p>
      </dgm:t>
    </dgm:pt>
    <dgm:pt modelId="{06C89848-704F-4EC2-95D3-541F456461F4}" type="parTrans" cxnId="{E177F234-339B-413E-9C46-7FC1DB4DF353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666A4451-DF1E-4532-9746-C3A1C9A4581D}" type="sibTrans" cxnId="{E177F234-339B-413E-9C46-7FC1DB4DF353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F6D47F02-6D9E-4B7C-870E-763A2AB13DE0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Interfaces Funcionales</a:t>
          </a:r>
          <a:endParaRPr lang="es-ES" sz="1800" dirty="0">
            <a:latin typeface="Agency FB" pitchFamily="34" charset="0"/>
          </a:endParaRPr>
        </a:p>
      </dgm:t>
    </dgm:pt>
    <dgm:pt modelId="{9A2866C9-14BA-4EF0-A7C8-FA1503051040}" type="parTrans" cxnId="{E94F5720-3D1D-4220-94B2-686053C42AAE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0FB5AB4F-F557-48AA-8DC8-41A2E6BF7D30}" type="sibTrans" cxnId="{E94F5720-3D1D-4220-94B2-686053C42AAE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B9ADE365-B1F5-4A33-938D-0EB3ED2339B1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Métodos Referenciados</a:t>
          </a:r>
          <a:endParaRPr lang="es-ES" sz="1800" dirty="0">
            <a:latin typeface="Agency FB" pitchFamily="34" charset="0"/>
          </a:endParaRPr>
        </a:p>
      </dgm:t>
    </dgm:pt>
    <dgm:pt modelId="{F29625EA-A84B-4981-851E-A934DC94E944}" type="parTrans" cxnId="{C088642A-E365-401E-8CCE-EAB4F1C91740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955DB37D-6312-48FB-B9B7-53E97836024B}" type="sibTrans" cxnId="{C088642A-E365-401E-8CCE-EAB4F1C91740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E4C23685-D1D0-45A9-9364-EB9011D1B7B4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MX" sz="1800" dirty="0" err="1" smtClean="0">
              <a:latin typeface="Agency FB" pitchFamily="34" charset="0"/>
            </a:rPr>
            <a:t>Streams</a:t>
          </a:r>
          <a:r>
            <a:rPr lang="es-MX" sz="1800" dirty="0" smtClean="0">
              <a:latin typeface="Agency FB" pitchFamily="34" charset="0"/>
            </a:rPr>
            <a:t> Secuenciales</a:t>
          </a:r>
          <a:endParaRPr lang="es-ES" sz="1800" dirty="0">
            <a:latin typeface="Agency FB" pitchFamily="34" charset="0"/>
          </a:endParaRPr>
        </a:p>
      </dgm:t>
    </dgm:pt>
    <dgm:pt modelId="{1FE7B6BD-1C6E-48F9-9BDF-46C07D73D48C}" type="parTrans" cxnId="{05C79022-8F72-45E5-92D7-6F959A4BD62D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D3B9D4F4-4BE2-418D-8602-8F92F3913D41}" type="sibTrans" cxnId="{05C79022-8F72-45E5-92D7-6F959A4BD62D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D4853660-B076-482C-8895-98F6B0726F57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MX" sz="1800" dirty="0" err="1" smtClean="0">
              <a:latin typeface="Agency FB" pitchFamily="34" charset="0"/>
            </a:rPr>
            <a:t>Streams</a:t>
          </a:r>
          <a:r>
            <a:rPr lang="es-MX" sz="1800" dirty="0" smtClean="0">
              <a:latin typeface="Agency FB" pitchFamily="34" charset="0"/>
            </a:rPr>
            <a:t> Paralelos</a:t>
          </a:r>
          <a:endParaRPr lang="es-ES" sz="1800" dirty="0">
            <a:latin typeface="Agency FB" pitchFamily="34" charset="0"/>
          </a:endParaRPr>
        </a:p>
      </dgm:t>
    </dgm:pt>
    <dgm:pt modelId="{2D279066-C0DC-4D15-9DCA-2F1396F9D0CD}" type="parTrans" cxnId="{3A9B1587-D594-4AD7-9035-660FFB1B8FA2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27FFA4C7-EB69-4A76-9669-FDD68DE30B04}" type="sibTrans" cxnId="{3A9B1587-D594-4AD7-9035-660FFB1B8FA2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138E44AD-3D73-42B3-8808-0D8683E128C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MX" sz="1800" dirty="0" err="1" smtClean="0">
              <a:latin typeface="Agency FB" pitchFamily="34" charset="0"/>
            </a:rPr>
            <a:t>Map</a:t>
          </a:r>
          <a:endParaRPr lang="es-MX" sz="1800" dirty="0">
            <a:latin typeface="Agency FB" pitchFamily="34" charset="0"/>
          </a:endParaRPr>
        </a:p>
      </dgm:t>
    </dgm:pt>
    <dgm:pt modelId="{8A827F40-F767-494E-BD92-4FA013EFCE30}" type="parTrans" cxnId="{91797AB9-E3EB-40AA-B82B-76FE28F7643C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1580F77C-B371-44AA-B842-9666BC40EE2D}" type="sibTrans" cxnId="{91797AB9-E3EB-40AA-B82B-76FE28F7643C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EA482A8A-BADD-4D75-8CB1-78ABF52A297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Anotaciones</a:t>
          </a:r>
          <a:endParaRPr lang="es-ES" sz="1800" dirty="0">
            <a:latin typeface="Agency FB" pitchFamily="34" charset="0"/>
          </a:endParaRPr>
        </a:p>
      </dgm:t>
    </dgm:pt>
    <dgm:pt modelId="{276F0E36-8825-4824-B02B-9370A6FE1940}" type="parTrans" cxnId="{1A3F23F0-B737-4F3D-BCE1-8A7C202623D1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B630683C-831F-4D8A-82DD-E0788D083B7B}" type="sibTrans" cxnId="{1A3F23F0-B737-4F3D-BCE1-8A7C202623D1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39983D29-BFE3-49AC-94D5-9C0E89958AA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Date API</a:t>
          </a:r>
          <a:endParaRPr lang="es-ES" sz="1800" dirty="0">
            <a:latin typeface="Agency FB" pitchFamily="34" charset="0"/>
          </a:endParaRPr>
        </a:p>
      </dgm:t>
    </dgm:pt>
    <dgm:pt modelId="{DD01B2C2-5642-498E-A92E-E68CA94949FA}" type="parTrans" cxnId="{122EBEE0-4B58-4ADC-94AE-5D6639363D7D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78464C65-44B5-4022-BD66-FAE595AE7DB3}" type="sibTrans" cxnId="{122EBEE0-4B58-4ADC-94AE-5D6639363D7D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1FFC85DE-B415-4A8B-93E0-341AC51C4910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Funciones de Alto Orden</a:t>
          </a:r>
          <a:endParaRPr lang="es-ES" sz="1800" dirty="0">
            <a:latin typeface="Agency FB" pitchFamily="34" charset="0"/>
          </a:endParaRPr>
        </a:p>
      </dgm:t>
    </dgm:pt>
    <dgm:pt modelId="{FF613B79-38B7-4CFD-A46E-560C7A323244}" type="parTrans" cxnId="{527341CE-96CF-4944-834A-FB7A9745373F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AB357930-A0DA-40DB-9A99-014BB88832EE}" type="sibTrans" cxnId="{527341CE-96CF-4944-834A-FB7A9745373F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5773FF08-7019-4F73-B3F7-A662E877A61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pPr rtl="0"/>
          <a:r>
            <a:rPr lang="es-MX" sz="1800" dirty="0" smtClean="0">
              <a:latin typeface="Agency FB" pitchFamily="34" charset="0"/>
            </a:rPr>
            <a:t>Introducción </a:t>
          </a:r>
          <a:r>
            <a:rPr lang="es-MX" sz="1800" smtClean="0">
              <a:latin typeface="Agency FB" pitchFamily="34" charset="0"/>
            </a:rPr>
            <a:t>a Java 8</a:t>
          </a:r>
          <a:endParaRPr lang="es-ES" sz="1800" dirty="0">
            <a:latin typeface="Agency FB" pitchFamily="34" charset="0"/>
          </a:endParaRPr>
        </a:p>
      </dgm:t>
    </dgm:pt>
    <dgm:pt modelId="{D60F5097-6A6E-45E9-9C16-85964710216D}" type="parTrans" cxnId="{4F60BEC7-45B4-46C1-A223-4663C481B001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EBB0481C-8A75-4BD5-BBA3-9CFC620D14C8}" type="sibTrans" cxnId="{4F60BEC7-45B4-46C1-A223-4663C481B001}">
      <dgm:prSet/>
      <dgm:spPr/>
      <dgm:t>
        <a:bodyPr/>
        <a:lstStyle/>
        <a:p>
          <a:endParaRPr lang="es-ES" sz="2000">
            <a:latin typeface="Agency FB" pitchFamily="34" charset="0"/>
          </a:endParaRPr>
        </a:p>
      </dgm:t>
    </dgm:pt>
    <dgm:pt modelId="{2C39DC35-168F-4EE2-95A9-6744A472868C}" type="pres">
      <dgm:prSet presAssocID="{0332EA83-73C8-4D21-9C8D-20A8FE74C761}" presName="Name0" presStyleCnt="0">
        <dgm:presLayoutVars>
          <dgm:dir/>
          <dgm:animLvl val="lvl"/>
          <dgm:resizeHandles val="exact"/>
        </dgm:presLayoutVars>
      </dgm:prSet>
      <dgm:spPr/>
    </dgm:pt>
    <dgm:pt modelId="{8C8C87C9-54E5-4563-AADA-CC180E7E63C0}" type="pres">
      <dgm:prSet presAssocID="{5773FF08-7019-4F73-B3F7-A662E877A610}" presName="linNode" presStyleCnt="0"/>
      <dgm:spPr/>
    </dgm:pt>
    <dgm:pt modelId="{5B317E40-218D-46B0-B67F-B2101E68133C}" type="pres">
      <dgm:prSet presAssocID="{5773FF08-7019-4F73-B3F7-A662E877A610}" presName="parentText" presStyleLbl="node1" presStyleIdx="0" presStyleCnt="14" custLinFactY="29293" custLinFactNeighborX="-72975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46E16F-0735-419A-AFF2-E745E6774777}" type="pres">
      <dgm:prSet presAssocID="{EBB0481C-8A75-4BD5-BBA3-9CFC620D14C8}" presName="sp" presStyleCnt="0"/>
      <dgm:spPr/>
    </dgm:pt>
    <dgm:pt modelId="{6F6B1F5E-D961-4EED-9D8F-F2B4CCB4E4CA}" type="pres">
      <dgm:prSet presAssocID="{3C87DA50-F9D5-402D-867E-611400C09A5D}" presName="linNode" presStyleCnt="0"/>
      <dgm:spPr/>
    </dgm:pt>
    <dgm:pt modelId="{DF1A02A0-E00A-428E-9887-618B3DBDCE1C}" type="pres">
      <dgm:prSet presAssocID="{3C87DA50-F9D5-402D-867E-611400C09A5D}" presName="parentText" presStyleLbl="node1" presStyleIdx="1" presStyleCnt="14" custLinFactY="29293" custLinFactNeighborX="-72975" custLinFactNeighborY="100000">
        <dgm:presLayoutVars>
          <dgm:chMax val="1"/>
          <dgm:bulletEnabled val="1"/>
        </dgm:presLayoutVars>
      </dgm:prSet>
      <dgm:spPr/>
    </dgm:pt>
    <dgm:pt modelId="{4E2A5669-0B89-4491-A493-A3417B7195A3}" type="pres">
      <dgm:prSet presAssocID="{DA23D589-8577-467A-9649-3FA7D68EE64D}" presName="sp" presStyleCnt="0"/>
      <dgm:spPr/>
    </dgm:pt>
    <dgm:pt modelId="{1DA46EA0-A843-404D-8960-01A3D7F598CF}" type="pres">
      <dgm:prSet presAssocID="{0941BC5E-9760-488B-9725-FC55E4A76D86}" presName="linNode" presStyleCnt="0"/>
      <dgm:spPr/>
    </dgm:pt>
    <dgm:pt modelId="{89F14C83-7DB9-4B0D-83F4-4169301EC4F7}" type="pres">
      <dgm:prSet presAssocID="{0941BC5E-9760-488B-9725-FC55E4A76D86}" presName="parentText" presStyleLbl="node1" presStyleIdx="2" presStyleCnt="14" custLinFactY="29293" custLinFactNeighborX="-72975" custLinFactNeighborY="100000">
        <dgm:presLayoutVars>
          <dgm:chMax val="1"/>
          <dgm:bulletEnabled val="1"/>
        </dgm:presLayoutVars>
      </dgm:prSet>
      <dgm:spPr/>
    </dgm:pt>
    <dgm:pt modelId="{21E1AD28-D002-4B6F-B70F-CA9B791B40C3}" type="pres">
      <dgm:prSet presAssocID="{EE200E29-F5B3-4447-8A12-014B2FCEA2FE}" presName="sp" presStyleCnt="0"/>
      <dgm:spPr/>
    </dgm:pt>
    <dgm:pt modelId="{2B6177EA-EAE7-48C7-974C-AB61529CAD7C}" type="pres">
      <dgm:prSet presAssocID="{5E0BD301-239F-4BB9-9514-4F82C5593F77}" presName="linNode" presStyleCnt="0"/>
      <dgm:spPr/>
    </dgm:pt>
    <dgm:pt modelId="{75167DCF-B1E3-4A19-9D1F-BA3E6CCDBDEF}" type="pres">
      <dgm:prSet presAssocID="{5E0BD301-239F-4BB9-9514-4F82C5593F77}" presName="parentText" presStyleLbl="node1" presStyleIdx="3" presStyleCnt="14" custLinFactY="29293" custLinFactNeighborX="-72975" custLinFactNeighborY="100000">
        <dgm:presLayoutVars>
          <dgm:chMax val="1"/>
          <dgm:bulletEnabled val="1"/>
        </dgm:presLayoutVars>
      </dgm:prSet>
      <dgm:spPr/>
    </dgm:pt>
    <dgm:pt modelId="{BE61CBFB-171A-4E74-95A9-95D7CD9D7A44}" type="pres">
      <dgm:prSet presAssocID="{CFBDD874-6BFB-4BBE-9841-02B27F277BEB}" presName="sp" presStyleCnt="0"/>
      <dgm:spPr/>
    </dgm:pt>
    <dgm:pt modelId="{76FD4C09-57CB-4FE6-88B0-6DA609FEC642}" type="pres">
      <dgm:prSet presAssocID="{DD1207E8-AA9C-4C35-A1C3-04145CB676EB}" presName="linNode" presStyleCnt="0"/>
      <dgm:spPr/>
    </dgm:pt>
    <dgm:pt modelId="{4487720D-A6F0-4B82-A7E8-539BC7DBE277}" type="pres">
      <dgm:prSet presAssocID="{DD1207E8-AA9C-4C35-A1C3-04145CB676EB}" presName="parentText" presStyleLbl="node1" presStyleIdx="4" presStyleCnt="14" custLinFactY="29293" custLinFactNeighborX="-72975" custLinFactNeighborY="100000">
        <dgm:presLayoutVars>
          <dgm:chMax val="1"/>
          <dgm:bulletEnabled val="1"/>
        </dgm:presLayoutVars>
      </dgm:prSet>
      <dgm:spPr/>
    </dgm:pt>
    <dgm:pt modelId="{6E849C4A-217E-4E30-91B1-4CDDEFFFE731}" type="pres">
      <dgm:prSet presAssocID="{B8BFD81D-A658-44A1-A505-ADC2A03AFA75}" presName="sp" presStyleCnt="0"/>
      <dgm:spPr/>
    </dgm:pt>
    <dgm:pt modelId="{2F5C2EA3-3A79-4E7B-A18D-65D955E2236E}" type="pres">
      <dgm:prSet presAssocID="{0EDD78F6-A98D-402D-82B9-8660D9717582}" presName="linNode" presStyleCnt="0"/>
      <dgm:spPr/>
    </dgm:pt>
    <dgm:pt modelId="{BC5C9D5C-37A8-45FB-A38C-2F4BE508A31A}" type="pres">
      <dgm:prSet presAssocID="{0EDD78F6-A98D-402D-82B9-8660D9717582}" presName="parentText" presStyleLbl="node1" presStyleIdx="5" presStyleCnt="14" custLinFactY="29293" custLinFactNeighborX="-72975" custLinFactNeighborY="100000">
        <dgm:presLayoutVars>
          <dgm:chMax val="1"/>
          <dgm:bulletEnabled val="1"/>
        </dgm:presLayoutVars>
      </dgm:prSet>
      <dgm:spPr/>
    </dgm:pt>
    <dgm:pt modelId="{D4D28944-C16A-4C02-9F07-92F4557C9184}" type="pres">
      <dgm:prSet presAssocID="{666A4451-DF1E-4532-9746-C3A1C9A4581D}" presName="sp" presStyleCnt="0"/>
      <dgm:spPr/>
    </dgm:pt>
    <dgm:pt modelId="{53ECA59C-9758-40AD-AAA0-B93464C965A6}" type="pres">
      <dgm:prSet presAssocID="{F6D47F02-6D9E-4B7C-870E-763A2AB13DE0}" presName="linNode" presStyleCnt="0"/>
      <dgm:spPr/>
    </dgm:pt>
    <dgm:pt modelId="{A0452E83-BDDA-4001-A0E2-0A163FF1AEE0}" type="pres">
      <dgm:prSet presAssocID="{F6D47F02-6D9E-4B7C-870E-763A2AB13DE0}" presName="parentText" presStyleLbl="node1" presStyleIdx="6" presStyleCnt="14" custLinFactY="29293" custLinFactNeighborX="-72975" custLinFactNeighborY="100000">
        <dgm:presLayoutVars>
          <dgm:chMax val="1"/>
          <dgm:bulletEnabled val="1"/>
        </dgm:presLayoutVars>
      </dgm:prSet>
      <dgm:spPr/>
    </dgm:pt>
    <dgm:pt modelId="{5B68FD51-F38C-4D0A-AF58-1C2F6E86780A}" type="pres">
      <dgm:prSet presAssocID="{0FB5AB4F-F557-48AA-8DC8-41A2E6BF7D30}" presName="sp" presStyleCnt="0"/>
      <dgm:spPr/>
    </dgm:pt>
    <dgm:pt modelId="{A4B98F2B-6D59-47B0-8A5C-164F908EBBEF}" type="pres">
      <dgm:prSet presAssocID="{B9ADE365-B1F5-4A33-938D-0EB3ED2339B1}" presName="linNode" presStyleCnt="0"/>
      <dgm:spPr/>
    </dgm:pt>
    <dgm:pt modelId="{47CE066C-3304-4BE5-B976-49A55E1F1AF9}" type="pres">
      <dgm:prSet presAssocID="{B9ADE365-B1F5-4A33-938D-0EB3ED2339B1}" presName="parentText" presStyleLbl="node1" presStyleIdx="7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  <dgm:pt modelId="{8F173E8C-7989-44D3-BFC1-A6DB9A3401E1}" type="pres">
      <dgm:prSet presAssocID="{955DB37D-6312-48FB-B9B7-53E97836024B}" presName="sp" presStyleCnt="0"/>
      <dgm:spPr/>
    </dgm:pt>
    <dgm:pt modelId="{323CC210-327C-4261-B568-A102BCF9507F}" type="pres">
      <dgm:prSet presAssocID="{E4C23685-D1D0-45A9-9364-EB9011D1B7B4}" presName="linNode" presStyleCnt="0"/>
      <dgm:spPr/>
    </dgm:pt>
    <dgm:pt modelId="{251B9029-92F0-4DC2-AB1A-082F747ECDE5}" type="pres">
      <dgm:prSet presAssocID="{E4C23685-D1D0-45A9-9364-EB9011D1B7B4}" presName="parentText" presStyleLbl="node1" presStyleIdx="8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  <dgm:pt modelId="{36B3FBBE-CF2D-474A-B725-0D209655ABB7}" type="pres">
      <dgm:prSet presAssocID="{D3B9D4F4-4BE2-418D-8602-8F92F3913D41}" presName="sp" presStyleCnt="0"/>
      <dgm:spPr/>
    </dgm:pt>
    <dgm:pt modelId="{F53E8E72-8BA1-434C-BC73-428E6B6A87DA}" type="pres">
      <dgm:prSet presAssocID="{D4853660-B076-482C-8895-98F6B0726F57}" presName="linNode" presStyleCnt="0"/>
      <dgm:spPr/>
    </dgm:pt>
    <dgm:pt modelId="{55CC2127-9EC9-4FD6-8193-CA2D9CA5740A}" type="pres">
      <dgm:prSet presAssocID="{D4853660-B076-482C-8895-98F6B0726F57}" presName="parentText" presStyleLbl="node1" presStyleIdx="9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  <dgm:pt modelId="{5D710649-A58D-4C5A-99AB-4564B033599E}" type="pres">
      <dgm:prSet presAssocID="{27FFA4C7-EB69-4A76-9669-FDD68DE30B04}" presName="sp" presStyleCnt="0"/>
      <dgm:spPr/>
    </dgm:pt>
    <dgm:pt modelId="{CFAAD1FB-BB94-4B8B-9FAC-95C319E31959}" type="pres">
      <dgm:prSet presAssocID="{138E44AD-3D73-42B3-8808-0D8683E128C2}" presName="linNode" presStyleCnt="0"/>
      <dgm:spPr/>
    </dgm:pt>
    <dgm:pt modelId="{9473C6C1-3F1E-46E3-8274-45F4DA07FC15}" type="pres">
      <dgm:prSet presAssocID="{138E44AD-3D73-42B3-8808-0D8683E128C2}" presName="parentText" presStyleLbl="node1" presStyleIdx="10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  <dgm:pt modelId="{19611163-FD5A-48CE-8BAF-D6E9A5C405A4}" type="pres">
      <dgm:prSet presAssocID="{1580F77C-B371-44AA-B842-9666BC40EE2D}" presName="sp" presStyleCnt="0"/>
      <dgm:spPr/>
    </dgm:pt>
    <dgm:pt modelId="{756FA3F6-B9D1-49B1-AF81-B22893EA2F27}" type="pres">
      <dgm:prSet presAssocID="{EA482A8A-BADD-4D75-8CB1-78ABF52A297D}" presName="linNode" presStyleCnt="0"/>
      <dgm:spPr/>
    </dgm:pt>
    <dgm:pt modelId="{075F837C-D1A8-41B9-BD4D-F645D086AD0E}" type="pres">
      <dgm:prSet presAssocID="{EA482A8A-BADD-4D75-8CB1-78ABF52A297D}" presName="parentText" presStyleLbl="node1" presStyleIdx="11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  <dgm:pt modelId="{9404047E-948F-4CEE-849B-A164BC1DFBED}" type="pres">
      <dgm:prSet presAssocID="{B630683C-831F-4D8A-82DD-E0788D083B7B}" presName="sp" presStyleCnt="0"/>
      <dgm:spPr/>
    </dgm:pt>
    <dgm:pt modelId="{A6072437-444C-4216-A0BC-81FAF0CC23F2}" type="pres">
      <dgm:prSet presAssocID="{39983D29-BFE3-49AC-94D5-9C0E89958AAB}" presName="linNode" presStyleCnt="0"/>
      <dgm:spPr/>
    </dgm:pt>
    <dgm:pt modelId="{14EF9A3C-ED93-4FBA-AF91-FD8CBF3D7185}" type="pres">
      <dgm:prSet presAssocID="{39983D29-BFE3-49AC-94D5-9C0E89958AAB}" presName="parentText" presStyleLbl="node1" presStyleIdx="12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  <dgm:pt modelId="{C16C6690-C5F5-46DF-915F-010A0EC8C82B}" type="pres">
      <dgm:prSet presAssocID="{78464C65-44B5-4022-BD66-FAE595AE7DB3}" presName="sp" presStyleCnt="0"/>
      <dgm:spPr/>
    </dgm:pt>
    <dgm:pt modelId="{42D4E86E-87D4-46A4-97A3-B91F79BB5495}" type="pres">
      <dgm:prSet presAssocID="{1FFC85DE-B415-4A8B-93E0-341AC51C4910}" presName="linNode" presStyleCnt="0"/>
      <dgm:spPr/>
    </dgm:pt>
    <dgm:pt modelId="{BED64662-45D4-4173-ADE1-4990253BF9B9}" type="pres">
      <dgm:prSet presAssocID="{1FFC85DE-B415-4A8B-93E0-341AC51C4910}" presName="parentText" presStyleLbl="node1" presStyleIdx="13" presStyleCnt="14" custLinFactY="-300000" custLinFactNeighborX="42766" custLinFactNeighborY="-305707">
        <dgm:presLayoutVars>
          <dgm:chMax val="1"/>
          <dgm:bulletEnabled val="1"/>
        </dgm:presLayoutVars>
      </dgm:prSet>
      <dgm:spPr/>
    </dgm:pt>
  </dgm:ptLst>
  <dgm:cxnLst>
    <dgm:cxn modelId="{C088642A-E365-401E-8CCE-EAB4F1C91740}" srcId="{0332EA83-73C8-4D21-9C8D-20A8FE74C761}" destId="{B9ADE365-B1F5-4A33-938D-0EB3ED2339B1}" srcOrd="7" destOrd="0" parTransId="{F29625EA-A84B-4981-851E-A934DC94E944}" sibTransId="{955DB37D-6312-48FB-B9B7-53E97836024B}"/>
    <dgm:cxn modelId="{E94F5720-3D1D-4220-94B2-686053C42AAE}" srcId="{0332EA83-73C8-4D21-9C8D-20A8FE74C761}" destId="{F6D47F02-6D9E-4B7C-870E-763A2AB13DE0}" srcOrd="6" destOrd="0" parTransId="{9A2866C9-14BA-4EF0-A7C8-FA1503051040}" sibTransId="{0FB5AB4F-F557-48AA-8DC8-41A2E6BF7D30}"/>
    <dgm:cxn modelId="{7C8F3BBC-3A27-4D08-864D-91CC87A47C36}" type="presOf" srcId="{138E44AD-3D73-42B3-8808-0D8683E128C2}" destId="{9473C6C1-3F1E-46E3-8274-45F4DA07FC15}" srcOrd="0" destOrd="0" presId="urn:microsoft.com/office/officeart/2005/8/layout/vList5"/>
    <dgm:cxn modelId="{1B574BB4-535E-470C-AA94-1723672E0470}" type="presOf" srcId="{D4853660-B076-482C-8895-98F6B0726F57}" destId="{55CC2127-9EC9-4FD6-8193-CA2D9CA5740A}" srcOrd="0" destOrd="0" presId="urn:microsoft.com/office/officeart/2005/8/layout/vList5"/>
    <dgm:cxn modelId="{B6A1E21C-ABB0-444D-AE9B-97DC7EEC62C9}" type="presOf" srcId="{EA482A8A-BADD-4D75-8CB1-78ABF52A297D}" destId="{075F837C-D1A8-41B9-BD4D-F645D086AD0E}" srcOrd="0" destOrd="0" presId="urn:microsoft.com/office/officeart/2005/8/layout/vList5"/>
    <dgm:cxn modelId="{527341CE-96CF-4944-834A-FB7A9745373F}" srcId="{0332EA83-73C8-4D21-9C8D-20A8FE74C761}" destId="{1FFC85DE-B415-4A8B-93E0-341AC51C4910}" srcOrd="13" destOrd="0" parTransId="{FF613B79-38B7-4CFD-A46E-560C7A323244}" sibTransId="{AB357930-A0DA-40DB-9A99-014BB88832EE}"/>
    <dgm:cxn modelId="{F5F7E458-8E24-45E8-9EDA-85C05956FE2D}" type="presOf" srcId="{1FFC85DE-B415-4A8B-93E0-341AC51C4910}" destId="{BED64662-45D4-4173-ADE1-4990253BF9B9}" srcOrd="0" destOrd="0" presId="urn:microsoft.com/office/officeart/2005/8/layout/vList5"/>
    <dgm:cxn modelId="{964D75E4-9414-431E-B0BE-E89DC9AE54B2}" type="presOf" srcId="{5773FF08-7019-4F73-B3F7-A662E877A610}" destId="{5B317E40-218D-46B0-B67F-B2101E68133C}" srcOrd="0" destOrd="0" presId="urn:microsoft.com/office/officeart/2005/8/layout/vList5"/>
    <dgm:cxn modelId="{B40F893B-CB96-4C67-9A6D-8E21D371428B}" srcId="{0332EA83-73C8-4D21-9C8D-20A8FE74C761}" destId="{5E0BD301-239F-4BB9-9514-4F82C5593F77}" srcOrd="3" destOrd="0" parTransId="{D158BC9D-D56F-4285-B721-997C097296D5}" sibTransId="{CFBDD874-6BFB-4BBE-9841-02B27F277BEB}"/>
    <dgm:cxn modelId="{D1B3A941-782E-4D4D-9C4F-F7789EA605EE}" type="presOf" srcId="{E4C23685-D1D0-45A9-9364-EB9011D1B7B4}" destId="{251B9029-92F0-4DC2-AB1A-082F747ECDE5}" srcOrd="0" destOrd="0" presId="urn:microsoft.com/office/officeart/2005/8/layout/vList5"/>
    <dgm:cxn modelId="{D44A33CA-9FB1-454D-A76F-1470D2488E70}" type="presOf" srcId="{0332EA83-73C8-4D21-9C8D-20A8FE74C761}" destId="{2C39DC35-168F-4EE2-95A9-6744A472868C}" srcOrd="0" destOrd="0" presId="urn:microsoft.com/office/officeart/2005/8/layout/vList5"/>
    <dgm:cxn modelId="{05C79022-8F72-45E5-92D7-6F959A4BD62D}" srcId="{0332EA83-73C8-4D21-9C8D-20A8FE74C761}" destId="{E4C23685-D1D0-45A9-9364-EB9011D1B7B4}" srcOrd="8" destOrd="0" parTransId="{1FE7B6BD-1C6E-48F9-9BDF-46C07D73D48C}" sibTransId="{D3B9D4F4-4BE2-418D-8602-8F92F3913D41}"/>
    <dgm:cxn modelId="{02CE930F-D4BE-4567-A662-B8CD05518409}" type="presOf" srcId="{3C87DA50-F9D5-402D-867E-611400C09A5D}" destId="{DF1A02A0-E00A-428E-9887-618B3DBDCE1C}" srcOrd="0" destOrd="0" presId="urn:microsoft.com/office/officeart/2005/8/layout/vList5"/>
    <dgm:cxn modelId="{122EBEE0-4B58-4ADC-94AE-5D6639363D7D}" srcId="{0332EA83-73C8-4D21-9C8D-20A8FE74C761}" destId="{39983D29-BFE3-49AC-94D5-9C0E89958AAB}" srcOrd="12" destOrd="0" parTransId="{DD01B2C2-5642-498E-A92E-E68CA94949FA}" sibTransId="{78464C65-44B5-4022-BD66-FAE595AE7DB3}"/>
    <dgm:cxn modelId="{5EAFEEB8-AFE3-432F-871B-39C3AC8E7B1E}" type="presOf" srcId="{0EDD78F6-A98D-402D-82B9-8660D9717582}" destId="{BC5C9D5C-37A8-45FB-A38C-2F4BE508A31A}" srcOrd="0" destOrd="0" presId="urn:microsoft.com/office/officeart/2005/8/layout/vList5"/>
    <dgm:cxn modelId="{526A9812-A56C-4A98-9568-83F738DEE3A6}" type="presOf" srcId="{0941BC5E-9760-488B-9725-FC55E4A76D86}" destId="{89F14C83-7DB9-4B0D-83F4-4169301EC4F7}" srcOrd="0" destOrd="0" presId="urn:microsoft.com/office/officeart/2005/8/layout/vList5"/>
    <dgm:cxn modelId="{338AAB00-76A8-4724-8502-3CCB225F768C}" type="presOf" srcId="{F6D47F02-6D9E-4B7C-870E-763A2AB13DE0}" destId="{A0452E83-BDDA-4001-A0E2-0A163FF1AEE0}" srcOrd="0" destOrd="0" presId="urn:microsoft.com/office/officeart/2005/8/layout/vList5"/>
    <dgm:cxn modelId="{1A3F23F0-B737-4F3D-BCE1-8A7C202623D1}" srcId="{0332EA83-73C8-4D21-9C8D-20A8FE74C761}" destId="{EA482A8A-BADD-4D75-8CB1-78ABF52A297D}" srcOrd="11" destOrd="0" parTransId="{276F0E36-8825-4824-B02B-9370A6FE1940}" sibTransId="{B630683C-831F-4D8A-82DD-E0788D083B7B}"/>
    <dgm:cxn modelId="{5224DFA9-F06F-435F-AA6B-C99FDCC9ABD5}" srcId="{0332EA83-73C8-4D21-9C8D-20A8FE74C761}" destId="{3C87DA50-F9D5-402D-867E-611400C09A5D}" srcOrd="1" destOrd="0" parTransId="{1EC09CF9-7BED-4DEA-BF3C-016168192A44}" sibTransId="{DA23D589-8577-467A-9649-3FA7D68EE64D}"/>
    <dgm:cxn modelId="{E177F234-339B-413E-9C46-7FC1DB4DF353}" srcId="{0332EA83-73C8-4D21-9C8D-20A8FE74C761}" destId="{0EDD78F6-A98D-402D-82B9-8660D9717582}" srcOrd="5" destOrd="0" parTransId="{06C89848-704F-4EC2-95D3-541F456461F4}" sibTransId="{666A4451-DF1E-4532-9746-C3A1C9A4581D}"/>
    <dgm:cxn modelId="{3A9B1587-D594-4AD7-9035-660FFB1B8FA2}" srcId="{0332EA83-73C8-4D21-9C8D-20A8FE74C761}" destId="{D4853660-B076-482C-8895-98F6B0726F57}" srcOrd="9" destOrd="0" parTransId="{2D279066-C0DC-4D15-9DCA-2F1396F9D0CD}" sibTransId="{27FFA4C7-EB69-4A76-9669-FDD68DE30B04}"/>
    <dgm:cxn modelId="{DC8D54B3-63B2-4C03-ABEC-B9D86B5B7632}" srcId="{0332EA83-73C8-4D21-9C8D-20A8FE74C761}" destId="{0941BC5E-9760-488B-9725-FC55E4A76D86}" srcOrd="2" destOrd="0" parTransId="{04C307F3-EC1E-44D2-8591-3418C1296526}" sibTransId="{EE200E29-F5B3-4447-8A12-014B2FCEA2FE}"/>
    <dgm:cxn modelId="{30C86A95-0813-45C4-BAA8-CFF7E5B8BC16}" srcId="{0332EA83-73C8-4D21-9C8D-20A8FE74C761}" destId="{DD1207E8-AA9C-4C35-A1C3-04145CB676EB}" srcOrd="4" destOrd="0" parTransId="{D0DD1647-7581-426B-B424-B33B0871EC53}" sibTransId="{B8BFD81D-A658-44A1-A505-ADC2A03AFA75}"/>
    <dgm:cxn modelId="{5F958276-2595-48B5-8DA6-7F19BAB273F7}" type="presOf" srcId="{39983D29-BFE3-49AC-94D5-9C0E89958AAB}" destId="{14EF9A3C-ED93-4FBA-AF91-FD8CBF3D7185}" srcOrd="0" destOrd="0" presId="urn:microsoft.com/office/officeart/2005/8/layout/vList5"/>
    <dgm:cxn modelId="{E47849B6-B36D-4A27-8EF1-0D0ED871BCC3}" type="presOf" srcId="{B9ADE365-B1F5-4A33-938D-0EB3ED2339B1}" destId="{47CE066C-3304-4BE5-B976-49A55E1F1AF9}" srcOrd="0" destOrd="0" presId="urn:microsoft.com/office/officeart/2005/8/layout/vList5"/>
    <dgm:cxn modelId="{60F2A519-6D99-475B-BC17-9D7C6E789E3F}" type="presOf" srcId="{5E0BD301-239F-4BB9-9514-4F82C5593F77}" destId="{75167DCF-B1E3-4A19-9D1F-BA3E6CCDBDEF}" srcOrd="0" destOrd="0" presId="urn:microsoft.com/office/officeart/2005/8/layout/vList5"/>
    <dgm:cxn modelId="{DF5E8055-F1E5-473D-B454-6853658E2AD8}" type="presOf" srcId="{DD1207E8-AA9C-4C35-A1C3-04145CB676EB}" destId="{4487720D-A6F0-4B82-A7E8-539BC7DBE277}" srcOrd="0" destOrd="0" presId="urn:microsoft.com/office/officeart/2005/8/layout/vList5"/>
    <dgm:cxn modelId="{4F60BEC7-45B4-46C1-A223-4663C481B001}" srcId="{0332EA83-73C8-4D21-9C8D-20A8FE74C761}" destId="{5773FF08-7019-4F73-B3F7-A662E877A610}" srcOrd="0" destOrd="0" parTransId="{D60F5097-6A6E-45E9-9C16-85964710216D}" sibTransId="{EBB0481C-8A75-4BD5-BBA3-9CFC620D14C8}"/>
    <dgm:cxn modelId="{91797AB9-E3EB-40AA-B82B-76FE28F7643C}" srcId="{0332EA83-73C8-4D21-9C8D-20A8FE74C761}" destId="{138E44AD-3D73-42B3-8808-0D8683E128C2}" srcOrd="10" destOrd="0" parTransId="{8A827F40-F767-494E-BD92-4FA013EFCE30}" sibTransId="{1580F77C-B371-44AA-B842-9666BC40EE2D}"/>
    <dgm:cxn modelId="{E5769C47-A7DB-4425-A5FE-965DD7292951}" type="presParOf" srcId="{2C39DC35-168F-4EE2-95A9-6744A472868C}" destId="{8C8C87C9-54E5-4563-AADA-CC180E7E63C0}" srcOrd="0" destOrd="0" presId="urn:microsoft.com/office/officeart/2005/8/layout/vList5"/>
    <dgm:cxn modelId="{8B427DD9-5B19-432C-ADDB-B54125149CF3}" type="presParOf" srcId="{8C8C87C9-54E5-4563-AADA-CC180E7E63C0}" destId="{5B317E40-218D-46B0-B67F-B2101E68133C}" srcOrd="0" destOrd="0" presId="urn:microsoft.com/office/officeart/2005/8/layout/vList5"/>
    <dgm:cxn modelId="{F9DF8E50-449E-4EDE-B5CE-50F956C61EE2}" type="presParOf" srcId="{2C39DC35-168F-4EE2-95A9-6744A472868C}" destId="{5646E16F-0735-419A-AFF2-E745E6774777}" srcOrd="1" destOrd="0" presId="urn:microsoft.com/office/officeart/2005/8/layout/vList5"/>
    <dgm:cxn modelId="{60211F1E-8CE1-4643-99A0-93957273179E}" type="presParOf" srcId="{2C39DC35-168F-4EE2-95A9-6744A472868C}" destId="{6F6B1F5E-D961-4EED-9D8F-F2B4CCB4E4CA}" srcOrd="2" destOrd="0" presId="urn:microsoft.com/office/officeart/2005/8/layout/vList5"/>
    <dgm:cxn modelId="{708644B3-A602-47F7-9952-C36F573BD66C}" type="presParOf" srcId="{6F6B1F5E-D961-4EED-9D8F-F2B4CCB4E4CA}" destId="{DF1A02A0-E00A-428E-9887-618B3DBDCE1C}" srcOrd="0" destOrd="0" presId="urn:microsoft.com/office/officeart/2005/8/layout/vList5"/>
    <dgm:cxn modelId="{DD17F182-B011-4297-90A0-A18E0BDAF444}" type="presParOf" srcId="{2C39DC35-168F-4EE2-95A9-6744A472868C}" destId="{4E2A5669-0B89-4491-A493-A3417B7195A3}" srcOrd="3" destOrd="0" presId="urn:microsoft.com/office/officeart/2005/8/layout/vList5"/>
    <dgm:cxn modelId="{693D4184-1BC1-4046-A9DB-8B4C16816BD0}" type="presParOf" srcId="{2C39DC35-168F-4EE2-95A9-6744A472868C}" destId="{1DA46EA0-A843-404D-8960-01A3D7F598CF}" srcOrd="4" destOrd="0" presId="urn:microsoft.com/office/officeart/2005/8/layout/vList5"/>
    <dgm:cxn modelId="{DD1B759D-74B9-43F3-8CEA-EACE491393D9}" type="presParOf" srcId="{1DA46EA0-A843-404D-8960-01A3D7F598CF}" destId="{89F14C83-7DB9-4B0D-83F4-4169301EC4F7}" srcOrd="0" destOrd="0" presId="urn:microsoft.com/office/officeart/2005/8/layout/vList5"/>
    <dgm:cxn modelId="{4A8CE680-A183-4152-9046-14DE5FE043A2}" type="presParOf" srcId="{2C39DC35-168F-4EE2-95A9-6744A472868C}" destId="{21E1AD28-D002-4B6F-B70F-CA9B791B40C3}" srcOrd="5" destOrd="0" presId="urn:microsoft.com/office/officeart/2005/8/layout/vList5"/>
    <dgm:cxn modelId="{1E6A3AB9-55D3-41EC-96C3-F55AFF505652}" type="presParOf" srcId="{2C39DC35-168F-4EE2-95A9-6744A472868C}" destId="{2B6177EA-EAE7-48C7-974C-AB61529CAD7C}" srcOrd="6" destOrd="0" presId="urn:microsoft.com/office/officeart/2005/8/layout/vList5"/>
    <dgm:cxn modelId="{C4593E98-4B14-496E-9759-ACE7B97E63AD}" type="presParOf" srcId="{2B6177EA-EAE7-48C7-974C-AB61529CAD7C}" destId="{75167DCF-B1E3-4A19-9D1F-BA3E6CCDBDEF}" srcOrd="0" destOrd="0" presId="urn:microsoft.com/office/officeart/2005/8/layout/vList5"/>
    <dgm:cxn modelId="{C796957E-5054-4F08-BE95-507078C80022}" type="presParOf" srcId="{2C39DC35-168F-4EE2-95A9-6744A472868C}" destId="{BE61CBFB-171A-4E74-95A9-95D7CD9D7A44}" srcOrd="7" destOrd="0" presId="urn:microsoft.com/office/officeart/2005/8/layout/vList5"/>
    <dgm:cxn modelId="{D6F89B80-E8B2-49CF-9FF9-7D699E010CC2}" type="presParOf" srcId="{2C39DC35-168F-4EE2-95A9-6744A472868C}" destId="{76FD4C09-57CB-4FE6-88B0-6DA609FEC642}" srcOrd="8" destOrd="0" presId="urn:microsoft.com/office/officeart/2005/8/layout/vList5"/>
    <dgm:cxn modelId="{6E52C537-8076-42FA-AA17-CB2E349E4A8D}" type="presParOf" srcId="{76FD4C09-57CB-4FE6-88B0-6DA609FEC642}" destId="{4487720D-A6F0-4B82-A7E8-539BC7DBE277}" srcOrd="0" destOrd="0" presId="urn:microsoft.com/office/officeart/2005/8/layout/vList5"/>
    <dgm:cxn modelId="{678C41B4-5462-4B3B-BD59-87967A75856B}" type="presParOf" srcId="{2C39DC35-168F-4EE2-95A9-6744A472868C}" destId="{6E849C4A-217E-4E30-91B1-4CDDEFFFE731}" srcOrd="9" destOrd="0" presId="urn:microsoft.com/office/officeart/2005/8/layout/vList5"/>
    <dgm:cxn modelId="{A1E37F2B-C191-4D96-AF9E-6752B31B43F1}" type="presParOf" srcId="{2C39DC35-168F-4EE2-95A9-6744A472868C}" destId="{2F5C2EA3-3A79-4E7B-A18D-65D955E2236E}" srcOrd="10" destOrd="0" presId="urn:microsoft.com/office/officeart/2005/8/layout/vList5"/>
    <dgm:cxn modelId="{2BEC75AE-1F08-4034-93E4-B83383712953}" type="presParOf" srcId="{2F5C2EA3-3A79-4E7B-A18D-65D955E2236E}" destId="{BC5C9D5C-37A8-45FB-A38C-2F4BE508A31A}" srcOrd="0" destOrd="0" presId="urn:microsoft.com/office/officeart/2005/8/layout/vList5"/>
    <dgm:cxn modelId="{47EA0290-6733-4D76-BA01-73654D580777}" type="presParOf" srcId="{2C39DC35-168F-4EE2-95A9-6744A472868C}" destId="{D4D28944-C16A-4C02-9F07-92F4557C9184}" srcOrd="11" destOrd="0" presId="urn:microsoft.com/office/officeart/2005/8/layout/vList5"/>
    <dgm:cxn modelId="{D873875C-1BDD-4AE1-802A-FF81B709923E}" type="presParOf" srcId="{2C39DC35-168F-4EE2-95A9-6744A472868C}" destId="{53ECA59C-9758-40AD-AAA0-B93464C965A6}" srcOrd="12" destOrd="0" presId="urn:microsoft.com/office/officeart/2005/8/layout/vList5"/>
    <dgm:cxn modelId="{67DADB0C-8AFF-4A00-BB5D-8E5B56B98564}" type="presParOf" srcId="{53ECA59C-9758-40AD-AAA0-B93464C965A6}" destId="{A0452E83-BDDA-4001-A0E2-0A163FF1AEE0}" srcOrd="0" destOrd="0" presId="urn:microsoft.com/office/officeart/2005/8/layout/vList5"/>
    <dgm:cxn modelId="{5DB882B4-BFA8-4C5E-9D7B-3ABF1E1317CF}" type="presParOf" srcId="{2C39DC35-168F-4EE2-95A9-6744A472868C}" destId="{5B68FD51-F38C-4D0A-AF58-1C2F6E86780A}" srcOrd="13" destOrd="0" presId="urn:microsoft.com/office/officeart/2005/8/layout/vList5"/>
    <dgm:cxn modelId="{26B8E006-A5C1-44B2-A3B6-984A568C567C}" type="presParOf" srcId="{2C39DC35-168F-4EE2-95A9-6744A472868C}" destId="{A4B98F2B-6D59-47B0-8A5C-164F908EBBEF}" srcOrd="14" destOrd="0" presId="urn:microsoft.com/office/officeart/2005/8/layout/vList5"/>
    <dgm:cxn modelId="{DC1C4C6E-4722-4108-80D2-5311C99D51F4}" type="presParOf" srcId="{A4B98F2B-6D59-47B0-8A5C-164F908EBBEF}" destId="{47CE066C-3304-4BE5-B976-49A55E1F1AF9}" srcOrd="0" destOrd="0" presId="urn:microsoft.com/office/officeart/2005/8/layout/vList5"/>
    <dgm:cxn modelId="{D35B87CD-2E05-4D3F-A12C-AC820C18225B}" type="presParOf" srcId="{2C39DC35-168F-4EE2-95A9-6744A472868C}" destId="{8F173E8C-7989-44D3-BFC1-A6DB9A3401E1}" srcOrd="15" destOrd="0" presId="urn:microsoft.com/office/officeart/2005/8/layout/vList5"/>
    <dgm:cxn modelId="{1C0179E2-53D3-4D11-8425-EE0E2748D060}" type="presParOf" srcId="{2C39DC35-168F-4EE2-95A9-6744A472868C}" destId="{323CC210-327C-4261-B568-A102BCF9507F}" srcOrd="16" destOrd="0" presId="urn:microsoft.com/office/officeart/2005/8/layout/vList5"/>
    <dgm:cxn modelId="{DE2B09C2-9804-4A96-A946-1E6856B51DAC}" type="presParOf" srcId="{323CC210-327C-4261-B568-A102BCF9507F}" destId="{251B9029-92F0-4DC2-AB1A-082F747ECDE5}" srcOrd="0" destOrd="0" presId="urn:microsoft.com/office/officeart/2005/8/layout/vList5"/>
    <dgm:cxn modelId="{A57E036A-2099-4659-9176-66DF3F850EFC}" type="presParOf" srcId="{2C39DC35-168F-4EE2-95A9-6744A472868C}" destId="{36B3FBBE-CF2D-474A-B725-0D209655ABB7}" srcOrd="17" destOrd="0" presId="urn:microsoft.com/office/officeart/2005/8/layout/vList5"/>
    <dgm:cxn modelId="{A630D5B6-334E-4F40-974F-A788969B39DC}" type="presParOf" srcId="{2C39DC35-168F-4EE2-95A9-6744A472868C}" destId="{F53E8E72-8BA1-434C-BC73-428E6B6A87DA}" srcOrd="18" destOrd="0" presId="urn:microsoft.com/office/officeart/2005/8/layout/vList5"/>
    <dgm:cxn modelId="{E9AA518E-3786-42FF-B688-B0539399E8AF}" type="presParOf" srcId="{F53E8E72-8BA1-434C-BC73-428E6B6A87DA}" destId="{55CC2127-9EC9-4FD6-8193-CA2D9CA5740A}" srcOrd="0" destOrd="0" presId="urn:microsoft.com/office/officeart/2005/8/layout/vList5"/>
    <dgm:cxn modelId="{A9734916-0D2C-4399-992E-F1F07B74710E}" type="presParOf" srcId="{2C39DC35-168F-4EE2-95A9-6744A472868C}" destId="{5D710649-A58D-4C5A-99AB-4564B033599E}" srcOrd="19" destOrd="0" presId="urn:microsoft.com/office/officeart/2005/8/layout/vList5"/>
    <dgm:cxn modelId="{CEC3E674-9B3B-4DF4-8E6D-B09BC9B14A08}" type="presParOf" srcId="{2C39DC35-168F-4EE2-95A9-6744A472868C}" destId="{CFAAD1FB-BB94-4B8B-9FAC-95C319E31959}" srcOrd="20" destOrd="0" presId="urn:microsoft.com/office/officeart/2005/8/layout/vList5"/>
    <dgm:cxn modelId="{7DD2C555-F62A-42BC-95C4-028D2E6701F7}" type="presParOf" srcId="{CFAAD1FB-BB94-4B8B-9FAC-95C319E31959}" destId="{9473C6C1-3F1E-46E3-8274-45F4DA07FC15}" srcOrd="0" destOrd="0" presId="urn:microsoft.com/office/officeart/2005/8/layout/vList5"/>
    <dgm:cxn modelId="{276F7FF9-FBEF-4FCE-84AE-40911261D7FA}" type="presParOf" srcId="{2C39DC35-168F-4EE2-95A9-6744A472868C}" destId="{19611163-FD5A-48CE-8BAF-D6E9A5C405A4}" srcOrd="21" destOrd="0" presId="urn:microsoft.com/office/officeart/2005/8/layout/vList5"/>
    <dgm:cxn modelId="{AB92035E-EEB2-4C1F-8FDF-A6419422B447}" type="presParOf" srcId="{2C39DC35-168F-4EE2-95A9-6744A472868C}" destId="{756FA3F6-B9D1-49B1-AF81-B22893EA2F27}" srcOrd="22" destOrd="0" presId="urn:microsoft.com/office/officeart/2005/8/layout/vList5"/>
    <dgm:cxn modelId="{94691FD2-A47D-408D-8357-596E5B51302B}" type="presParOf" srcId="{756FA3F6-B9D1-49B1-AF81-B22893EA2F27}" destId="{075F837C-D1A8-41B9-BD4D-F645D086AD0E}" srcOrd="0" destOrd="0" presId="urn:microsoft.com/office/officeart/2005/8/layout/vList5"/>
    <dgm:cxn modelId="{BADF7F83-5D43-4579-AE2A-62701C82F645}" type="presParOf" srcId="{2C39DC35-168F-4EE2-95A9-6744A472868C}" destId="{9404047E-948F-4CEE-849B-A164BC1DFBED}" srcOrd="23" destOrd="0" presId="urn:microsoft.com/office/officeart/2005/8/layout/vList5"/>
    <dgm:cxn modelId="{C668F08A-463C-4C09-B087-15EB9356C4A9}" type="presParOf" srcId="{2C39DC35-168F-4EE2-95A9-6744A472868C}" destId="{A6072437-444C-4216-A0BC-81FAF0CC23F2}" srcOrd="24" destOrd="0" presId="urn:microsoft.com/office/officeart/2005/8/layout/vList5"/>
    <dgm:cxn modelId="{A0D19E5D-88C4-4ED9-BB0D-774226C4AFFB}" type="presParOf" srcId="{A6072437-444C-4216-A0BC-81FAF0CC23F2}" destId="{14EF9A3C-ED93-4FBA-AF91-FD8CBF3D7185}" srcOrd="0" destOrd="0" presId="urn:microsoft.com/office/officeart/2005/8/layout/vList5"/>
    <dgm:cxn modelId="{8138713C-7325-41A5-8C79-C2E7DE60D3D6}" type="presParOf" srcId="{2C39DC35-168F-4EE2-95A9-6744A472868C}" destId="{C16C6690-C5F5-46DF-915F-010A0EC8C82B}" srcOrd="25" destOrd="0" presId="urn:microsoft.com/office/officeart/2005/8/layout/vList5"/>
    <dgm:cxn modelId="{63B35330-E997-4136-B81A-D6D36E18AB4C}" type="presParOf" srcId="{2C39DC35-168F-4EE2-95A9-6744A472868C}" destId="{42D4E86E-87D4-46A4-97A3-B91F79BB5495}" srcOrd="26" destOrd="0" presId="urn:microsoft.com/office/officeart/2005/8/layout/vList5"/>
    <dgm:cxn modelId="{B3671767-2680-41C2-A7D0-8EA9484471B0}" type="presParOf" srcId="{42D4E86E-87D4-46A4-97A3-B91F79BB5495}" destId="{BED64662-45D4-4173-ADE1-4990253BF9B9}" srcOrd="0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A6670-9E6A-463A-809C-00C7E48A6259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BA1E5D-DF2D-43AA-A349-6C278D072876}">
      <dgm:prSet phldrT="[Texto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s-MX" dirty="0" smtClean="0">
              <a:latin typeface="Agency FB" pitchFamily="34" charset="0"/>
            </a:rPr>
            <a:t>Teoría</a:t>
          </a:r>
          <a:endParaRPr lang="es-ES" dirty="0">
            <a:latin typeface="Agency FB" pitchFamily="34" charset="0"/>
          </a:endParaRPr>
        </a:p>
      </dgm:t>
    </dgm:pt>
    <dgm:pt modelId="{B1D36F81-5028-4C89-A413-945DD7D82935}" type="parTrans" cxnId="{CB8F125E-A2A6-4EFD-96E3-46F156683E01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17F9687B-4B54-4026-8FFB-ABF2F85FCCB1}" type="sibTrans" cxnId="{CB8F125E-A2A6-4EFD-96E3-46F156683E01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A811B4C5-9076-414B-8AE3-4CEA21565993}">
      <dgm:prSet phldrT="[Texto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s-MX" dirty="0" smtClean="0">
              <a:latin typeface="Agency FB" pitchFamily="34" charset="0"/>
            </a:rPr>
            <a:t>Nuevo Paradigma</a:t>
          </a:r>
          <a:endParaRPr lang="es-ES" dirty="0">
            <a:latin typeface="Agency FB" pitchFamily="34" charset="0"/>
          </a:endParaRPr>
        </a:p>
      </dgm:t>
    </dgm:pt>
    <dgm:pt modelId="{39E9EB88-192C-4D95-933F-860C693DD23A}" type="parTrans" cxnId="{8EABD960-DF54-45A2-88B1-5D08C7A10674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77D1D595-F6C2-4BBF-A750-7D7A40125792}" type="sibTrans" cxnId="{8EABD960-DF54-45A2-88B1-5D08C7A10674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74D6C7F5-5E19-406B-B8F1-9B69B32F3104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MX" dirty="0" smtClean="0">
              <a:latin typeface="Agency FB" pitchFamily="34" charset="0"/>
            </a:rPr>
            <a:t>Nuevas Técnicas</a:t>
          </a:r>
          <a:endParaRPr lang="es-ES" dirty="0">
            <a:latin typeface="Agency FB" pitchFamily="34" charset="0"/>
          </a:endParaRPr>
        </a:p>
      </dgm:t>
    </dgm:pt>
    <dgm:pt modelId="{55CB6767-0F96-4361-B26B-E27A9BE7432A}" type="parTrans" cxnId="{850ED541-DD82-4D55-8D77-671D40B5E0B2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F4D3B163-D846-45D7-BEF7-64ECB0E3D355}" type="sibTrans" cxnId="{850ED541-DD82-4D55-8D77-671D40B5E0B2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7B8E0AF3-21A0-4186-BCEA-5F6E5806BE8C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MX" dirty="0" smtClean="0">
              <a:latin typeface="Agency FB" pitchFamily="34" charset="0"/>
            </a:rPr>
            <a:t>Nuevos Comportamientos</a:t>
          </a:r>
          <a:endParaRPr lang="es-ES" dirty="0">
            <a:latin typeface="Agency FB" pitchFamily="34" charset="0"/>
          </a:endParaRPr>
        </a:p>
      </dgm:t>
    </dgm:pt>
    <dgm:pt modelId="{2EC604BB-2913-418B-906C-8AD7995D71EE}" type="parTrans" cxnId="{94F077C7-701A-4DF7-B308-3529E10C9FAD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25FD074F-B6FA-435E-ADB8-30F25724B2A5}" type="sibTrans" cxnId="{94F077C7-701A-4DF7-B308-3529E10C9FAD}">
      <dgm:prSet/>
      <dgm:spPr/>
      <dgm:t>
        <a:bodyPr/>
        <a:lstStyle/>
        <a:p>
          <a:endParaRPr lang="es-ES">
            <a:latin typeface="Agency FB" pitchFamily="34" charset="0"/>
          </a:endParaRPr>
        </a:p>
      </dgm:t>
    </dgm:pt>
    <dgm:pt modelId="{8B12F765-5D19-41E4-94A8-C8CECCB4BD82}" type="pres">
      <dgm:prSet presAssocID="{9ABA6670-9E6A-463A-809C-00C7E48A6259}" presName="Name0" presStyleCnt="0">
        <dgm:presLayoutVars>
          <dgm:dir/>
          <dgm:animLvl val="lvl"/>
          <dgm:resizeHandles val="exact"/>
        </dgm:presLayoutVars>
      </dgm:prSet>
      <dgm:spPr/>
    </dgm:pt>
    <dgm:pt modelId="{88A2D69B-E1C7-4803-8AD8-AFBB5B45B999}" type="pres">
      <dgm:prSet presAssocID="{79BA1E5D-DF2D-43AA-A349-6C278D072876}" presName="composite" presStyleCnt="0"/>
      <dgm:spPr/>
    </dgm:pt>
    <dgm:pt modelId="{67ACC358-F4DB-4220-8AE4-DF1A7CCC4A08}" type="pres">
      <dgm:prSet presAssocID="{79BA1E5D-DF2D-43AA-A349-6C278D07287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BBEF56B-FCD6-4B27-B2F3-BE619BC281A4}" type="pres">
      <dgm:prSet presAssocID="{79BA1E5D-DF2D-43AA-A349-6C278D072876}" presName="desTx" presStyleLbl="alignAccFollowNode1" presStyleIdx="0" presStyleCnt="4" custFlipVert="0" custScaleY="205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1DFEBD-3E8A-47EE-AFF7-951421FC22D8}" type="pres">
      <dgm:prSet presAssocID="{17F9687B-4B54-4026-8FFB-ABF2F85FCCB1}" presName="space" presStyleCnt="0"/>
      <dgm:spPr/>
    </dgm:pt>
    <dgm:pt modelId="{570DA9D2-5917-4ED5-AE8C-B5B4317FE096}" type="pres">
      <dgm:prSet presAssocID="{A811B4C5-9076-414B-8AE3-4CEA21565993}" presName="composite" presStyleCnt="0"/>
      <dgm:spPr/>
    </dgm:pt>
    <dgm:pt modelId="{A8A56638-3BB7-499B-AA8D-EA2B70380087}" type="pres">
      <dgm:prSet presAssocID="{A811B4C5-9076-414B-8AE3-4CEA2156599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94D243-9B9C-4AC5-8582-B2F3CF15C7A0}" type="pres">
      <dgm:prSet presAssocID="{A811B4C5-9076-414B-8AE3-4CEA21565993}" presName="desTx" presStyleLbl="alignAccFollowNode1" presStyleIdx="1" presStyleCnt="4" custFlipVert="0" custScaleY="20534">
        <dgm:presLayoutVars>
          <dgm:bulletEnabled val="1"/>
        </dgm:presLayoutVars>
      </dgm:prSet>
      <dgm:spPr/>
    </dgm:pt>
    <dgm:pt modelId="{750546D5-3892-4013-9E5F-6654CF3187A0}" type="pres">
      <dgm:prSet presAssocID="{77D1D595-F6C2-4BBF-A750-7D7A40125792}" presName="space" presStyleCnt="0"/>
      <dgm:spPr/>
    </dgm:pt>
    <dgm:pt modelId="{AC962F3F-AAB7-445B-A66B-E0013CD87716}" type="pres">
      <dgm:prSet presAssocID="{74D6C7F5-5E19-406B-B8F1-9B69B32F3104}" presName="composite" presStyleCnt="0"/>
      <dgm:spPr/>
    </dgm:pt>
    <dgm:pt modelId="{C399B942-2251-4067-8EE9-67BBB1EF112C}" type="pres">
      <dgm:prSet presAssocID="{74D6C7F5-5E19-406B-B8F1-9B69B32F310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6F5C3C-500A-4688-A888-23A1995C3332}" type="pres">
      <dgm:prSet presAssocID="{74D6C7F5-5E19-406B-B8F1-9B69B32F3104}" presName="desTx" presStyleLbl="alignAccFollowNode1" presStyleIdx="2" presStyleCnt="4" custFlipVert="0" custScaleY="20534">
        <dgm:presLayoutVars>
          <dgm:bulletEnabled val="1"/>
        </dgm:presLayoutVars>
      </dgm:prSet>
      <dgm:spPr/>
    </dgm:pt>
    <dgm:pt modelId="{28010E5A-4459-4DC4-9E78-FA1817259736}" type="pres">
      <dgm:prSet presAssocID="{F4D3B163-D846-45D7-BEF7-64ECB0E3D355}" presName="space" presStyleCnt="0"/>
      <dgm:spPr/>
    </dgm:pt>
    <dgm:pt modelId="{33BC2135-89BF-42DB-BB0A-C721CDCFD19A}" type="pres">
      <dgm:prSet presAssocID="{7B8E0AF3-21A0-4186-BCEA-5F6E5806BE8C}" presName="composite" presStyleCnt="0"/>
      <dgm:spPr/>
    </dgm:pt>
    <dgm:pt modelId="{B6C82555-C519-4BB6-B2A2-1FB60112840D}" type="pres">
      <dgm:prSet presAssocID="{7B8E0AF3-21A0-4186-BCEA-5F6E5806BE8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E7E870-A5B2-42D4-BCFC-9C9507ADEE80}" type="pres">
      <dgm:prSet presAssocID="{7B8E0AF3-21A0-4186-BCEA-5F6E5806BE8C}" presName="desTx" presStyleLbl="alignAccFollowNode1" presStyleIdx="3" presStyleCnt="4" custFlipVert="0" custScaleY="20534">
        <dgm:presLayoutVars>
          <dgm:bulletEnabled val="1"/>
        </dgm:presLayoutVars>
      </dgm:prSet>
      <dgm:spPr/>
    </dgm:pt>
  </dgm:ptLst>
  <dgm:cxnLst>
    <dgm:cxn modelId="{A732D272-16F4-45E0-9890-1C0CDDD2E3CF}" type="presOf" srcId="{9ABA6670-9E6A-463A-809C-00C7E48A6259}" destId="{8B12F765-5D19-41E4-94A8-C8CECCB4BD82}" srcOrd="0" destOrd="0" presId="urn:microsoft.com/office/officeart/2005/8/layout/hList1"/>
    <dgm:cxn modelId="{98A4D6C9-1E12-4591-84FB-553A81ED4C27}" type="presOf" srcId="{79BA1E5D-DF2D-43AA-A349-6C278D072876}" destId="{67ACC358-F4DB-4220-8AE4-DF1A7CCC4A08}" srcOrd="0" destOrd="0" presId="urn:microsoft.com/office/officeart/2005/8/layout/hList1"/>
    <dgm:cxn modelId="{8EABD960-DF54-45A2-88B1-5D08C7A10674}" srcId="{9ABA6670-9E6A-463A-809C-00C7E48A6259}" destId="{A811B4C5-9076-414B-8AE3-4CEA21565993}" srcOrd="1" destOrd="0" parTransId="{39E9EB88-192C-4D95-933F-860C693DD23A}" sibTransId="{77D1D595-F6C2-4BBF-A750-7D7A40125792}"/>
    <dgm:cxn modelId="{850ED541-DD82-4D55-8D77-671D40B5E0B2}" srcId="{9ABA6670-9E6A-463A-809C-00C7E48A6259}" destId="{74D6C7F5-5E19-406B-B8F1-9B69B32F3104}" srcOrd="2" destOrd="0" parTransId="{55CB6767-0F96-4361-B26B-E27A9BE7432A}" sibTransId="{F4D3B163-D846-45D7-BEF7-64ECB0E3D355}"/>
    <dgm:cxn modelId="{94F077C7-701A-4DF7-B308-3529E10C9FAD}" srcId="{9ABA6670-9E6A-463A-809C-00C7E48A6259}" destId="{7B8E0AF3-21A0-4186-BCEA-5F6E5806BE8C}" srcOrd="3" destOrd="0" parTransId="{2EC604BB-2913-418B-906C-8AD7995D71EE}" sibTransId="{25FD074F-B6FA-435E-ADB8-30F25724B2A5}"/>
    <dgm:cxn modelId="{CB8F125E-A2A6-4EFD-96E3-46F156683E01}" srcId="{9ABA6670-9E6A-463A-809C-00C7E48A6259}" destId="{79BA1E5D-DF2D-43AA-A349-6C278D072876}" srcOrd="0" destOrd="0" parTransId="{B1D36F81-5028-4C89-A413-945DD7D82935}" sibTransId="{17F9687B-4B54-4026-8FFB-ABF2F85FCCB1}"/>
    <dgm:cxn modelId="{629A9DEF-0DC4-469E-A4CB-4F391073FD03}" type="presOf" srcId="{A811B4C5-9076-414B-8AE3-4CEA21565993}" destId="{A8A56638-3BB7-499B-AA8D-EA2B70380087}" srcOrd="0" destOrd="0" presId="urn:microsoft.com/office/officeart/2005/8/layout/hList1"/>
    <dgm:cxn modelId="{AEAAB479-ACAE-4C46-B84E-7B9EDE0855B6}" type="presOf" srcId="{74D6C7F5-5E19-406B-B8F1-9B69B32F3104}" destId="{C399B942-2251-4067-8EE9-67BBB1EF112C}" srcOrd="0" destOrd="0" presId="urn:microsoft.com/office/officeart/2005/8/layout/hList1"/>
    <dgm:cxn modelId="{4A5B0A94-4DB3-4607-9E4D-3F693D7CAEF0}" type="presOf" srcId="{7B8E0AF3-21A0-4186-BCEA-5F6E5806BE8C}" destId="{B6C82555-C519-4BB6-B2A2-1FB60112840D}" srcOrd="0" destOrd="0" presId="urn:microsoft.com/office/officeart/2005/8/layout/hList1"/>
    <dgm:cxn modelId="{C9F2A60E-0FB4-4314-A039-76A29CFB7A3A}" type="presParOf" srcId="{8B12F765-5D19-41E4-94A8-C8CECCB4BD82}" destId="{88A2D69B-E1C7-4803-8AD8-AFBB5B45B999}" srcOrd="0" destOrd="0" presId="urn:microsoft.com/office/officeart/2005/8/layout/hList1"/>
    <dgm:cxn modelId="{0E30B763-6FB5-4D93-A56E-DFC458834B4F}" type="presParOf" srcId="{88A2D69B-E1C7-4803-8AD8-AFBB5B45B999}" destId="{67ACC358-F4DB-4220-8AE4-DF1A7CCC4A08}" srcOrd="0" destOrd="0" presId="urn:microsoft.com/office/officeart/2005/8/layout/hList1"/>
    <dgm:cxn modelId="{B5D0C53F-5585-4183-A99D-4975190E9B64}" type="presParOf" srcId="{88A2D69B-E1C7-4803-8AD8-AFBB5B45B999}" destId="{ABBEF56B-FCD6-4B27-B2F3-BE619BC281A4}" srcOrd="1" destOrd="0" presId="urn:microsoft.com/office/officeart/2005/8/layout/hList1"/>
    <dgm:cxn modelId="{484C5E6A-F3D2-431B-9562-73E4DAF6A3AA}" type="presParOf" srcId="{8B12F765-5D19-41E4-94A8-C8CECCB4BD82}" destId="{9F1DFEBD-3E8A-47EE-AFF7-951421FC22D8}" srcOrd="1" destOrd="0" presId="urn:microsoft.com/office/officeart/2005/8/layout/hList1"/>
    <dgm:cxn modelId="{43ED6F3B-A87E-421F-929C-628D4577B42E}" type="presParOf" srcId="{8B12F765-5D19-41E4-94A8-C8CECCB4BD82}" destId="{570DA9D2-5917-4ED5-AE8C-B5B4317FE096}" srcOrd="2" destOrd="0" presId="urn:microsoft.com/office/officeart/2005/8/layout/hList1"/>
    <dgm:cxn modelId="{80DC8B70-6A24-40C9-93D3-400EDAC367ED}" type="presParOf" srcId="{570DA9D2-5917-4ED5-AE8C-B5B4317FE096}" destId="{A8A56638-3BB7-499B-AA8D-EA2B70380087}" srcOrd="0" destOrd="0" presId="urn:microsoft.com/office/officeart/2005/8/layout/hList1"/>
    <dgm:cxn modelId="{3D8B37D6-4F2B-4D2B-97A3-AE5DF2733D4D}" type="presParOf" srcId="{570DA9D2-5917-4ED5-AE8C-B5B4317FE096}" destId="{6394D243-9B9C-4AC5-8582-B2F3CF15C7A0}" srcOrd="1" destOrd="0" presId="urn:microsoft.com/office/officeart/2005/8/layout/hList1"/>
    <dgm:cxn modelId="{C5FE4032-5229-4F28-909B-BA9375FE3716}" type="presParOf" srcId="{8B12F765-5D19-41E4-94A8-C8CECCB4BD82}" destId="{750546D5-3892-4013-9E5F-6654CF3187A0}" srcOrd="3" destOrd="0" presId="urn:microsoft.com/office/officeart/2005/8/layout/hList1"/>
    <dgm:cxn modelId="{0B405751-57B9-4A51-A7AA-C6E19388E3B9}" type="presParOf" srcId="{8B12F765-5D19-41E4-94A8-C8CECCB4BD82}" destId="{AC962F3F-AAB7-445B-A66B-E0013CD87716}" srcOrd="4" destOrd="0" presId="urn:microsoft.com/office/officeart/2005/8/layout/hList1"/>
    <dgm:cxn modelId="{378C3395-206C-47FF-B0F8-4C1CFF65E708}" type="presParOf" srcId="{AC962F3F-AAB7-445B-A66B-E0013CD87716}" destId="{C399B942-2251-4067-8EE9-67BBB1EF112C}" srcOrd="0" destOrd="0" presId="urn:microsoft.com/office/officeart/2005/8/layout/hList1"/>
    <dgm:cxn modelId="{1EA64483-90D5-40F5-BC29-252E197356E8}" type="presParOf" srcId="{AC962F3F-AAB7-445B-A66B-E0013CD87716}" destId="{A96F5C3C-500A-4688-A888-23A1995C3332}" srcOrd="1" destOrd="0" presId="urn:microsoft.com/office/officeart/2005/8/layout/hList1"/>
    <dgm:cxn modelId="{EF38BF39-4395-4B55-85E6-511999B7B1DB}" type="presParOf" srcId="{8B12F765-5D19-41E4-94A8-C8CECCB4BD82}" destId="{28010E5A-4459-4DC4-9E78-FA1817259736}" srcOrd="5" destOrd="0" presId="urn:microsoft.com/office/officeart/2005/8/layout/hList1"/>
    <dgm:cxn modelId="{91F7AEBB-03FA-4A29-8603-489D3242E897}" type="presParOf" srcId="{8B12F765-5D19-41E4-94A8-C8CECCB4BD82}" destId="{33BC2135-89BF-42DB-BB0A-C721CDCFD19A}" srcOrd="6" destOrd="0" presId="urn:microsoft.com/office/officeart/2005/8/layout/hList1"/>
    <dgm:cxn modelId="{BF1A26D2-5977-4677-AB96-544E7CB6C66E}" type="presParOf" srcId="{33BC2135-89BF-42DB-BB0A-C721CDCFD19A}" destId="{B6C82555-C519-4BB6-B2A2-1FB60112840D}" srcOrd="0" destOrd="0" presId="urn:microsoft.com/office/officeart/2005/8/layout/hList1"/>
    <dgm:cxn modelId="{A3A6AF1C-62A9-4A8C-809B-7B570D845B5E}" type="presParOf" srcId="{33BC2135-89BF-42DB-BB0A-C721CDCFD19A}" destId="{5CE7E870-A5B2-42D4-BCFC-9C9507ADEE80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EC6D3-3379-4086-875B-F0842929DB46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4E5EB-2F6F-4E07-8581-69B91C686E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4E5EB-2F6F-4E07-8581-69B91C686E22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6588-4A2B-4CDD-83E6-C5A70C24DAB5}" type="datetimeFigureOut">
              <a:rPr lang="es-ES" smtClean="0"/>
              <a:pPr/>
              <a:t>25/05/2017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06E5-3F30-4EDD-A1F8-55A9B1EDCA6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8-whats-new-215707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overview/java8-210032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8-whats-new-215707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8-whats-new-215707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/>
          </a:bodyPr>
          <a:lstStyle/>
          <a:p>
            <a:r>
              <a:rPr lang="es-MX" sz="6000" b="1" u="sng" dirty="0" smtClean="0">
                <a:latin typeface="Agency FB" pitchFamily="34" charset="0"/>
              </a:rPr>
              <a:t>Conociendo Java 8</a:t>
            </a:r>
            <a:endParaRPr lang="es-ES" sz="6000" b="1" u="sng" dirty="0">
              <a:latin typeface="Agency FB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71670" y="5457836"/>
            <a:ext cx="4857784" cy="828684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err="1" smtClean="0">
                <a:solidFill>
                  <a:schemeClr val="tx1"/>
                </a:solidFill>
                <a:latin typeface="Agency FB" pitchFamily="34" charset="0"/>
              </a:rPr>
              <a:t>MRySI</a:t>
            </a:r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. </a:t>
            </a:r>
            <a:r>
              <a:rPr lang="es-MX" b="1" dirty="0" err="1" smtClean="0">
                <a:solidFill>
                  <a:schemeClr val="tx1"/>
                </a:solidFill>
                <a:latin typeface="Agency FB" pitchFamily="34" charset="0"/>
              </a:rPr>
              <a:t>Sinesio</a:t>
            </a:r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MX" b="1" dirty="0" err="1" smtClean="0">
                <a:solidFill>
                  <a:schemeClr val="tx1"/>
                </a:solidFill>
                <a:latin typeface="Agency FB" pitchFamily="34" charset="0"/>
              </a:rPr>
              <a:t>Ivan</a:t>
            </a:r>
            <a:r>
              <a:rPr lang="es-MX" b="1" dirty="0" smtClean="0">
                <a:solidFill>
                  <a:schemeClr val="tx1"/>
                </a:solidFill>
                <a:latin typeface="Agency FB" pitchFamily="34" charset="0"/>
              </a:rPr>
              <a:t> Carrillo Heredia</a:t>
            </a:r>
          </a:p>
          <a:p>
            <a:r>
              <a:rPr lang="es-MX" sz="2400" dirty="0" smtClean="0">
                <a:solidFill>
                  <a:schemeClr val="tx1"/>
                </a:solidFill>
                <a:latin typeface="Agency FB" pitchFamily="34" charset="0"/>
              </a:rPr>
              <a:t>Profesional </a:t>
            </a:r>
            <a:r>
              <a:rPr lang="es-MX" sz="2400" smtClean="0">
                <a:solidFill>
                  <a:schemeClr val="tx1"/>
                </a:solidFill>
                <a:latin typeface="Agency FB" pitchFamily="34" charset="0"/>
              </a:rPr>
              <a:t>Certificado en la </a:t>
            </a:r>
            <a:r>
              <a:rPr lang="es-MX" sz="2400" dirty="0" smtClean="0">
                <a:solidFill>
                  <a:schemeClr val="tx1"/>
                </a:solidFill>
                <a:latin typeface="Agency FB" pitchFamily="34" charset="0"/>
              </a:rPr>
              <a:t>Tecnología Java</a:t>
            </a:r>
          </a:p>
          <a:p>
            <a:endParaRPr lang="es-ES" dirty="0">
              <a:solidFill>
                <a:schemeClr val="tx1"/>
              </a:solidFill>
              <a:latin typeface="Agency FB" pitchFamily="34" charset="0"/>
            </a:endParaRPr>
          </a:p>
        </p:txBody>
      </p:sp>
      <p:pic>
        <p:nvPicPr>
          <p:cNvPr id="4098" name="Picture 2" descr="Resultado de imagen para SUN CERTIFIED JAVA TECHNOLOGY PROFESSIO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5143512"/>
            <a:ext cx="1355129" cy="1357322"/>
          </a:xfrm>
          <a:prstGeom prst="rect">
            <a:avLst/>
          </a:prstGeom>
          <a:noFill/>
        </p:spPr>
      </p:pic>
      <p:pic>
        <p:nvPicPr>
          <p:cNvPr id="4100" name="Picture 4" descr="Resultado de imagen para java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44202"/>
            <a:ext cx="2166958" cy="2313228"/>
          </a:xfrm>
          <a:prstGeom prst="rect">
            <a:avLst/>
          </a:prstGeom>
          <a:noFill/>
        </p:spPr>
      </p:pic>
      <p:pic>
        <p:nvPicPr>
          <p:cNvPr id="4102" name="Picture 6" descr="Resultado de imagen para java duk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8100" y="5000636"/>
            <a:ext cx="1571618" cy="155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Otras Mejoras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3100" dirty="0" err="1" smtClean="0">
                <a:latin typeface="Agency FB" pitchFamily="34" charset="0"/>
              </a:rPr>
              <a:t>Nuevas</a:t>
            </a:r>
            <a:r>
              <a:rPr lang="en-US" sz="3100" dirty="0" smtClean="0">
                <a:latin typeface="Agency FB" pitchFamily="34" charset="0"/>
              </a:rPr>
              <a:t> </a:t>
            </a:r>
            <a:r>
              <a:rPr lang="en-US" sz="3100" dirty="0" err="1" smtClean="0">
                <a:latin typeface="Agency FB" pitchFamily="34" charset="0"/>
              </a:rPr>
              <a:t>Clases</a:t>
            </a:r>
            <a:r>
              <a:rPr lang="en-US" sz="3100" dirty="0" smtClean="0">
                <a:latin typeface="Agency FB" pitchFamily="34" charset="0"/>
              </a:rPr>
              <a:t> en el </a:t>
            </a:r>
            <a:r>
              <a:rPr lang="en-US" sz="3100" dirty="0" err="1" smtClean="0">
                <a:latin typeface="Agency FB" pitchFamily="34" charset="0"/>
              </a:rPr>
              <a:t>paquete</a:t>
            </a:r>
            <a:r>
              <a:rPr lang="en-US" sz="3100" dirty="0" smtClean="0">
                <a:latin typeface="Agency FB" pitchFamily="34" charset="0"/>
              </a:rPr>
              <a:t> </a:t>
            </a:r>
            <a:r>
              <a:rPr lang="en-US" sz="3100" b="1" dirty="0" err="1" smtClean="0">
                <a:latin typeface="Agency FB" pitchFamily="34" charset="0"/>
              </a:rPr>
              <a:t>java.util.stream</a:t>
            </a:r>
            <a:r>
              <a:rPr lang="en-US" sz="3100" dirty="0" smtClean="0">
                <a:latin typeface="Agency FB" pitchFamily="34" charset="0"/>
              </a:rPr>
              <a:t>, </a:t>
            </a:r>
            <a:r>
              <a:rPr lang="en-US" sz="3100" dirty="0" err="1" smtClean="0">
                <a:latin typeface="Agency FB" pitchFamily="34" charset="0"/>
              </a:rPr>
              <a:t>que</a:t>
            </a:r>
            <a:r>
              <a:rPr lang="en-US" sz="3100" dirty="0" smtClean="0">
                <a:latin typeface="Agency FB" pitchFamily="34" charset="0"/>
              </a:rPr>
              <a:t> pr</a:t>
            </a:r>
            <a:r>
              <a:rPr lang="es-ES" sz="3100" dirty="0" err="1" smtClean="0">
                <a:latin typeface="Agency FB" pitchFamily="34" charset="0"/>
              </a:rPr>
              <a:t>oporcionan</a:t>
            </a:r>
            <a:r>
              <a:rPr lang="es-ES" sz="3100" dirty="0" smtClean="0">
                <a:latin typeface="Agency FB" pitchFamily="34" charset="0"/>
              </a:rPr>
              <a:t> una API de </a:t>
            </a:r>
            <a:r>
              <a:rPr lang="es-ES" sz="3100" dirty="0" err="1" smtClean="0">
                <a:latin typeface="Agency FB" pitchFamily="34" charset="0"/>
              </a:rPr>
              <a:t>Streams</a:t>
            </a:r>
            <a:r>
              <a:rPr lang="es-ES" sz="3100" dirty="0" smtClean="0">
                <a:latin typeface="Agency FB" pitchFamily="34" charset="0"/>
              </a:rPr>
              <a:t> para admitir operaciones de estilo funcional. </a:t>
            </a:r>
          </a:p>
          <a:p>
            <a:pPr fontAlgn="base"/>
            <a:r>
              <a:rPr lang="es-MX" dirty="0" smtClean="0">
                <a:latin typeface="Agency FB" pitchFamily="34" charset="0"/>
              </a:rPr>
              <a:t>Nuevas clases en el paquete </a:t>
            </a:r>
            <a:r>
              <a:rPr lang="es-MX" b="1" dirty="0" err="1" smtClean="0">
                <a:latin typeface="Agency FB" pitchFamily="34" charset="0"/>
              </a:rPr>
              <a:t>java.util.concurrent</a:t>
            </a:r>
            <a:r>
              <a:rPr lang="es-MX" dirty="0" smtClean="0">
                <a:latin typeface="Agency FB" pitchFamily="34" charset="0"/>
              </a:rPr>
              <a:t> para facilitar el uso de las expresiones Lambda, y pools comunes.</a:t>
            </a:r>
            <a:endParaRPr lang="es-ES" b="1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Internacionalización: </a:t>
            </a:r>
            <a:r>
              <a:rPr lang="es-ES" dirty="0" smtClean="0">
                <a:latin typeface="Agency FB" pitchFamily="34" charset="0"/>
              </a:rPr>
              <a:t>Mejoras Unicode, incluido el soporte para Unicode 6.2.0</a:t>
            </a:r>
          </a:p>
          <a:p>
            <a:pPr fontAlgn="base"/>
            <a:r>
              <a:rPr lang="es-MX" dirty="0" smtClean="0">
                <a:latin typeface="Agency FB" pitchFamily="34" charset="0"/>
              </a:rPr>
              <a:t>Mejoras en la librería </a:t>
            </a:r>
            <a:r>
              <a:rPr lang="es-MX" b="1" dirty="0" smtClean="0">
                <a:latin typeface="Agency FB" pitchFamily="34" charset="0"/>
              </a:rPr>
              <a:t>JDBC</a:t>
            </a:r>
          </a:p>
          <a:p>
            <a:pPr fontAlgn="base"/>
            <a:r>
              <a:rPr lang="es-MX" dirty="0" smtClean="0">
                <a:latin typeface="Agency FB" pitchFamily="34" charset="0"/>
              </a:rPr>
              <a:t>Mejoras de seguridad en la librería </a:t>
            </a:r>
            <a:r>
              <a:rPr lang="es-MX" b="1" dirty="0" smtClean="0">
                <a:latin typeface="Agency FB" pitchFamily="34" charset="0"/>
              </a:rPr>
              <a:t>java.net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07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3"/>
              </a:rPr>
              <a:t>http://www.oracle.com/technetwork/java/javase/8-whats-new-2157071.html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Paradigmas de Programación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1026" name="Picture 2" descr="https://cdn-images-1.medium.com/max/800/1*VahJ7tMFoZXCUyAPkVyIg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620000" cy="3771901"/>
          </a:xfrm>
          <a:prstGeom prst="rect">
            <a:avLst/>
          </a:prstGeom>
          <a:noFill/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72" y="4929198"/>
            <a:ext cx="428628" cy="4286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Programación Funcional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" sz="3100" dirty="0" smtClean="0">
                <a:latin typeface="Agency FB" pitchFamily="34" charset="0"/>
              </a:rPr>
              <a:t>Es un paradigma de </a:t>
            </a:r>
            <a:r>
              <a:rPr lang="es-ES" sz="3100" b="1" dirty="0" smtClean="0">
                <a:latin typeface="Agency FB" pitchFamily="34" charset="0"/>
              </a:rPr>
              <a:t>programación declarativa </a:t>
            </a:r>
            <a:r>
              <a:rPr lang="es-ES" sz="3100" dirty="0" smtClean="0">
                <a:latin typeface="Agency FB" pitchFamily="34" charset="0"/>
              </a:rPr>
              <a:t>basado en el uso de funciones matemáticas.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En contraste con la </a:t>
            </a:r>
            <a:r>
              <a:rPr lang="es-ES" sz="3100" b="1" dirty="0" smtClean="0">
                <a:latin typeface="Agency FB" pitchFamily="34" charset="0"/>
              </a:rPr>
              <a:t>programación imperativa</a:t>
            </a:r>
            <a:r>
              <a:rPr lang="es-ES" sz="3100" dirty="0" smtClean="0">
                <a:latin typeface="Agency FB" pitchFamily="34" charset="0"/>
              </a:rPr>
              <a:t>, que enfatiza los cambios de estado mediante la mutación de variables. 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La programación funcional tiene sus raíces en el </a:t>
            </a:r>
            <a:r>
              <a:rPr lang="es-ES" sz="3100" b="1" dirty="0" smtClean="0">
                <a:latin typeface="Agency FB" pitchFamily="34" charset="0"/>
              </a:rPr>
              <a:t>cálculo lambda.</a:t>
            </a:r>
          </a:p>
          <a:p>
            <a:pPr fontAlgn="base"/>
            <a:endParaRPr lang="es-MX" sz="3100" b="1" dirty="0" smtClean="0">
              <a:latin typeface="Agency FB" pitchFamily="34" charset="0"/>
            </a:endParaRPr>
          </a:p>
          <a:p>
            <a:pPr fontAlgn="base"/>
            <a:r>
              <a:rPr lang="es-ES" dirty="0" smtClean="0">
                <a:latin typeface="Agency FB" pitchFamily="34" charset="0"/>
              </a:rPr>
              <a:t>La solución es obtenida mediante mecanismos internos de control, sin especificar exactamente cómo encontrarla.</a:t>
            </a:r>
            <a:endParaRPr lang="es-MX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Diferencia entre Imperativa y Declarativa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s-ES" sz="3100" dirty="0" smtClean="0">
                <a:latin typeface="Agency FB" pitchFamily="34" charset="0"/>
              </a:rPr>
              <a:t>En </a:t>
            </a:r>
            <a:r>
              <a:rPr lang="es-ES" sz="3100" b="1" dirty="0" smtClean="0">
                <a:latin typeface="Agency FB" pitchFamily="34" charset="0"/>
              </a:rPr>
              <a:t>la programación imperativa</a:t>
            </a:r>
            <a:r>
              <a:rPr lang="es-ES" sz="3100" dirty="0" smtClean="0">
                <a:latin typeface="Agency FB" pitchFamily="34" charset="0"/>
              </a:rPr>
              <a:t> se describe paso a paso un conjunto de instrucciones que deben ejecutarse para variar el estado del programa y hallar la solución, es decir, </a:t>
            </a:r>
            <a:r>
              <a:rPr lang="es-ES" sz="3100" b="1" dirty="0" smtClean="0">
                <a:latin typeface="Agency FB" pitchFamily="34" charset="0"/>
              </a:rPr>
              <a:t>un algoritmo </a:t>
            </a:r>
            <a:r>
              <a:rPr lang="es-ES" sz="3100" dirty="0" smtClean="0">
                <a:latin typeface="Agency FB" pitchFamily="34" charset="0"/>
              </a:rPr>
              <a:t>en el que se describen los pasos necesarios para solucionar el problema.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En la </a:t>
            </a:r>
            <a:r>
              <a:rPr lang="es-ES" sz="3100" b="1" dirty="0" smtClean="0">
                <a:latin typeface="Agency FB" pitchFamily="34" charset="0"/>
              </a:rPr>
              <a:t>programación declarativa </a:t>
            </a:r>
            <a:r>
              <a:rPr lang="es-ES" sz="3100" dirty="0" smtClean="0">
                <a:latin typeface="Agency FB" pitchFamily="34" charset="0"/>
              </a:rPr>
              <a:t>las sentencias que se utilizan lo que hacen es describir el problema que se quiere solucionar; se programa diciendo lo que se quiere resolver a nivel de usuario, pero no las instrucciones necesarias para solucionarlo. Esto último se realizará mediante </a:t>
            </a:r>
            <a:r>
              <a:rPr lang="es-ES" sz="3100" b="1" dirty="0" smtClean="0">
                <a:latin typeface="Agency FB" pitchFamily="34" charset="0"/>
              </a:rPr>
              <a:t>mecanismos internos de inferencia de información </a:t>
            </a:r>
            <a:r>
              <a:rPr lang="es-ES" sz="3100" dirty="0" smtClean="0">
                <a:latin typeface="Agency FB" pitchFamily="34" charset="0"/>
              </a:rPr>
              <a:t>a partir de la descripción realizada.</a:t>
            </a:r>
            <a:endParaRPr lang="es-MX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Funciones Lambda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s-MX" sz="3100" dirty="0" smtClean="0">
                <a:latin typeface="Agency FB" pitchFamily="34" charset="0"/>
              </a:rPr>
              <a:t>Son funciones anónimas</a:t>
            </a:r>
          </a:p>
          <a:p>
            <a:pPr fontAlgn="base"/>
            <a:r>
              <a:rPr lang="es-MX" sz="3100" dirty="0" smtClean="0">
                <a:latin typeface="Agency FB" pitchFamily="34" charset="0"/>
              </a:rPr>
              <a:t>No necesita un método para ser invocada</a:t>
            </a:r>
          </a:p>
          <a:p>
            <a:pPr fontAlgn="base"/>
            <a:r>
              <a:rPr lang="es-MX" sz="3100" dirty="0" smtClean="0">
                <a:latin typeface="Agency FB" pitchFamily="34" charset="0"/>
              </a:rPr>
              <a:t>Esenciales para entender la Programación Declarativa</a:t>
            </a:r>
          </a:p>
          <a:p>
            <a:pPr fontAlgn="base"/>
            <a:endParaRPr lang="es-MX" sz="3100" dirty="0" smtClean="0">
              <a:latin typeface="Agency FB" pitchFamily="34" charset="0"/>
            </a:endParaRPr>
          </a:p>
          <a:p>
            <a:pPr lvl="1" fontAlgn="base">
              <a:buNone/>
            </a:pPr>
            <a:r>
              <a:rPr lang="es-MX" sz="2700" smtClean="0">
                <a:latin typeface="Consolas" pitchFamily="49" charset="0"/>
                <a:cs typeface="Consolas" pitchFamily="49" charset="0"/>
              </a:rPr>
              <a:t>Parámetros -&gt; </a:t>
            </a:r>
            <a:r>
              <a:rPr lang="es-MX" sz="2700" dirty="0" smtClean="0">
                <a:latin typeface="Consolas" pitchFamily="49" charset="0"/>
                <a:cs typeface="Consolas" pitchFamily="49" charset="0"/>
              </a:rPr>
              <a:t>expresión</a:t>
            </a:r>
            <a:endParaRPr lang="es-MX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Ejemplo (Imp. vs </a:t>
            </a:r>
            <a:r>
              <a:rPr lang="es-MX" b="1" dirty="0" err="1" smtClean="0">
                <a:latin typeface="Agency FB" pitchFamily="34" charset="0"/>
              </a:rPr>
              <a:t>Dcl.</a:t>
            </a:r>
            <a:r>
              <a:rPr lang="es-MX" b="1" dirty="0" smtClean="0">
                <a:latin typeface="Agency FB" pitchFamily="34" charset="0"/>
              </a:rPr>
              <a:t>)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s-ES" sz="3100" dirty="0" smtClean="0">
                <a:latin typeface="Agency FB" pitchFamily="34" charset="0"/>
              </a:rPr>
              <a:t>Supongamos que la empresa en la que trabajamos nos manda a España y tenemos una lista de gastos de viaje diarios y la empresa se hará cargo de todos ellos (viáticos). </a:t>
            </a:r>
          </a:p>
          <a:p>
            <a:pPr fontAlgn="base"/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sz="3100" dirty="0" smtClean="0">
                <a:latin typeface="Agency FB" pitchFamily="34" charset="0"/>
              </a:rPr>
              <a:t>Si una vez sumado a los gastos el IVA el importe supera los 100 euros la empresa no pagará el excedente.. </a:t>
            </a:r>
            <a:endParaRPr lang="es-MX" dirty="0" smtClean="0">
              <a:latin typeface="Agency FB" pitchFamily="34" charset="0"/>
            </a:endParaRPr>
          </a:p>
        </p:txBody>
      </p:sp>
      <p:pic>
        <p:nvPicPr>
          <p:cNvPr id="32770" name="Picture 2" descr="Resultado de imagen para plane trav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910157"/>
            <a:ext cx="1947843" cy="1947843"/>
          </a:xfrm>
          <a:prstGeom prst="rect">
            <a:avLst/>
          </a:prstGeom>
          <a:noFill/>
        </p:spPr>
      </p:pic>
      <p:pic>
        <p:nvPicPr>
          <p:cNvPr id="32772" name="Picture 4" descr="Resultado de imagen para billetes euro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4950630"/>
            <a:ext cx="1857388" cy="1764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Operaciones a Realizar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34818" name="Picture 2" descr="organizac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428868"/>
            <a:ext cx="7043013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Solución Imperativa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29600" cy="5643578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s-ES" sz="2400" dirty="0" smtClean="0">
                <a:latin typeface="Agency FB" pitchFamily="34" charset="0"/>
              </a:rPr>
              <a:t>Construimos un arreglo de objetos para enlistar los gatos y usamos un bucle </a:t>
            </a:r>
            <a:r>
              <a:rPr lang="es-ES" sz="2400" dirty="0" err="1" smtClean="0">
                <a:latin typeface="Agency FB" pitchFamily="34" charset="0"/>
              </a:rPr>
              <a:t>for</a:t>
            </a:r>
            <a:r>
              <a:rPr lang="es-ES" sz="2400" dirty="0" smtClean="0">
                <a:latin typeface="Agency FB" pitchFamily="34" charset="0"/>
              </a:rPr>
              <a:t> para recorrer el </a:t>
            </a:r>
            <a:r>
              <a:rPr lang="es-ES" sz="2400" dirty="0" err="1" smtClean="0">
                <a:latin typeface="Agency FB" pitchFamily="34" charset="0"/>
              </a:rPr>
              <a:t>array</a:t>
            </a:r>
            <a:r>
              <a:rPr lang="es-ES" sz="2400" dirty="0" smtClean="0">
                <a:latin typeface="Agency FB" pitchFamily="34" charset="0"/>
              </a:rPr>
              <a:t>, y con una estructura </a:t>
            </a:r>
            <a:r>
              <a:rPr lang="es-ES" sz="2400" dirty="0" err="1" smtClean="0">
                <a:latin typeface="Agency FB" pitchFamily="34" charset="0"/>
              </a:rPr>
              <a:t>if</a:t>
            </a:r>
            <a:r>
              <a:rPr lang="es-ES" sz="2400" dirty="0" smtClean="0">
                <a:latin typeface="Agency FB" pitchFamily="34" charset="0"/>
              </a:rPr>
              <a:t>, revisamos si en algún gasto nos pasamos de 100 euros para acumularlo en el importe. </a:t>
            </a: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MX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None/>
            </a:pPr>
            <a:r>
              <a:rPr lang="es-ES" sz="2400" dirty="0" smtClean="0">
                <a:latin typeface="Agency FB" pitchFamily="34" charset="0"/>
              </a:rPr>
              <a:t>El programa nos imprimirá 242.0</a:t>
            </a:r>
            <a:endParaRPr lang="es-ES" sz="2400" dirty="0">
              <a:latin typeface="Agency FB" pitchFamily="34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611043"/>
            <a:ext cx="5214974" cy="32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5" y="2614376"/>
            <a:ext cx="3792635" cy="181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Operaciones Realizadas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37890" name="Picture 2" descr="diferenci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8802"/>
            <a:ext cx="8530396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Solución Declarativa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29600" cy="1857388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Para poder solventar el problema que tenemos de una forma más amigable vamos a usar el concepto de Java 8 </a:t>
            </a:r>
            <a:r>
              <a:rPr lang="es-ES" sz="2400" dirty="0" err="1" smtClean="0">
                <a:latin typeface="Agency FB" pitchFamily="34" charset="0"/>
              </a:rPr>
              <a:t>Stream</a:t>
            </a:r>
            <a:r>
              <a:rPr lang="es-ES" sz="2400" dirty="0" smtClean="0">
                <a:latin typeface="Agency FB" pitchFamily="34" charset="0"/>
              </a:rPr>
              <a:t> y programación funcional. </a:t>
            </a:r>
          </a:p>
          <a:p>
            <a:pPr fontAlgn="base">
              <a:buFont typeface="Wingdings" pitchFamily="2" charset="2"/>
              <a:buChar char="§"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Un </a:t>
            </a:r>
            <a:r>
              <a:rPr lang="es-ES" sz="2400" dirty="0" err="1" smtClean="0">
                <a:latin typeface="Agency FB" pitchFamily="34" charset="0"/>
              </a:rPr>
              <a:t>Stream</a:t>
            </a:r>
            <a:r>
              <a:rPr lang="es-ES" sz="2400" dirty="0" smtClean="0">
                <a:latin typeface="Agency FB" pitchFamily="34" charset="0"/>
              </a:rPr>
              <a:t> no es ni mas ni menos que un conjunto de funciones que se ejecutan de forma anidada.</a:t>
            </a:r>
            <a:endParaRPr lang="es-ES" sz="2400" dirty="0">
              <a:latin typeface="Agency FB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043484"/>
            <a:ext cx="4827335" cy="367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19852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Operaciones Realizadas</a:t>
            </a:r>
            <a:endParaRPr lang="es-ES" b="1" dirty="0">
              <a:latin typeface="Agency FB" pitchFamily="34" charset="0"/>
            </a:endParaRPr>
          </a:p>
        </p:txBody>
      </p:sp>
      <p:pic>
        <p:nvPicPr>
          <p:cNvPr id="41986" name="Picture 2" descr="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928802"/>
            <a:ext cx="8516342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Conclusión de las Comparativas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714348" y="1214422"/>
            <a:ext cx="8229600" cy="5286412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A veces los programadores nos alejamos mucho del pensamiento clásico humano que es mucho más lineal. De ahí que aprender a programar nunca haya sido algo “</a:t>
            </a:r>
            <a:r>
              <a:rPr lang="es-ES" sz="2400" dirty="0" err="1" smtClean="0">
                <a:latin typeface="Agency FB" pitchFamily="34" charset="0"/>
              </a:rPr>
              <a:t>facil</a:t>
            </a:r>
            <a:r>
              <a:rPr lang="es-ES" sz="2400" dirty="0" smtClean="0">
                <a:latin typeface="Agency FB" pitchFamily="34" charset="0"/>
              </a:rPr>
              <a:t>” sino mas bien todo lo contrario ya que los conceptos son difíciles de encajar. Humanamente es más fácil razonar:</a:t>
            </a:r>
          </a:p>
          <a:p>
            <a:pPr fontAlgn="base">
              <a:buFont typeface="Wingdings" pitchFamily="2" charset="2"/>
              <a:buChar char="§"/>
            </a:pPr>
            <a:endParaRPr lang="es-ES" sz="2400" dirty="0" smtClean="0">
              <a:latin typeface="Agency FB" pitchFamily="34" charset="0"/>
            </a:endParaRPr>
          </a:p>
          <a:p>
            <a:pPr lvl="1" fontAlgn="base">
              <a:buFont typeface="Wingdings" pitchFamily="2" charset="2"/>
              <a:buChar char="§"/>
            </a:pPr>
            <a:r>
              <a:rPr lang="es-ES" sz="2000" dirty="0" smtClean="0">
                <a:latin typeface="Agency FB" pitchFamily="34" charset="0"/>
              </a:rPr>
              <a:t>Sumamos el IVA a cada uno de nuestros gastos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s-ES" sz="2000" dirty="0" smtClean="0">
                <a:latin typeface="Agency FB" pitchFamily="34" charset="0"/>
              </a:rPr>
              <a:t>Filtramos aquellos gastos que se pasan del tope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s-ES" sz="2000" dirty="0" smtClean="0">
                <a:latin typeface="Agency FB" pitchFamily="34" charset="0"/>
              </a:rPr>
              <a:t>Sumamos los que restan</a:t>
            </a:r>
          </a:p>
          <a:p>
            <a:pPr fontAlgn="base">
              <a:buFont typeface="Wingdings" pitchFamily="2" charset="2"/>
              <a:buChar char="§"/>
            </a:pPr>
            <a:endParaRPr lang="es-ES" sz="2400" dirty="0" smtClean="0">
              <a:latin typeface="Agency FB" pitchFamily="34" charset="0"/>
            </a:endParaRPr>
          </a:p>
          <a:p>
            <a:pPr fontAlgn="base">
              <a:buFont typeface="Wingdings" pitchFamily="2" charset="2"/>
              <a:buChar char="§"/>
            </a:pPr>
            <a:r>
              <a:rPr lang="es-ES" sz="2400" dirty="0" smtClean="0">
                <a:latin typeface="Agency FB" pitchFamily="34" charset="0"/>
              </a:rPr>
              <a:t>De esta forma habremos resuelto nuestro problema de una forma mucho más funcional y mucho más cercana a como las personas enfocamos, contrario a estar ideando bucles, estructuras de control para formular un algoritmo, como lo exige la programación declarativa.</a:t>
            </a:r>
            <a:endParaRPr lang="es-ES" sz="24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Contenido del Taller</a:t>
            </a:r>
            <a:endParaRPr lang="es-ES" b="1" dirty="0">
              <a:latin typeface="Agency FB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914400" y="176055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/>
        </p:nvGraphicFramePr>
        <p:xfrm>
          <a:off x="214282" y="5572140"/>
          <a:ext cx="6096000" cy="231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Versiones de Java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928794" y="6072206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Agency FB" pitchFamily="34" charset="0"/>
              </a:rPr>
              <a:t>Oracle compra Java a </a:t>
            </a:r>
            <a:r>
              <a:rPr lang="es-MX" dirty="0" err="1" smtClean="0">
                <a:latin typeface="Agency FB" pitchFamily="34" charset="0"/>
              </a:rPr>
              <a:t>Sun</a:t>
            </a:r>
            <a:r>
              <a:rPr lang="es-MX" dirty="0" smtClean="0">
                <a:latin typeface="Agency FB" pitchFamily="34" charset="0"/>
              </a:rPr>
              <a:t> Microsystems en 2009</a:t>
            </a:r>
            <a:endParaRPr lang="es-ES" dirty="0">
              <a:latin typeface="Agency FB" pitchFamily="34" charset="0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64221"/>
            <a:ext cx="8663017" cy="432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Lanzamiento Java 8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>
                <a:latin typeface="Agency FB" pitchFamily="34" charset="0"/>
              </a:rPr>
              <a:t>Lanzada oficialmente en Marzo del 2014</a:t>
            </a:r>
          </a:p>
          <a:p>
            <a:r>
              <a:rPr lang="es-ES" dirty="0" smtClean="0">
                <a:latin typeface="Agency FB" pitchFamily="34" charset="0"/>
              </a:rPr>
              <a:t>Incorpora de </a:t>
            </a:r>
            <a:r>
              <a:rPr lang="es-ES" dirty="0">
                <a:latin typeface="Agency FB" pitchFamily="34" charset="0"/>
              </a:rPr>
              <a:t>forma completa la librería </a:t>
            </a:r>
            <a:r>
              <a:rPr lang="es-ES" dirty="0" err="1">
                <a:latin typeface="Agency FB" pitchFamily="34" charset="0"/>
              </a:rPr>
              <a:t>JavaFX</a:t>
            </a:r>
            <a:r>
              <a:rPr lang="es-ES" dirty="0">
                <a:latin typeface="Agency FB" pitchFamily="34" charset="0"/>
              </a:rPr>
              <a:t> (Para creación de  </a:t>
            </a:r>
            <a:r>
              <a:rPr lang="es-ES" dirty="0" err="1">
                <a:latin typeface="Agency FB" pitchFamily="34" charset="0"/>
              </a:rPr>
              <a:t>Rich</a:t>
            </a:r>
            <a:r>
              <a:rPr lang="es-ES" dirty="0">
                <a:latin typeface="Agency FB" pitchFamily="34" charset="0"/>
              </a:rPr>
              <a:t> Internet </a:t>
            </a:r>
            <a:r>
              <a:rPr lang="es-ES" dirty="0" err="1">
                <a:latin typeface="Agency FB" pitchFamily="34" charset="0"/>
              </a:rPr>
              <a:t>Applications</a:t>
            </a:r>
            <a:r>
              <a:rPr lang="es-ES" dirty="0">
                <a:latin typeface="Agency FB" pitchFamily="34" charset="0"/>
              </a:rPr>
              <a:t> </a:t>
            </a:r>
            <a:r>
              <a:rPr lang="es-ES" dirty="0" smtClean="0">
                <a:latin typeface="Agency FB" pitchFamily="34" charset="0"/>
              </a:rPr>
              <a:t> - RIA).</a:t>
            </a:r>
            <a:endParaRPr lang="es-ES" dirty="0">
              <a:latin typeface="Agency FB" pitchFamily="34" charset="0"/>
            </a:endParaRPr>
          </a:p>
          <a:p>
            <a:r>
              <a:rPr lang="es-ES" dirty="0">
                <a:latin typeface="Agency FB" pitchFamily="34" charset="0"/>
              </a:rPr>
              <a:t>Diferentes mejoras en seguridad.</a:t>
            </a:r>
          </a:p>
          <a:p>
            <a:r>
              <a:rPr lang="es-ES" dirty="0">
                <a:latin typeface="Agency FB" pitchFamily="34" charset="0"/>
              </a:rPr>
              <a:t>Diferentes mejoras en </a:t>
            </a:r>
            <a:r>
              <a:rPr lang="es-ES" dirty="0" smtClean="0">
                <a:latin typeface="Agency FB" pitchFamily="34" charset="0"/>
              </a:rPr>
              <a:t>concurrencia.</a:t>
            </a:r>
          </a:p>
          <a:p>
            <a:r>
              <a:rPr lang="es-MX" dirty="0" smtClean="0">
                <a:latin typeface="Agency FB" pitchFamily="34" charset="0"/>
              </a:rPr>
              <a:t>Interfaces Funcionales</a:t>
            </a:r>
            <a:endParaRPr lang="es-ES" dirty="0">
              <a:latin typeface="Agency FB" pitchFamily="34" charset="0"/>
            </a:endParaRPr>
          </a:p>
          <a:p>
            <a:r>
              <a:rPr lang="es-ES" dirty="0">
                <a:latin typeface="Agency FB" pitchFamily="34" charset="0"/>
              </a:rPr>
              <a:t>Añade funcionalidad para programación </a:t>
            </a:r>
            <a:r>
              <a:rPr lang="es-ES" dirty="0" smtClean="0">
                <a:latin typeface="Agency FB" pitchFamily="34" charset="0"/>
              </a:rPr>
              <a:t>funcional mediante expresiones Lambda.</a:t>
            </a:r>
          </a:p>
          <a:p>
            <a:r>
              <a:rPr lang="es-ES" dirty="0" smtClean="0">
                <a:latin typeface="Agency FB" pitchFamily="34" charset="0"/>
              </a:rPr>
              <a:t>Mejora la integración de </a:t>
            </a:r>
            <a:r>
              <a:rPr lang="es-ES" dirty="0" err="1" smtClean="0">
                <a:latin typeface="Agency FB" pitchFamily="34" charset="0"/>
              </a:rPr>
              <a:t>JavaScript</a:t>
            </a:r>
            <a:r>
              <a:rPr lang="es-ES" dirty="0" smtClean="0">
                <a:latin typeface="Agency FB" pitchFamily="34" charset="0"/>
              </a:rPr>
              <a:t>.</a:t>
            </a:r>
          </a:p>
          <a:p>
            <a:r>
              <a:rPr lang="es-ES" dirty="0" smtClean="0">
                <a:latin typeface="Agency FB" pitchFamily="34" charset="0"/>
              </a:rPr>
              <a:t>Nuevas API para manejo de fechas y tiempo (Date - Time).</a:t>
            </a:r>
            <a:endParaRPr lang="es-ES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Descripción Java 8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>
                <a:latin typeface="Agency FB" pitchFamily="34" charset="0"/>
              </a:rPr>
              <a:t>Java 8 es un revolucionario lanzamiento de la plataforma de desarrollo # 1 del mundo. 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Incluye una enorme actualización del modelo de programación Java y una evolución coordinada de la JVM, el lenguaje Java y las bibliotecas. 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Incluye características de productividad, facilidad de uso, programación políglota mejorada, seguridad y rendimiento mejorado.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238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2"/>
              </a:rPr>
              <a:t>http://www.oracle.com/technetwork/java/javase/overview/java8-2100321.html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latin typeface="Agency FB" pitchFamily="34" charset="0"/>
              </a:rPr>
              <a:t>Novedades</a:t>
            </a:r>
            <a:endParaRPr lang="es-ES" sz="5400" b="1" dirty="0"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Lenguaje de Programación Java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s-ES" b="1" dirty="0" smtClean="0">
                <a:latin typeface="Agency FB" pitchFamily="34" charset="0"/>
              </a:rPr>
              <a:t>Expresiones Lambda</a:t>
            </a:r>
            <a:r>
              <a:rPr lang="es-ES" dirty="0" smtClean="0">
                <a:latin typeface="Agency FB" pitchFamily="34" charset="0"/>
              </a:rPr>
              <a:t>, una nueva característica del lenguaje se ha introducido en esta versión. </a:t>
            </a:r>
            <a:r>
              <a:rPr lang="es-ES" dirty="0">
                <a:latin typeface="Agency FB" pitchFamily="34" charset="0"/>
              </a:rPr>
              <a:t>P</a:t>
            </a:r>
            <a:r>
              <a:rPr lang="es-ES" dirty="0" smtClean="0">
                <a:latin typeface="Agency FB" pitchFamily="34" charset="0"/>
              </a:rPr>
              <a:t>ermiten tratar la funcionalidad como un argumento de método o código como datos. Permiten expresar de manera más compacta instancias de interfaces de un solo método (</a:t>
            </a:r>
            <a:r>
              <a:rPr lang="es-ES" dirty="0">
                <a:latin typeface="Agency FB" pitchFamily="34" charset="0"/>
              </a:rPr>
              <a:t>I</a:t>
            </a:r>
            <a:r>
              <a:rPr lang="es-ES" dirty="0" smtClean="0">
                <a:latin typeface="Agency FB" pitchFamily="34" charset="0"/>
              </a:rPr>
              <a:t>nterfaces Funcionales).</a:t>
            </a:r>
          </a:p>
          <a:p>
            <a:pPr>
              <a:buNone/>
            </a:pPr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Los </a:t>
            </a:r>
            <a:r>
              <a:rPr lang="es-ES" b="1" dirty="0">
                <a:latin typeface="Agency FB" pitchFamily="34" charset="0"/>
              </a:rPr>
              <a:t>M</a:t>
            </a:r>
            <a:r>
              <a:rPr lang="es-ES" b="1" dirty="0" smtClean="0">
                <a:latin typeface="Agency FB" pitchFamily="34" charset="0"/>
              </a:rPr>
              <a:t>étodos </a:t>
            </a:r>
            <a:r>
              <a:rPr lang="es-ES" b="1" dirty="0">
                <a:latin typeface="Agency FB" pitchFamily="34" charset="0"/>
              </a:rPr>
              <a:t>D</a:t>
            </a:r>
            <a:r>
              <a:rPr lang="es-ES" b="1" dirty="0" smtClean="0">
                <a:latin typeface="Agency FB" pitchFamily="34" charset="0"/>
              </a:rPr>
              <a:t>efault </a:t>
            </a:r>
            <a:r>
              <a:rPr lang="es-ES" dirty="0" smtClean="0">
                <a:latin typeface="Agency FB" pitchFamily="34" charset="0"/>
              </a:rPr>
              <a:t>permiten agregar nueva funcionalidad a las interfaces de las bibliotecas y garantizar la compatibilidad binaria con el código escrito para versiones anteriores de esas interfaces.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Las </a:t>
            </a:r>
            <a:r>
              <a:rPr lang="es-ES" b="1" dirty="0" smtClean="0">
                <a:latin typeface="Agency FB" pitchFamily="34" charset="0"/>
              </a:rPr>
              <a:t>Anotaciones Repetidas</a:t>
            </a:r>
            <a:r>
              <a:rPr lang="es-ES" dirty="0" smtClean="0">
                <a:latin typeface="Agency FB" pitchFamily="34" charset="0"/>
              </a:rPr>
              <a:t> proporcionan la capacidad de aplicar el mismo tipo de anotación más de una vez a la misma declaración o tipo de uso.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dirty="0" smtClean="0">
                <a:latin typeface="Agency FB" pitchFamily="34" charset="0"/>
              </a:rPr>
              <a:t>Las </a:t>
            </a:r>
            <a:r>
              <a:rPr lang="es-ES" b="1" dirty="0" smtClean="0">
                <a:latin typeface="Agency FB" pitchFamily="34" charset="0"/>
              </a:rPr>
              <a:t>Anotaciones de Tipo</a:t>
            </a:r>
            <a:r>
              <a:rPr lang="es-ES" dirty="0" smtClean="0">
                <a:latin typeface="Agency FB" pitchFamily="34" charset="0"/>
              </a:rPr>
              <a:t> proporcionan la capacidad de aplicar una anotación en cualquier lugar en que se utilice un tipo, no sólo en una declaración. Utilizado con un sistema de tipo “</a:t>
            </a:r>
            <a:r>
              <a:rPr lang="es-ES" i="1" dirty="0" err="1" smtClean="0">
                <a:latin typeface="Agency FB" pitchFamily="34" charset="0"/>
              </a:rPr>
              <a:t>pluggable</a:t>
            </a:r>
            <a:r>
              <a:rPr lang="es-ES" i="1" dirty="0" smtClean="0">
                <a:latin typeface="Agency FB" pitchFamily="34" charset="0"/>
              </a:rPr>
              <a:t>”</a:t>
            </a:r>
            <a:r>
              <a:rPr lang="es-ES" dirty="0" smtClean="0">
                <a:latin typeface="Agency FB" pitchFamily="34" charset="0"/>
              </a:rPr>
              <a:t>, esta característica permite una mejor comprobación de tipo de su código.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b="1" dirty="0" smtClean="0">
                <a:latin typeface="Agency FB" pitchFamily="34" charset="0"/>
              </a:rPr>
              <a:t>Inferencia de Tipo</a:t>
            </a:r>
            <a:r>
              <a:rPr lang="es-ES" dirty="0" smtClean="0">
                <a:latin typeface="Agency FB" pitchFamily="34" charset="0"/>
              </a:rPr>
              <a:t> mejorada.</a:t>
            </a:r>
          </a:p>
          <a:p>
            <a:endParaRPr lang="es-ES" dirty="0" smtClean="0">
              <a:latin typeface="Agency FB" pitchFamily="34" charset="0"/>
            </a:endParaRPr>
          </a:p>
          <a:p>
            <a:r>
              <a:rPr lang="es-ES" b="1" dirty="0" smtClean="0">
                <a:latin typeface="Agency FB" pitchFamily="34" charset="0"/>
              </a:rPr>
              <a:t>Reflexión de parámetro de método</a:t>
            </a:r>
            <a:r>
              <a:rPr lang="es-ES" dirty="0" smtClean="0">
                <a:latin typeface="Agency FB" pitchFamily="34" charset="0"/>
              </a:rPr>
              <a:t>.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07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3"/>
              </a:rPr>
              <a:t>http://www.oracle.com/technetwork/java/javase/8-whats-new-2157071.html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Agency FB" pitchFamily="34" charset="0"/>
              </a:rPr>
              <a:t>Mejoras</a:t>
            </a:r>
            <a:endParaRPr lang="es-ES" b="1" dirty="0">
              <a:latin typeface="Agency FB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1448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s-ES" sz="3100" b="1" dirty="0" smtClean="0">
                <a:latin typeface="Agency FB" pitchFamily="34" charset="0"/>
              </a:rPr>
              <a:t>Métodos de extensión virtual </a:t>
            </a:r>
            <a:r>
              <a:rPr lang="es-ES" sz="3100" dirty="0" smtClean="0">
                <a:latin typeface="Agency FB" pitchFamily="34" charset="0"/>
              </a:rPr>
              <a:t>(implantación de expresiones Lambda y funciones adyacentes a la plataforma y el lenguaje de programación Java.)</a:t>
            </a:r>
            <a:br>
              <a:rPr lang="es-ES" sz="3100" dirty="0" smtClean="0">
                <a:latin typeface="Agency FB" pitchFamily="34" charset="0"/>
              </a:rPr>
            </a:br>
            <a:endParaRPr lang="es-ES" sz="3100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API de fecha y hora</a:t>
            </a:r>
            <a:r>
              <a:rPr lang="es-ES" dirty="0" smtClean="0">
                <a:latin typeface="Agency FB" pitchFamily="34" charset="0"/>
              </a:rPr>
              <a:t/>
            </a:r>
            <a:br>
              <a:rPr lang="es-ES" dirty="0" smtClean="0">
                <a:latin typeface="Agency FB" pitchFamily="34" charset="0"/>
              </a:rPr>
            </a:br>
            <a:r>
              <a:rPr lang="es-ES" dirty="0" smtClean="0">
                <a:latin typeface="Agency FB" pitchFamily="34" charset="0"/>
              </a:rPr>
              <a:t>Permite gestionar datos de fecha y hora de forma mucho más natural.</a:t>
            </a:r>
          </a:p>
          <a:p>
            <a:pPr fontAlgn="base"/>
            <a:endParaRPr lang="es-ES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Motor de </a:t>
            </a:r>
            <a:r>
              <a:rPr lang="es-ES" b="1" dirty="0" err="1" smtClean="0">
                <a:latin typeface="Agency FB" pitchFamily="34" charset="0"/>
              </a:rPr>
              <a:t>JavaScript</a:t>
            </a:r>
            <a:r>
              <a:rPr lang="es-ES" b="1" dirty="0" smtClean="0">
                <a:latin typeface="Agency FB" pitchFamily="34" charset="0"/>
              </a:rPr>
              <a:t> </a:t>
            </a:r>
            <a:r>
              <a:rPr lang="es-ES" b="1" dirty="0" err="1" smtClean="0">
                <a:latin typeface="Agency FB" pitchFamily="34" charset="0"/>
              </a:rPr>
              <a:t>Nashhorn</a:t>
            </a:r>
            <a:r>
              <a:rPr lang="es-ES" dirty="0" smtClean="0">
                <a:latin typeface="Agency FB" pitchFamily="34" charset="0"/>
              </a:rPr>
              <a:t/>
            </a:r>
            <a:br>
              <a:rPr lang="es-ES" dirty="0" smtClean="0">
                <a:latin typeface="Agency FB" pitchFamily="34" charset="0"/>
              </a:rPr>
            </a:br>
            <a:r>
              <a:rPr lang="es-ES" dirty="0" smtClean="0">
                <a:latin typeface="Agency FB" pitchFamily="34" charset="0"/>
              </a:rPr>
              <a:t>Nueva implantación ligera de alto rendimiento del motor de </a:t>
            </a:r>
            <a:r>
              <a:rPr lang="es-ES" dirty="0" err="1" smtClean="0">
                <a:latin typeface="Agency FB" pitchFamily="34" charset="0"/>
              </a:rPr>
              <a:t>JavaScript</a:t>
            </a:r>
            <a:r>
              <a:rPr lang="es-ES" dirty="0" smtClean="0">
                <a:latin typeface="Agency FB" pitchFamily="34" charset="0"/>
              </a:rPr>
              <a:t> integrada en el JDK y disponible mediante las API existentes.</a:t>
            </a:r>
            <a:br>
              <a:rPr lang="es-ES" dirty="0" smtClean="0">
                <a:latin typeface="Agency FB" pitchFamily="34" charset="0"/>
              </a:rPr>
            </a:br>
            <a:endParaRPr lang="es-ES" dirty="0" smtClean="0">
              <a:latin typeface="Agency FB" pitchFamily="34" charset="0"/>
            </a:endParaRPr>
          </a:p>
          <a:p>
            <a:pPr fontAlgn="base"/>
            <a:r>
              <a:rPr lang="es-ES" b="1" dirty="0" smtClean="0">
                <a:latin typeface="Agency FB" pitchFamily="34" charset="0"/>
              </a:rPr>
              <a:t>Seguridad mejorada</a:t>
            </a:r>
            <a:r>
              <a:rPr lang="es-ES" dirty="0" smtClean="0">
                <a:latin typeface="Agency FB" pitchFamily="34" charset="0"/>
              </a:rPr>
              <a:t/>
            </a:r>
            <a:br>
              <a:rPr lang="es-ES" dirty="0" smtClean="0">
                <a:latin typeface="Agency FB" pitchFamily="34" charset="0"/>
              </a:rPr>
            </a:br>
            <a:r>
              <a:rPr lang="es-ES" dirty="0" smtClean="0">
                <a:latin typeface="Agency FB" pitchFamily="34" charset="0"/>
              </a:rPr>
              <a:t>Sustitución de la lista de métodos sensibles al emisor mantenida a mano existente por un mecanismo que identifica con mayor precisión dichos métodos y permite detectar a los emisores de forma fiable.</a:t>
            </a:r>
            <a:endParaRPr lang="es-ES" dirty="0">
              <a:latin typeface="Agency FB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42910" y="6500834"/>
            <a:ext cx="5070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Fuente: </a:t>
            </a:r>
            <a:r>
              <a:rPr lang="es-ES" sz="1400" dirty="0" smtClean="0">
                <a:latin typeface="Agency FB" pitchFamily="34" charset="0"/>
                <a:cs typeface="Consolas" pitchFamily="49" charset="0"/>
                <a:hlinkClick r:id="rId3"/>
              </a:rPr>
              <a:t>http://www.oracle.com/technetwork/java/javase/8-whats-new-2157071.html</a:t>
            </a:r>
            <a:r>
              <a:rPr lang="es-ES" sz="1400" dirty="0" smtClean="0">
                <a:latin typeface="Agency FB" pitchFamily="34" charset="0"/>
                <a:cs typeface="Consolas" pitchFamily="49" charset="0"/>
              </a:rPr>
              <a:t> </a:t>
            </a:r>
            <a:endParaRPr lang="es-ES" sz="1400" dirty="0">
              <a:latin typeface="Agency FB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916</Words>
  <Application>Microsoft Office PowerPoint</Application>
  <PresentationFormat>Presentación en pantalla (4:3)</PresentationFormat>
  <Paragraphs>131</Paragraphs>
  <Slides>21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Conociendo Java 8</vt:lpstr>
      <vt:lpstr>Diapositiva 2</vt:lpstr>
      <vt:lpstr>Contenido del Taller</vt:lpstr>
      <vt:lpstr>Versiones de Java</vt:lpstr>
      <vt:lpstr>Lanzamiento Java 8</vt:lpstr>
      <vt:lpstr>Descripción Java 8</vt:lpstr>
      <vt:lpstr>Novedades</vt:lpstr>
      <vt:lpstr>Lenguaje de Programación Java</vt:lpstr>
      <vt:lpstr>Mejoras</vt:lpstr>
      <vt:lpstr>Otras Mejoras</vt:lpstr>
      <vt:lpstr>Paradigmas de Programación</vt:lpstr>
      <vt:lpstr>Programación Funcional</vt:lpstr>
      <vt:lpstr>Diferencia entre Imperativa y Declarativa</vt:lpstr>
      <vt:lpstr>Funciones Lambda</vt:lpstr>
      <vt:lpstr>Ejemplo (Imp. vs Dcl.)</vt:lpstr>
      <vt:lpstr>Operaciones a Realizar</vt:lpstr>
      <vt:lpstr>Solución Imperativa</vt:lpstr>
      <vt:lpstr>Operaciones Realizadas</vt:lpstr>
      <vt:lpstr>Solución Declarativa</vt:lpstr>
      <vt:lpstr>Operaciones Realizadas</vt:lpstr>
      <vt:lpstr>Conclusión de las Comparativas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SITI</dc:creator>
  <cp:lastModifiedBy>SITI</cp:lastModifiedBy>
  <cp:revision>36</cp:revision>
  <dcterms:created xsi:type="dcterms:W3CDTF">2017-05-01T16:54:02Z</dcterms:created>
  <dcterms:modified xsi:type="dcterms:W3CDTF">2017-05-25T15:53:23Z</dcterms:modified>
</cp:coreProperties>
</file>