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63A05-90B4-440B-9158-21DEFE2C692A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0E1D64-C9A4-4BBC-8AAC-C5090C81CC0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914400"/>
            <a:ext cx="9144000" cy="1828800"/>
          </a:xfrm>
        </p:spPr>
        <p:txBody>
          <a:bodyPr/>
          <a:lstStyle/>
          <a:p>
            <a:r>
              <a:rPr lang="en-US" sz="6000" dirty="0" smtClean="0">
                <a:solidFill>
                  <a:srgbClr val="FFFFFF"/>
                </a:solidFill>
                <a:latin typeface="Consolas" charset="0"/>
              </a:rPr>
              <a:t>Find your foodie-mate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latin typeface="Corbel" charset="0"/>
              </a:rPr>
              <a:t>By: </a:t>
            </a:r>
          </a:p>
          <a:p>
            <a:pPr algn="ctr"/>
            <a:r>
              <a:rPr lang="en-US" sz="2800" dirty="0" err="1" smtClean="0">
                <a:latin typeface="Corbel" charset="0"/>
              </a:rPr>
              <a:t>Akhilanand</a:t>
            </a:r>
            <a:r>
              <a:rPr lang="en-US" sz="2800" dirty="0" smtClean="0">
                <a:latin typeface="Corbel" charset="0"/>
              </a:rPr>
              <a:t> </a:t>
            </a:r>
            <a:r>
              <a:rPr lang="en-US" sz="2800" dirty="0" err="1" smtClean="0">
                <a:latin typeface="Corbel" charset="0"/>
              </a:rPr>
              <a:t>Benkal</a:t>
            </a:r>
            <a:r>
              <a:rPr lang="en-US" sz="2800" dirty="0" smtClean="0">
                <a:latin typeface="Corbel" charset="0"/>
              </a:rPr>
              <a:t> </a:t>
            </a:r>
            <a:r>
              <a:rPr lang="en-US" sz="2800" dirty="0" err="1" smtClean="0">
                <a:latin typeface="Corbel" charset="0"/>
              </a:rPr>
              <a:t>Venkanna</a:t>
            </a:r>
            <a:r>
              <a:rPr lang="en-US" sz="2800" dirty="0" smtClean="0">
                <a:latin typeface="Corbel" charset="0"/>
              </a:rPr>
              <a:t> (A20358137) </a:t>
            </a:r>
            <a:endParaRPr lang="en-US" sz="2800" dirty="0" smtClean="0">
              <a:latin typeface="Corbel" charset="0"/>
            </a:endParaRPr>
          </a:p>
          <a:p>
            <a:pPr algn="ctr"/>
            <a:r>
              <a:rPr lang="en-US" sz="2800" dirty="0" err="1" smtClean="0">
                <a:latin typeface="Corbel" charset="0"/>
              </a:rPr>
              <a:t>Hariprasad</a:t>
            </a:r>
            <a:r>
              <a:rPr lang="en-US" sz="2800" dirty="0" smtClean="0">
                <a:latin typeface="Corbel" charset="0"/>
              </a:rPr>
              <a:t> Ravi Kumar (A20348609) </a:t>
            </a:r>
          </a:p>
          <a:p>
            <a:pPr algn="ctr"/>
            <a:endParaRPr lang="en-US" sz="2800" dirty="0" smtClean="0">
              <a:latin typeface="Corbel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charset="0"/>
              </a:rPr>
              <a:t>We feel </a:t>
            </a:r>
            <a:r>
              <a:rPr lang="en-US" dirty="0" smtClean="0">
                <a:latin typeface="Corbel"/>
              </a:rPr>
              <a:t>people often bond over food and are unaware of people who share same tastes. So we </a:t>
            </a:r>
            <a:r>
              <a:rPr lang="en-US" dirty="0" smtClean="0">
                <a:latin typeface="Corbel" charset="0"/>
              </a:rPr>
              <a:t>try to </a:t>
            </a:r>
            <a:r>
              <a:rPr lang="en-US" dirty="0" smtClean="0">
                <a:latin typeface="Corbel" charset="0"/>
              </a:rPr>
              <a:t>recommend common </a:t>
            </a:r>
            <a:r>
              <a:rPr lang="en-US" dirty="0" smtClean="0">
                <a:latin typeface="Corbel" charset="0"/>
              </a:rPr>
              <a:t>food preferences and with similar food tastes. </a:t>
            </a:r>
          </a:p>
          <a:p>
            <a:r>
              <a:rPr lang="en-US" dirty="0" smtClean="0">
                <a:latin typeface="Corbel" charset="0"/>
              </a:rPr>
              <a:t>We try to identify clusters consistently wherein users can identify people from their own list of </a:t>
            </a:r>
            <a:r>
              <a:rPr lang="en-US" dirty="0" smtClean="0">
                <a:latin typeface="Corbel" charset="0"/>
              </a:rPr>
              <a:t>friends, </a:t>
            </a:r>
            <a:r>
              <a:rPr lang="en-US" dirty="0" smtClean="0">
                <a:latin typeface="Corbel" charset="0"/>
              </a:rPr>
              <a:t>who have a common taste of food.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Yelp to collect restaurants that mentioned a certain cousin and ratings.</a:t>
            </a:r>
          </a:p>
          <a:p>
            <a:r>
              <a:rPr lang="en-US" dirty="0" smtClean="0"/>
              <a:t>Compare these restaurants to the restaurants that for other cousin and ratings.</a:t>
            </a:r>
          </a:p>
          <a:p>
            <a:r>
              <a:rPr lang="en-US" dirty="0" smtClean="0"/>
              <a:t> Select the most similar cousin by comparing the restaurants. </a:t>
            </a:r>
          </a:p>
          <a:p>
            <a:r>
              <a:rPr lang="en-US" dirty="0" smtClean="0"/>
              <a:t>Content-based </a:t>
            </a:r>
            <a:r>
              <a:rPr lang="en-US" dirty="0" smtClean="0"/>
              <a:t>recommendation </a:t>
            </a:r>
            <a:r>
              <a:rPr lang="en-US" dirty="0" smtClean="0"/>
              <a:t>algorithm to find ratings and the restaurants.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rbel" charset="0"/>
              </a:rPr>
              <a:t>We used </a:t>
            </a:r>
            <a:r>
              <a:rPr lang="en-US" dirty="0" err="1" smtClean="0">
                <a:latin typeface="Corbel" charset="0"/>
              </a:rPr>
              <a:t>BeautifulSoup</a:t>
            </a:r>
            <a:r>
              <a:rPr lang="en-US" dirty="0" smtClean="0">
                <a:latin typeface="Corbel" charset="0"/>
              </a:rPr>
              <a:t> </a:t>
            </a:r>
            <a:r>
              <a:rPr lang="en-US" dirty="0" smtClean="0">
                <a:latin typeface="Corbel" pitchFamily="34" charset="0"/>
              </a:rPr>
              <a:t>to scrap the data from Yelp.</a:t>
            </a:r>
          </a:p>
          <a:p>
            <a:r>
              <a:rPr lang="en-US" dirty="0" smtClean="0">
                <a:latin typeface="Corbel" pitchFamily="34" charset="0"/>
              </a:rPr>
              <a:t>Retrieved the data over a time period of a week in order to review the various features of the data.</a:t>
            </a:r>
          </a:p>
          <a:p>
            <a:r>
              <a:rPr lang="en-US" dirty="0" smtClean="0">
                <a:latin typeface="Corbel" pitchFamily="34" charset="0"/>
              </a:rPr>
              <a:t> </a:t>
            </a:r>
            <a:r>
              <a:rPr lang="en-US" dirty="0" smtClean="0">
                <a:latin typeface="Corbel" charset="0"/>
              </a:rPr>
              <a:t>We </a:t>
            </a:r>
            <a:r>
              <a:rPr lang="en-US" dirty="0" smtClean="0">
                <a:latin typeface="Corbel" charset="0"/>
              </a:rPr>
              <a:t>focus on the user provided data like Reviews, Ratings and </a:t>
            </a:r>
            <a:r>
              <a:rPr lang="en-US" dirty="0" smtClean="0">
                <a:latin typeface="Corbel" charset="0"/>
              </a:rPr>
              <a:t>Cousins.</a:t>
            </a:r>
            <a:endParaRPr lang="en-US" dirty="0" smtClean="0">
              <a:latin typeface="Corbel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173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Find your foodie-mate</vt:lpstr>
      <vt:lpstr>Problem</vt:lpstr>
      <vt:lpstr>Approach</vt:lpstr>
      <vt:lpstr>Data</vt:lpstr>
      <vt:lpstr>Results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foodie-mate</dc:title>
  <dc:creator>Hariprasad</dc:creator>
  <cp:lastModifiedBy>Hariprasad</cp:lastModifiedBy>
  <cp:revision>15</cp:revision>
  <dcterms:created xsi:type="dcterms:W3CDTF">2015-11-29T22:27:07Z</dcterms:created>
  <dcterms:modified xsi:type="dcterms:W3CDTF">2015-11-30T00:50:33Z</dcterms:modified>
</cp:coreProperties>
</file>