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58" r:id="rId6"/>
    <p:sldId id="261" r:id="rId7"/>
    <p:sldId id="259" r:id="rId8"/>
  </p:sldIdLst>
  <p:sldSz cx="12192000" cy="6858000"/>
  <p:notesSz cx="6858000" cy="9144000"/>
  <p:embeddedFontLst>
    <p:embeddedFont>
      <p:font typeface="Aharoni" panose="02010803020104030203" pitchFamily="2" charset="-7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6" autoAdjust="0"/>
    <p:restoredTop sz="94660"/>
  </p:normalViewPr>
  <p:slideViewPr>
    <p:cSldViewPr snapToGrid="0">
      <p:cViewPr>
        <p:scale>
          <a:sx n="87" d="100"/>
          <a:sy n="8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7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80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Picture 434">
            <a:extLst>
              <a:ext uri="{FF2B5EF4-FFF2-40B4-BE49-F238E27FC236}">
                <a16:creationId xmlns:a16="http://schemas.microsoft.com/office/drawing/2014/main" id="{C74E3E8F-8518-0143-A966-910B2DE1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336" y="-204009"/>
            <a:ext cx="13421427" cy="7422390"/>
          </a:xfrm>
          <a:prstGeom prst="rect">
            <a:avLst/>
          </a:prstGeom>
          <a:gradFill>
            <a:gsLst>
              <a:gs pos="99609">
                <a:srgbClr val="5C3DA0"/>
              </a:gs>
              <a:gs pos="99218">
                <a:srgbClr val="5C3DA0"/>
              </a:gs>
              <a:gs pos="98437">
                <a:srgbClr val="5D3DA0"/>
              </a:gs>
              <a:gs pos="96875">
                <a:srgbClr val="5E3EA1"/>
              </a:gs>
              <a:gs pos="93750">
                <a:srgbClr val="6140A2"/>
              </a:gs>
              <a:gs pos="87500">
                <a:srgbClr val="6643A4"/>
              </a:gs>
              <a:gs pos="75000">
                <a:srgbClr val="7149A9"/>
              </a:gs>
              <a:gs pos="50000">
                <a:srgbClr val="8655B3"/>
              </a:gs>
              <a:gs pos="0">
                <a:srgbClr val="B16DC7"/>
              </a:gs>
              <a:gs pos="100000">
                <a:srgbClr val="5B3C9F"/>
              </a:gs>
            </a:gsLst>
            <a:lin ang="5460000" scaled="0"/>
          </a:gra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90D690-B395-DA07-65D9-1483BA9BE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l="29747" t="67848" r="29747"/>
          <a:stretch/>
        </p:blipFill>
        <p:spPr>
          <a:xfrm>
            <a:off x="3626734" y="4653022"/>
            <a:ext cx="4938532" cy="22049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2CF0EB-110A-C172-6153-4223E4F90A69}"/>
              </a:ext>
            </a:extLst>
          </p:cNvPr>
          <p:cNvCxnSpPr/>
          <p:nvPr/>
        </p:nvCxnSpPr>
        <p:spPr>
          <a:xfrm>
            <a:off x="6668770" y="1790660"/>
            <a:ext cx="0" cy="2266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F15B60-1819-AFE5-1CDE-1E8EE8EC40FF}"/>
              </a:ext>
            </a:extLst>
          </p:cNvPr>
          <p:cNvSpPr/>
          <p:nvPr/>
        </p:nvSpPr>
        <p:spPr>
          <a:xfrm>
            <a:off x="4443730" y="3912235"/>
            <a:ext cx="2225040" cy="990600"/>
          </a:xfrm>
          <a:custGeom>
            <a:avLst/>
            <a:gdLst>
              <a:gd name="connsiteX0" fmla="*/ 0 w 2225040"/>
              <a:gd name="connsiteY0" fmla="*/ 142240 h 990600"/>
              <a:gd name="connsiteX1" fmla="*/ 2225040 w 2225040"/>
              <a:gd name="connsiteY1" fmla="*/ 0 h 990600"/>
              <a:gd name="connsiteX2" fmla="*/ 2225040 w 2225040"/>
              <a:gd name="connsiteY2" fmla="*/ 990600 h 990600"/>
              <a:gd name="connsiteX3" fmla="*/ 193040 w 2225040"/>
              <a:gd name="connsiteY3" fmla="*/ 990600 h 990600"/>
              <a:gd name="connsiteX4" fmla="*/ 0 w 2225040"/>
              <a:gd name="connsiteY4" fmla="*/ 142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040" h="990600">
                <a:moveTo>
                  <a:pt x="0" y="142240"/>
                </a:moveTo>
                <a:lnTo>
                  <a:pt x="2225040" y="0"/>
                </a:lnTo>
                <a:lnTo>
                  <a:pt x="2225040" y="990600"/>
                </a:lnTo>
                <a:lnTo>
                  <a:pt x="193040" y="990600"/>
                </a:lnTo>
                <a:lnTo>
                  <a:pt x="0" y="142240"/>
                </a:lnTo>
                <a:close/>
              </a:path>
            </a:pathLst>
          </a:custGeom>
          <a:solidFill>
            <a:srgbClr val="412B73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6DAE22-D86A-39A3-713B-4B4F48F57154}"/>
              </a:ext>
            </a:extLst>
          </p:cNvPr>
          <p:cNvSpPr/>
          <p:nvPr/>
        </p:nvSpPr>
        <p:spPr>
          <a:xfrm>
            <a:off x="6670039" y="3912235"/>
            <a:ext cx="1009015" cy="989965"/>
          </a:xfrm>
          <a:custGeom>
            <a:avLst/>
            <a:gdLst>
              <a:gd name="connsiteX0" fmla="*/ 0 w 1010920"/>
              <a:gd name="connsiteY0" fmla="*/ 0 h 995680"/>
              <a:gd name="connsiteX1" fmla="*/ 0 w 1010920"/>
              <a:gd name="connsiteY1" fmla="*/ 995680 h 995680"/>
              <a:gd name="connsiteX2" fmla="*/ 1010920 w 1010920"/>
              <a:gd name="connsiteY2" fmla="*/ 421640 h 995680"/>
              <a:gd name="connsiteX3" fmla="*/ 0 w 1010920"/>
              <a:gd name="connsiteY3" fmla="*/ 0 h 995680"/>
              <a:gd name="connsiteX0" fmla="*/ 0 w 1010920"/>
              <a:gd name="connsiteY0" fmla="*/ 0 h 993775"/>
              <a:gd name="connsiteX1" fmla="*/ 0 w 1010920"/>
              <a:gd name="connsiteY1" fmla="*/ 993775 h 993775"/>
              <a:gd name="connsiteX2" fmla="*/ 1010920 w 1010920"/>
              <a:gd name="connsiteY2" fmla="*/ 419735 h 993775"/>
              <a:gd name="connsiteX3" fmla="*/ 0 w 1010920"/>
              <a:gd name="connsiteY3" fmla="*/ 0 h 993775"/>
              <a:gd name="connsiteX0" fmla="*/ 0 w 1009015"/>
              <a:gd name="connsiteY0" fmla="*/ 0 h 993775"/>
              <a:gd name="connsiteX1" fmla="*/ 0 w 1009015"/>
              <a:gd name="connsiteY1" fmla="*/ 993775 h 993775"/>
              <a:gd name="connsiteX2" fmla="*/ 1009015 w 1009015"/>
              <a:gd name="connsiteY2" fmla="*/ 415925 h 993775"/>
              <a:gd name="connsiteX3" fmla="*/ 0 w 1009015"/>
              <a:gd name="connsiteY3" fmla="*/ 0 h 993775"/>
              <a:gd name="connsiteX0" fmla="*/ 0 w 1009015"/>
              <a:gd name="connsiteY0" fmla="*/ 0 h 989965"/>
              <a:gd name="connsiteX1" fmla="*/ 0 w 1009015"/>
              <a:gd name="connsiteY1" fmla="*/ 989965 h 989965"/>
              <a:gd name="connsiteX2" fmla="*/ 1009015 w 1009015"/>
              <a:gd name="connsiteY2" fmla="*/ 412115 h 989965"/>
              <a:gd name="connsiteX3" fmla="*/ 0 w 1009015"/>
              <a:gd name="connsiteY3" fmla="*/ 0 h 9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015" h="989965">
                <a:moveTo>
                  <a:pt x="0" y="0"/>
                </a:moveTo>
                <a:lnTo>
                  <a:pt x="0" y="989965"/>
                </a:lnTo>
                <a:lnTo>
                  <a:pt x="1009015" y="412115"/>
                </a:lnTo>
                <a:lnTo>
                  <a:pt x="0" y="0"/>
                </a:lnTo>
                <a:close/>
              </a:path>
            </a:pathLst>
          </a:custGeom>
          <a:solidFill>
            <a:srgbClr val="0F0449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C09F55-2AA5-C3BC-6AF1-59DE1918D306}"/>
              </a:ext>
            </a:extLst>
          </p:cNvPr>
          <p:cNvGrpSpPr/>
          <p:nvPr/>
        </p:nvGrpSpPr>
        <p:grpSpPr>
          <a:xfrm>
            <a:off x="4468744" y="3333000"/>
            <a:ext cx="3213574" cy="1182399"/>
            <a:chOff x="4468744" y="3333000"/>
            <a:chExt cx="3213574" cy="11823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351AFEB-6829-65F6-4102-807C8996F705}"/>
                </a:ext>
              </a:extLst>
            </p:cNvPr>
            <p:cNvGrpSpPr/>
            <p:nvPr/>
          </p:nvGrpSpPr>
          <p:grpSpPr>
            <a:xfrm rot="463187">
              <a:off x="6608551" y="3390632"/>
              <a:ext cx="815671" cy="508958"/>
              <a:chOff x="1570958" y="2590797"/>
              <a:chExt cx="1144151" cy="713921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FE59C7EF-E282-ADD8-7BA3-B5A158CAD41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EAEE7DF-4A62-97E2-75F5-84563D7A6825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BDC602E-A317-B223-53C9-B2068971101C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A84D8C6-E9E3-3E2E-865E-09C2BFC0296D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0A7D2B7-E53E-82D8-FBCB-8AD7F37BE828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4C05BAC-A602-D2FE-9ABE-60C7CD10FAF6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3688649-E3FA-B6FB-F892-F8DB5DCE1F9D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213B0B9-6119-ED0A-87AC-2DCF619AC43D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6A1163-1B6F-5EBF-935B-AC3EC8D28934}"/>
                </a:ext>
              </a:extLst>
            </p:cNvPr>
            <p:cNvGrpSpPr/>
            <p:nvPr/>
          </p:nvGrpSpPr>
          <p:grpSpPr>
            <a:xfrm rot="3423770" flipH="1">
              <a:off x="5057160" y="3486357"/>
              <a:ext cx="815671" cy="508958"/>
              <a:chOff x="1570958" y="2590797"/>
              <a:chExt cx="1144151" cy="71392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79FAED6-3B71-0EBF-3F60-57FBCD0E28E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78B904A-2FB1-D648-16C8-0D4D5069385F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EA1103-49D6-ACFC-D7FD-FC390263305C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03CA909-6492-5ACF-C407-DEF0D050D789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453F2B9-13D1-A272-C46B-92A29772899E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5A463F1-7DE1-6703-E0ED-24952A111836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4272E9CA-1F2D-D3B3-BB8D-D8E71D496AC5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3170AFC-B3D3-EDBB-0AED-5B1798E8742E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FF0AE4-E01A-FA05-69DA-B81701D573DE}"/>
                </a:ext>
              </a:extLst>
            </p:cNvPr>
            <p:cNvGrpSpPr/>
            <p:nvPr/>
          </p:nvGrpSpPr>
          <p:grpSpPr>
            <a:xfrm>
              <a:off x="4468744" y="3462762"/>
              <a:ext cx="3213574" cy="1052637"/>
              <a:chOff x="4468744" y="3462762"/>
              <a:chExt cx="3213574" cy="10526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B5A9EB6-411F-1BAD-2C43-13B59D0FDB46}"/>
                  </a:ext>
                </a:extLst>
              </p:cNvPr>
              <p:cNvGrpSpPr/>
              <p:nvPr/>
            </p:nvGrpSpPr>
            <p:grpSpPr>
              <a:xfrm rot="1343586" flipH="1">
                <a:off x="6334354" y="3638618"/>
                <a:ext cx="815671" cy="508958"/>
                <a:chOff x="1570958" y="2590797"/>
                <a:chExt cx="1144151" cy="71392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8218711-0D9D-122B-2B45-7D1C654D1C13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32389F36-9E58-0802-6968-C25E9A5F114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812FB6E7-5BBB-943E-A847-A423FF834EF8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9F56646-FF03-B9F8-9B15-13B961B01340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123A5313-C749-28CF-5137-1F4B650F0356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038CFA7-F4B1-1341-C397-3EE0853EF051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317FD9B-E96B-C35C-665F-BFE898A47FA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9ADA781C-05E8-31DF-7B32-D6321A059A4D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D5540DD-3C91-81C2-610A-6D69DA42C23D}"/>
                  </a:ext>
                </a:extLst>
              </p:cNvPr>
              <p:cNvGrpSpPr/>
              <p:nvPr/>
            </p:nvGrpSpPr>
            <p:grpSpPr>
              <a:xfrm rot="17152694">
                <a:off x="5845048" y="3616119"/>
                <a:ext cx="815671" cy="508958"/>
                <a:chOff x="1570958" y="2590797"/>
                <a:chExt cx="1144151" cy="713921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98E58606-5135-EC31-F853-6EAD1E5B65D5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49CB19EA-6E07-D325-6222-289C204FA708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5F886940-05B4-69E8-14D5-332A2F36FCBE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2B705BB-9987-5690-EC43-97917685B05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3553F20-81F5-0939-58BD-5F8DDF3C8723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CBD5F64E-92A3-F2F3-1F0D-63E095F642A4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3A89C1B7-9CD8-25F3-DCA3-A0F65FDB3909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157D2E6C-6296-8819-0828-B8E131762686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2A63071-F9F6-9FC8-EBDB-80E55CF44DFE}"/>
                  </a:ext>
                </a:extLst>
              </p:cNvPr>
              <p:cNvGrpSpPr/>
              <p:nvPr/>
            </p:nvGrpSpPr>
            <p:grpSpPr>
              <a:xfrm rot="12289031">
                <a:off x="5342117" y="3795778"/>
                <a:ext cx="815671" cy="508958"/>
                <a:chOff x="1570958" y="2590797"/>
                <a:chExt cx="1144151" cy="713921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55730A8D-98C6-CC79-FC2D-74C67F63DCFE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993CD94-4942-B564-F243-C1601FE892D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AA1B7C7-F45F-C047-CF49-08BFA3285CC8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2724CC-E899-4B73-D1DF-20CC912C9DC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94219E-8B15-F0F5-EC13-D0C450FC460E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BE463C4-694E-672D-591A-DA663B7C2A15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32E08B3-4107-DAF6-23CE-024B6D5D3A67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D111E56-7F61-3D06-4E99-06DD2D1FC5DF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070ED32-2B23-71DA-0498-66C2D12ED239}"/>
                  </a:ext>
                </a:extLst>
              </p:cNvPr>
              <p:cNvGrpSpPr/>
              <p:nvPr/>
            </p:nvGrpSpPr>
            <p:grpSpPr>
              <a:xfrm rot="1343586" flipH="1">
                <a:off x="4468744" y="3876627"/>
                <a:ext cx="815671" cy="508958"/>
                <a:chOff x="1570958" y="2590797"/>
                <a:chExt cx="1144151" cy="713921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09F67BF-A3FD-303F-0411-8B020CEE015A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C84997E-CA85-86B9-06FB-5502812BDEE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5EBCC9DF-92C4-6BA4-659A-6B1D6762C9CC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5EFE4EC-E96A-2685-7F5D-67C1D222A0C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A4BCF358-B5BD-E71C-97B5-E81B36013B55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EA5C2AE6-8684-7205-7B0D-E99556776011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B785AC3-39A2-CF5B-B50E-766202B4488E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BB7A4C6-EA9A-7920-4694-D7030A4B8AA5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6774AD5-7AED-61B7-3785-FC13E1BC1417}"/>
                  </a:ext>
                </a:extLst>
              </p:cNvPr>
              <p:cNvGrpSpPr/>
              <p:nvPr/>
            </p:nvGrpSpPr>
            <p:grpSpPr>
              <a:xfrm rot="13304902">
                <a:off x="6866647" y="4006441"/>
                <a:ext cx="815671" cy="508958"/>
                <a:chOff x="1570958" y="2590797"/>
                <a:chExt cx="1144151" cy="71392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75DB518-5B8A-35C4-A803-21CFB5591ED4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BFA4D04-7D52-51B3-9945-829A16CB0D7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F1E66F3-8A9B-42A1-BACB-5A9B9B0A0E3A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F6EC436-5662-9B53-955A-FC77852A2367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2E4C37A-34CB-ECBB-802E-B01924F6E417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BFE67C1-5BE6-6B06-DEF2-0D561F521880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BB6683E-EBC2-8038-97C3-CEA05FE94A17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556BC84-156D-B1B4-0D9F-160C98027364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A96DD08-8D5B-6FD7-2706-0A82FE6AC40B}"/>
                  </a:ext>
                </a:extLst>
              </p:cNvPr>
              <p:cNvGrpSpPr/>
              <p:nvPr/>
            </p:nvGrpSpPr>
            <p:grpSpPr>
              <a:xfrm rot="1641740">
                <a:off x="6393244" y="3790621"/>
                <a:ext cx="815671" cy="508958"/>
                <a:chOff x="1570958" y="2590797"/>
                <a:chExt cx="1144151" cy="713921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53242FD-E5BF-DE5C-9AB6-B3B80EAD7C5F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CD93BAE-8D24-A76C-7D90-93189C1DBF2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A3A04E7-2C0C-0371-7D1E-A82DFF481519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5AEA721-0B37-ABA8-AF86-BFFAE3761D36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CED971F9-60AD-71C4-383B-E3BC970F2FD8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1F0591E-F50A-3C10-F215-6B2B8D28617F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C03B1E9-9074-A8CA-F281-B8CE4CD8E5F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28AD2EF-73DA-63A4-0B12-06B5D6868EA2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8E35D68-5DE8-1048-AB7A-CEC1A2B68AB6}"/>
                  </a:ext>
                </a:extLst>
              </p:cNvPr>
              <p:cNvGrpSpPr/>
              <p:nvPr/>
            </p:nvGrpSpPr>
            <p:grpSpPr>
              <a:xfrm rot="3248846">
                <a:off x="4961042" y="3807736"/>
                <a:ext cx="815671" cy="508958"/>
                <a:chOff x="1570958" y="2590797"/>
                <a:chExt cx="1144151" cy="713921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8133568-DA5E-6196-08D0-CD339E2A3C05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EB24BB9-618D-D530-3EC6-741E5FB375A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0279C6B-59C8-CFF2-5113-F804ED2C0EFA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EB772C5-5706-B402-5E3D-91DBE1152AA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743833D-D0E7-6FB1-78C1-0A6BADFC3205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26AC143-5D8E-A1F2-015E-37F5E980CEBB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30A7E94-A66D-5C58-86B3-E75DFA64D87C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86DC07C-2C7C-A7AE-9AF3-502AA1123050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9BCC35-662A-B65F-129A-D0720A437E00}"/>
                </a:ext>
              </a:extLst>
            </p:cNvPr>
            <p:cNvGrpSpPr/>
            <p:nvPr/>
          </p:nvGrpSpPr>
          <p:grpSpPr>
            <a:xfrm rot="19255889">
              <a:off x="5513634" y="3406645"/>
              <a:ext cx="815671" cy="508958"/>
              <a:chOff x="1570958" y="2590797"/>
              <a:chExt cx="1144151" cy="71392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D4BBC1-A2FC-E4B4-BE56-F892F077032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7DAA89-64D1-D199-C2A5-AEEB5EF1DB61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5F22625-CC54-66BB-9AF0-72661AFC63E3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8352AD-664D-1086-C772-73F0507CE477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7098B2-84A2-122F-30E0-5EA93B3A504A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3518DF-8F0A-2D16-3A46-DC27DEEFC3F2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2A417C-5CC6-9C38-B919-9291742AEAE8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9477C5-4C04-C43A-5508-8724A04A23F7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71BAB-E863-DE08-F0AF-450EE12648AF}"/>
                </a:ext>
              </a:extLst>
            </p:cNvPr>
            <p:cNvGrpSpPr/>
            <p:nvPr/>
          </p:nvGrpSpPr>
          <p:grpSpPr>
            <a:xfrm rot="20241664">
              <a:off x="4482400" y="3499573"/>
              <a:ext cx="815671" cy="508958"/>
              <a:chOff x="1570958" y="2590797"/>
              <a:chExt cx="1144151" cy="71392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66DBF6-F830-50BF-4359-27ED5C0AA7E8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BC62C8-7F40-7240-0384-85D19E270051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585D373-0876-BEE0-0FF4-DB009C32BC22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27FC2C-2C5B-83A4-40CD-4FE190C8574C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A56C9F-8ED1-9F43-9490-0D9231440B56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173421-0463-4ED7-7468-4BFCAAF2D5EE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3BD418-10BF-E179-1F74-D02ABC05899A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0C1332F-4008-6E3A-8F93-1FC8ED6831C7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33F8B6F-B9A9-1693-7FA1-866B42A0CDA7}"/>
              </a:ext>
            </a:extLst>
          </p:cNvPr>
          <p:cNvGrpSpPr/>
          <p:nvPr/>
        </p:nvGrpSpPr>
        <p:grpSpPr>
          <a:xfrm>
            <a:off x="6556237" y="1936753"/>
            <a:ext cx="737328" cy="798912"/>
            <a:chOff x="3080843" y="1373805"/>
            <a:chExt cx="737328" cy="798912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C003F2E-703A-762B-2221-8A5488EBB792}"/>
                </a:ext>
              </a:extLst>
            </p:cNvPr>
            <p:cNvSpPr/>
            <p:nvPr/>
          </p:nvSpPr>
          <p:spPr>
            <a:xfrm>
              <a:off x="3080843" y="1709788"/>
              <a:ext cx="350133" cy="462929"/>
            </a:xfrm>
            <a:custGeom>
              <a:avLst/>
              <a:gdLst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61925 w 361950"/>
                <a:gd name="connsiteY3" fmla="*/ 2762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41738 w 361950"/>
                <a:gd name="connsiteY3" fmla="*/ 2439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45800"/>
                <a:gd name="connsiteY0" fmla="*/ 0 h 457200"/>
                <a:gd name="connsiteX1" fmla="*/ 0 w 345800"/>
                <a:gd name="connsiteY1" fmla="*/ 247650 h 457200"/>
                <a:gd name="connsiteX2" fmla="*/ 190500 w 345800"/>
                <a:gd name="connsiteY2" fmla="*/ 457200 h 457200"/>
                <a:gd name="connsiteX3" fmla="*/ 141738 w 345800"/>
                <a:gd name="connsiteY3" fmla="*/ 243925 h 457200"/>
                <a:gd name="connsiteX4" fmla="*/ 345800 w 345800"/>
                <a:gd name="connsiteY4" fmla="*/ 83138 h 457200"/>
                <a:gd name="connsiteX5" fmla="*/ 333375 w 34580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00" h="457200">
                  <a:moveTo>
                    <a:pt x="333375" y="0"/>
                  </a:moveTo>
                  <a:lnTo>
                    <a:pt x="0" y="247650"/>
                  </a:lnTo>
                  <a:lnTo>
                    <a:pt x="190500" y="457200"/>
                  </a:lnTo>
                  <a:lnTo>
                    <a:pt x="141738" y="243925"/>
                  </a:lnTo>
                  <a:lnTo>
                    <a:pt x="345800" y="83138"/>
                  </a:lnTo>
                  <a:lnTo>
                    <a:pt x="333375" y="0"/>
                  </a:lnTo>
                  <a:close/>
                </a:path>
              </a:pathLst>
            </a:custGeom>
            <a:gradFill flip="none" rotWithShape="1">
              <a:gsLst>
                <a:gs pos="87000">
                  <a:srgbClr val="284262"/>
                </a:gs>
                <a:gs pos="32000">
                  <a:srgbClr val="5783B9"/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084DA94-410D-DDC5-3E97-9F930277887E}"/>
                </a:ext>
              </a:extLst>
            </p:cNvPr>
            <p:cNvSpPr/>
            <p:nvPr/>
          </p:nvSpPr>
          <p:spPr>
            <a:xfrm>
              <a:off x="3658428" y="1373805"/>
              <a:ext cx="159743" cy="1597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20C5200-3386-7765-88BA-1B4A03F23C49}"/>
              </a:ext>
            </a:extLst>
          </p:cNvPr>
          <p:cNvGrpSpPr/>
          <p:nvPr/>
        </p:nvGrpSpPr>
        <p:grpSpPr>
          <a:xfrm rot="17100000" flipV="1">
            <a:off x="6562714" y="2694895"/>
            <a:ext cx="815671" cy="508958"/>
            <a:chOff x="1570958" y="2590797"/>
            <a:chExt cx="1144151" cy="713921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5147DBC-1331-4E70-78EF-4D41DEDFE141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A6FDCBF-6A75-4EEB-4ACE-8D65E1615358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45EE3C2-CB18-3F33-4926-19A45553A0F1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DEC9312A-23B4-8E1C-323D-9160BE837C7E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3A0AAF5-2D39-02CA-791E-9C6F4C8C6E6A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A4184"/>
                </a:gs>
                <a:gs pos="9000">
                  <a:srgbClr val="0698CC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D10E457-A942-DE09-6A9E-F57123B71124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47C2860-E40E-5158-7194-9EE4DD0DA32A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C38DC8-5AB9-40F0-F409-E90D31A79C1F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CEF4B7A-2BFA-35FE-DFBC-1BCB5F08856F}"/>
              </a:ext>
            </a:extLst>
          </p:cNvPr>
          <p:cNvGrpSpPr/>
          <p:nvPr/>
        </p:nvGrpSpPr>
        <p:grpSpPr>
          <a:xfrm flipH="1">
            <a:off x="6607027" y="1934905"/>
            <a:ext cx="737328" cy="798912"/>
            <a:chOff x="3080843" y="1373805"/>
            <a:chExt cx="737328" cy="798912"/>
          </a:xfrm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5D460F7-14CC-C029-2C3A-CCE17090EF9F}"/>
                </a:ext>
              </a:extLst>
            </p:cNvPr>
            <p:cNvSpPr/>
            <p:nvPr/>
          </p:nvSpPr>
          <p:spPr>
            <a:xfrm>
              <a:off x="3080843" y="1709788"/>
              <a:ext cx="350133" cy="462929"/>
            </a:xfrm>
            <a:custGeom>
              <a:avLst/>
              <a:gdLst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61925 w 361950"/>
                <a:gd name="connsiteY3" fmla="*/ 2762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41738 w 361950"/>
                <a:gd name="connsiteY3" fmla="*/ 2439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45800"/>
                <a:gd name="connsiteY0" fmla="*/ 0 h 457200"/>
                <a:gd name="connsiteX1" fmla="*/ 0 w 345800"/>
                <a:gd name="connsiteY1" fmla="*/ 247650 h 457200"/>
                <a:gd name="connsiteX2" fmla="*/ 190500 w 345800"/>
                <a:gd name="connsiteY2" fmla="*/ 457200 h 457200"/>
                <a:gd name="connsiteX3" fmla="*/ 141738 w 345800"/>
                <a:gd name="connsiteY3" fmla="*/ 243925 h 457200"/>
                <a:gd name="connsiteX4" fmla="*/ 345800 w 345800"/>
                <a:gd name="connsiteY4" fmla="*/ 83138 h 457200"/>
                <a:gd name="connsiteX5" fmla="*/ 333375 w 34580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00" h="457200">
                  <a:moveTo>
                    <a:pt x="333375" y="0"/>
                  </a:moveTo>
                  <a:lnTo>
                    <a:pt x="0" y="247650"/>
                  </a:lnTo>
                  <a:lnTo>
                    <a:pt x="190500" y="457200"/>
                  </a:lnTo>
                  <a:lnTo>
                    <a:pt x="141738" y="243925"/>
                  </a:lnTo>
                  <a:lnTo>
                    <a:pt x="345800" y="83138"/>
                  </a:lnTo>
                  <a:lnTo>
                    <a:pt x="333375" y="0"/>
                  </a:lnTo>
                  <a:close/>
                </a:path>
              </a:pathLst>
            </a:custGeom>
            <a:gradFill flip="none" rotWithShape="1">
              <a:gsLst>
                <a:gs pos="87000">
                  <a:srgbClr val="284262"/>
                </a:gs>
                <a:gs pos="32000">
                  <a:srgbClr val="5783B9"/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8C2ED0B-D233-B76C-6F46-B487ECCD02D1}"/>
                </a:ext>
              </a:extLst>
            </p:cNvPr>
            <p:cNvSpPr/>
            <p:nvPr/>
          </p:nvSpPr>
          <p:spPr>
            <a:xfrm>
              <a:off x="3658428" y="1373805"/>
              <a:ext cx="159743" cy="1597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0D9F5D7-5BDD-A6E8-43A8-33A9BF5FD9BE}"/>
              </a:ext>
            </a:extLst>
          </p:cNvPr>
          <p:cNvGrpSpPr/>
          <p:nvPr/>
        </p:nvGrpSpPr>
        <p:grpSpPr>
          <a:xfrm>
            <a:off x="6835582" y="-83820"/>
            <a:ext cx="228600" cy="2526711"/>
            <a:chOff x="8153505" y="-85482"/>
            <a:chExt cx="228600" cy="2526711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0150173E-EBC2-6062-8940-B71F608CCAD4}"/>
                </a:ext>
              </a:extLst>
            </p:cNvPr>
            <p:cNvSpPr/>
            <p:nvPr/>
          </p:nvSpPr>
          <p:spPr>
            <a:xfrm>
              <a:off x="8153505" y="2100920"/>
              <a:ext cx="228600" cy="34030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6000">
                  <a:srgbClr val="284262"/>
                </a:gs>
                <a:gs pos="32000">
                  <a:srgbClr val="5783B9"/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A2F2191-B6AA-0958-34EF-887F5B60DB8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V="1">
              <a:off x="8267805" y="-85482"/>
              <a:ext cx="0" cy="2186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20AA3B7-81A6-E7CE-B834-0020E648656D}"/>
              </a:ext>
            </a:extLst>
          </p:cNvPr>
          <p:cNvSpPr/>
          <p:nvPr/>
        </p:nvSpPr>
        <p:spPr>
          <a:xfrm>
            <a:off x="4703401" y="-732220"/>
            <a:ext cx="2784571" cy="1633329"/>
          </a:xfrm>
          <a:prstGeom prst="rect">
            <a:avLst/>
          </a:prstGeom>
          <a:gradFill>
            <a:gsLst>
              <a:gs pos="100000">
                <a:srgbClr val="0B1042"/>
              </a:gs>
              <a:gs pos="0">
                <a:srgbClr val="0B11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9D6BC69-E84E-0864-07ED-1EF17D949EA2}"/>
              </a:ext>
            </a:extLst>
          </p:cNvPr>
          <p:cNvGrpSpPr/>
          <p:nvPr/>
        </p:nvGrpSpPr>
        <p:grpSpPr>
          <a:xfrm>
            <a:off x="4586277" y="3749604"/>
            <a:ext cx="3100466" cy="1143585"/>
            <a:chOff x="4586277" y="3749604"/>
            <a:chExt cx="3100466" cy="1143585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5A6F745-CF42-EFBC-A0A4-105338456650}"/>
                </a:ext>
              </a:extLst>
            </p:cNvPr>
            <p:cNvGrpSpPr/>
            <p:nvPr/>
          </p:nvGrpSpPr>
          <p:grpSpPr>
            <a:xfrm>
              <a:off x="4586277" y="3798379"/>
              <a:ext cx="2640817" cy="1094810"/>
              <a:chOff x="4586277" y="3798379"/>
              <a:chExt cx="2640817" cy="1094810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163B7109-61F1-48C6-1E78-E43D2AA65D1C}"/>
                  </a:ext>
                </a:extLst>
              </p:cNvPr>
              <p:cNvGrpSpPr/>
              <p:nvPr/>
            </p:nvGrpSpPr>
            <p:grpSpPr>
              <a:xfrm rot="20327822">
                <a:off x="6411423" y="4184364"/>
                <a:ext cx="815671" cy="508958"/>
                <a:chOff x="1570958" y="2590797"/>
                <a:chExt cx="1144151" cy="713921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E5AC494A-EF6B-328F-79BD-D6B79038BD66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4605DCC-6402-3CCF-601A-22137F77DAF2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C1716261-07B5-D975-434C-443C7C93EFAB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685446D6-0D4E-BBDC-52D4-56F06B8CFF7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1DD3936-0C55-536B-1693-1E06974B71E0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645F3FCF-FFA2-E8D5-4916-29F09BBBD946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09D1B8CA-46B5-7627-44E4-E022AADB7ADF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5B13C9B-70E3-CCCC-A65B-16FDC4FF2FC9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32E3E53A-C12E-1C5E-0905-F1456C18EBEE}"/>
                  </a:ext>
                </a:extLst>
              </p:cNvPr>
              <p:cNvGrpSpPr/>
              <p:nvPr/>
            </p:nvGrpSpPr>
            <p:grpSpPr>
              <a:xfrm rot="2680357" flipH="1">
                <a:off x="6044264" y="4103303"/>
                <a:ext cx="815671" cy="508958"/>
                <a:chOff x="1570958" y="2590797"/>
                <a:chExt cx="1144151" cy="713921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A38FF33-CE0D-ABAE-F968-25CF88195021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6CBD623-1C76-5A28-B81D-5997DC1AC305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536D42CA-D4E6-227D-6008-8CE393F7333C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8FA93C44-F20C-7AA1-1F2E-D83FB33ED635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AB2D9856-E626-EEB1-8C08-01037A1A38A4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9C81546C-C6F8-7C01-2C99-A6CDA12A3EF4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B76A8E90-0C54-54E7-A2BD-FC6C9346F7BA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F53AB3B3-910D-89B8-9EC9-92A03A0C4733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644EE6A7-884B-A52C-F78C-A08487468464}"/>
                  </a:ext>
                </a:extLst>
              </p:cNvPr>
              <p:cNvGrpSpPr/>
              <p:nvPr/>
            </p:nvGrpSpPr>
            <p:grpSpPr>
              <a:xfrm rot="20767350">
                <a:off x="5635739" y="3798379"/>
                <a:ext cx="815671" cy="508958"/>
                <a:chOff x="1570958" y="2590797"/>
                <a:chExt cx="1144151" cy="713921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8F48BAA-0F42-7BAA-EC80-25C875C80EE4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803E13A4-F165-C223-8309-A925F92B6FAF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88355D86-36C5-23FA-2814-C02029E0ED54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7C1BF5F4-6C0B-BB1A-3846-125F1C9E0ACA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094CD888-14DE-9065-F35C-3196C9DD2F41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E6935AD9-A3F6-F5CF-02C4-151A1E5B2E75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FFC41E69-587D-ED37-4407-6391364C88EC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8445060-D48F-B750-ED9F-2A156A7E2829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35B3749-4A4D-3123-215C-EEFF8451C592}"/>
                  </a:ext>
                </a:extLst>
              </p:cNvPr>
              <p:cNvGrpSpPr/>
              <p:nvPr/>
            </p:nvGrpSpPr>
            <p:grpSpPr>
              <a:xfrm rot="565679">
                <a:off x="5550125" y="4152738"/>
                <a:ext cx="815671" cy="508958"/>
                <a:chOff x="1570958" y="2590797"/>
                <a:chExt cx="1144151" cy="713921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FD4218F5-02F2-BD73-7365-145D7FDF7CBC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AA6213CE-ABDC-0379-4E79-0D19719993E6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AF2CCBA8-CA75-8DC1-E927-61CA7552549F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2BED2A-C543-4AE8-1D5B-B7635BE46EF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F3A05B1-F2CD-90F0-9FF0-CB22206B2ECA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ED42EEF6-CCC0-11FE-1AE1-4E50B421B3BC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ADD5F052-5105-9E14-50A1-573D6378E8B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2D9C3A3-E051-CD25-9A8E-7066FA9D953B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3C7F8321-9137-87E7-5E02-2DAD541F0560}"/>
                  </a:ext>
                </a:extLst>
              </p:cNvPr>
              <p:cNvGrpSpPr/>
              <p:nvPr/>
            </p:nvGrpSpPr>
            <p:grpSpPr>
              <a:xfrm rot="5664064" flipH="1">
                <a:off x="5123690" y="4230875"/>
                <a:ext cx="815671" cy="508958"/>
                <a:chOff x="1570958" y="2590797"/>
                <a:chExt cx="1144151" cy="713921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39AF60DE-6C9D-4804-56E3-DFB0FDB70AE2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6328A1AF-6166-55D9-C35F-E64626900A11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509CDAE9-9996-9B55-1C72-E9AC61851815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2ADCCB9A-24A2-9A79-5E95-F78F48040232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0DBC1C72-8715-3666-0F65-5FB9149CA5B0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F0A5412-F109-D6B7-29A0-5D9B16B1C789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3A810104-608F-5665-1BAD-B9F9EED7CF33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ADEDF5B2-6B34-B474-DD3B-193BD1294DCC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804957BF-AAE2-EEE6-B0DE-ECA167F39915}"/>
                  </a:ext>
                </a:extLst>
              </p:cNvPr>
              <p:cNvGrpSpPr/>
              <p:nvPr/>
            </p:nvGrpSpPr>
            <p:grpSpPr>
              <a:xfrm rot="20537895">
                <a:off x="4586277" y="4140732"/>
                <a:ext cx="815671" cy="508958"/>
                <a:chOff x="1570958" y="2590797"/>
                <a:chExt cx="1144151" cy="713921"/>
              </a:xfrm>
            </p:grpSpPr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E643BDFE-1D2F-E8CC-F12A-66A38C32155D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C4BED0A-7EAF-0A80-A7AB-FD06C4E4768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32813A0-C8E9-D1D1-ADFE-79AD8874A389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7729709-CDAD-22FB-24BE-AF5614D8DF5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A4EA0435-5C6C-44DB-4A02-66D88A4AF55D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0F286AD2-2DAC-D1DF-22FD-70537686B573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DF3B687C-56D4-8911-0841-A2C1290139A2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750C33CE-C1BE-1112-80C8-1E4B32B55FC3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20C207B-9745-1D6E-104C-FFA4B2E25D7D}"/>
                </a:ext>
              </a:extLst>
            </p:cNvPr>
            <p:cNvGrpSpPr/>
            <p:nvPr/>
          </p:nvGrpSpPr>
          <p:grpSpPr>
            <a:xfrm rot="7041595" flipH="1">
              <a:off x="7024428" y="3902961"/>
              <a:ext cx="815671" cy="508958"/>
              <a:chOff x="1570958" y="2590797"/>
              <a:chExt cx="1144151" cy="7139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47FFF3B-E5A0-4900-AE13-EC7DCDE30F0C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7657B87-94A1-2A54-C8A1-9619116AE506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A510429-6930-C276-EACB-623D6CF739FA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0FB18F6-910C-CA0C-65C7-1194FF31C9B4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05E5111-639E-61C4-CD34-8C812492DD1C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AFD3B50-BB70-D5A8-5D57-9C92639D2294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DE9CB6F-99D2-8C02-4EFA-F09D8D9E6289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B6DAC03-E1B6-CC1E-C55B-6491E1BDCEF5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D9723D7-8F1C-DBCF-3C1E-97457CB23F6F}"/>
                </a:ext>
              </a:extLst>
            </p:cNvPr>
            <p:cNvGrpSpPr/>
            <p:nvPr/>
          </p:nvGrpSpPr>
          <p:grpSpPr>
            <a:xfrm flipH="1">
              <a:off x="6025759" y="3856858"/>
              <a:ext cx="815671" cy="508958"/>
              <a:chOff x="1570958" y="2590797"/>
              <a:chExt cx="1144151" cy="713921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D0A76515-6021-9486-90E9-10401BC3F870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74651E4-FC53-A528-DC26-3768FA462B54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4BF4EA6-88CE-FD70-95BD-8BAE98CF2AB5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0D0B16C7-DB24-2329-C750-7EDBBBAF7806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BE35356-F1AE-7E0D-C7C2-A50818BC127B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AFEDA28-6F3C-E00D-7EF3-299D65985743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E24910F-C742-8B74-0793-325705442C4B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F3EE1AB-5832-EEF1-11C4-E5A4499F2F50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6E7640F8-4CEF-DA2C-A97A-B04CE6AD1B83}"/>
              </a:ext>
            </a:extLst>
          </p:cNvPr>
          <p:cNvSpPr/>
          <p:nvPr/>
        </p:nvSpPr>
        <p:spPr>
          <a:xfrm>
            <a:off x="5158742" y="4324018"/>
            <a:ext cx="2522220" cy="1764363"/>
          </a:xfrm>
          <a:custGeom>
            <a:avLst/>
            <a:gdLst>
              <a:gd name="connsiteX0" fmla="*/ 2521402 w 2522220"/>
              <a:gd name="connsiteY0" fmla="*/ 0 h 1764363"/>
              <a:gd name="connsiteX1" fmla="*/ 2522220 w 2522220"/>
              <a:gd name="connsiteY1" fmla="*/ 1375743 h 1764363"/>
              <a:gd name="connsiteX2" fmla="*/ 0 w 2522220"/>
              <a:gd name="connsiteY2" fmla="*/ 1764363 h 1764363"/>
              <a:gd name="connsiteX3" fmla="*/ 0 w 2522220"/>
              <a:gd name="connsiteY3" fmla="*/ 308012 h 1764363"/>
              <a:gd name="connsiteX4" fmla="*/ 2521402 w 2522220"/>
              <a:gd name="connsiteY4" fmla="*/ 0 h 176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220" h="1764363">
                <a:moveTo>
                  <a:pt x="2521402" y="0"/>
                </a:moveTo>
                <a:lnTo>
                  <a:pt x="2522220" y="1375743"/>
                </a:lnTo>
                <a:lnTo>
                  <a:pt x="0" y="1764363"/>
                </a:lnTo>
                <a:lnTo>
                  <a:pt x="0" y="308012"/>
                </a:lnTo>
                <a:lnTo>
                  <a:pt x="2521402" y="0"/>
                </a:lnTo>
                <a:close/>
              </a:path>
            </a:pathLst>
          </a:custGeom>
          <a:gradFill flip="none" rotWithShape="1">
            <a:gsLst>
              <a:gs pos="23000">
                <a:srgbClr val="5B3C9F"/>
              </a:gs>
              <a:gs pos="58000">
                <a:srgbClr val="2D2582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F88641DF-691D-E02F-C3C7-95C7B1B67BE0}"/>
              </a:ext>
            </a:extLst>
          </p:cNvPr>
          <p:cNvSpPr/>
          <p:nvPr/>
        </p:nvSpPr>
        <p:spPr>
          <a:xfrm>
            <a:off x="4831083" y="828673"/>
            <a:ext cx="2849881" cy="1051270"/>
          </a:xfrm>
          <a:custGeom>
            <a:avLst/>
            <a:gdLst>
              <a:gd name="connsiteX0" fmla="*/ 2486025 w 2849881"/>
              <a:gd name="connsiteY0" fmla="*/ 0 h 1051270"/>
              <a:gd name="connsiteX1" fmla="*/ 2849881 w 2849881"/>
              <a:gd name="connsiteY1" fmla="*/ 641033 h 1051270"/>
              <a:gd name="connsiteX2" fmla="*/ 2847391 w 2849881"/>
              <a:gd name="connsiteY2" fmla="*/ 684550 h 1051270"/>
              <a:gd name="connsiteX3" fmla="*/ 2847609 w 2849881"/>
              <a:gd name="connsiteY3" fmla="*/ 1051270 h 1051270"/>
              <a:gd name="connsiteX4" fmla="*/ 322819 w 2849881"/>
              <a:gd name="connsiteY4" fmla="*/ 1015407 h 1051270"/>
              <a:gd name="connsiteX5" fmla="*/ 0 w 2849881"/>
              <a:gd name="connsiteY5" fmla="*/ 1907 h 1051270"/>
              <a:gd name="connsiteX6" fmla="*/ 2475287 w 2849881"/>
              <a:gd name="connsiteY6" fmla="*/ 1907 h 1051270"/>
              <a:gd name="connsiteX7" fmla="*/ 2486025 w 2849881"/>
              <a:gd name="connsiteY7" fmla="*/ 0 h 10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9881" h="1051270">
                <a:moveTo>
                  <a:pt x="2486025" y="0"/>
                </a:moveTo>
                <a:cubicBezTo>
                  <a:pt x="2686977" y="0"/>
                  <a:pt x="2849881" y="287000"/>
                  <a:pt x="2849881" y="641033"/>
                </a:cubicBezTo>
                <a:lnTo>
                  <a:pt x="2847391" y="684550"/>
                </a:lnTo>
                <a:lnTo>
                  <a:pt x="2847609" y="1051270"/>
                </a:lnTo>
                <a:lnTo>
                  <a:pt x="322819" y="1015407"/>
                </a:lnTo>
                <a:lnTo>
                  <a:pt x="0" y="1907"/>
                </a:lnTo>
                <a:lnTo>
                  <a:pt x="2475287" y="1907"/>
                </a:lnTo>
                <a:lnTo>
                  <a:pt x="2486025" y="0"/>
                </a:lnTo>
                <a:close/>
              </a:path>
            </a:pathLst>
          </a:custGeom>
          <a:gradFill>
            <a:gsLst>
              <a:gs pos="0">
                <a:srgbClr val="B16DC7"/>
              </a:gs>
              <a:gs pos="58000">
                <a:srgbClr val="5B3C9F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96633F88-F698-4F59-F598-8532C5FB585C}"/>
              </a:ext>
            </a:extLst>
          </p:cNvPr>
          <p:cNvSpPr/>
          <p:nvPr/>
        </p:nvSpPr>
        <p:spPr>
          <a:xfrm>
            <a:off x="5351780" y="5044440"/>
            <a:ext cx="660400" cy="772160"/>
          </a:xfrm>
          <a:custGeom>
            <a:avLst/>
            <a:gdLst>
              <a:gd name="connsiteX0" fmla="*/ 40640 w 660400"/>
              <a:gd name="connsiteY0" fmla="*/ 58420 h 772160"/>
              <a:gd name="connsiteX1" fmla="*/ 660400 w 660400"/>
              <a:gd name="connsiteY1" fmla="*/ 0 h 772160"/>
              <a:gd name="connsiteX2" fmla="*/ 647700 w 660400"/>
              <a:gd name="connsiteY2" fmla="*/ 749300 h 772160"/>
              <a:gd name="connsiteX3" fmla="*/ 454660 w 660400"/>
              <a:gd name="connsiteY3" fmla="*/ 772160 h 772160"/>
              <a:gd name="connsiteX4" fmla="*/ 0 w 660400"/>
              <a:gd name="connsiteY4" fmla="*/ 144780 h 772160"/>
              <a:gd name="connsiteX5" fmla="*/ 40640 w 660400"/>
              <a:gd name="connsiteY5" fmla="*/ 5842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" h="772160">
                <a:moveTo>
                  <a:pt x="40640" y="58420"/>
                </a:moveTo>
                <a:lnTo>
                  <a:pt x="660400" y="0"/>
                </a:lnTo>
                <a:lnTo>
                  <a:pt x="647700" y="749300"/>
                </a:lnTo>
                <a:lnTo>
                  <a:pt x="454660" y="772160"/>
                </a:lnTo>
                <a:lnTo>
                  <a:pt x="0" y="144780"/>
                </a:lnTo>
                <a:lnTo>
                  <a:pt x="40640" y="58420"/>
                </a:lnTo>
                <a:close/>
              </a:path>
            </a:pathLst>
          </a:custGeom>
          <a:gradFill flip="none" rotWithShape="1">
            <a:gsLst>
              <a:gs pos="22000">
                <a:srgbClr val="0D0330"/>
              </a:gs>
              <a:gs pos="100000">
                <a:srgbClr val="0F0A5B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E9008006-72CF-67C7-5748-5495A147D812}"/>
              </a:ext>
            </a:extLst>
          </p:cNvPr>
          <p:cNvSpPr/>
          <p:nvPr/>
        </p:nvSpPr>
        <p:spPr>
          <a:xfrm>
            <a:off x="5346700" y="5181600"/>
            <a:ext cx="609600" cy="718820"/>
          </a:xfrm>
          <a:custGeom>
            <a:avLst/>
            <a:gdLst>
              <a:gd name="connsiteX0" fmla="*/ 609600 w 609600"/>
              <a:gd name="connsiteY0" fmla="*/ 655320 h 792480"/>
              <a:gd name="connsiteX1" fmla="*/ 33020 w 609600"/>
              <a:gd name="connsiteY1" fmla="*/ 0 h 792480"/>
              <a:gd name="connsiteX2" fmla="*/ 15240 w 609600"/>
              <a:gd name="connsiteY2" fmla="*/ 43180 h 792480"/>
              <a:gd name="connsiteX3" fmla="*/ 0 w 609600"/>
              <a:gd name="connsiteY3" fmla="*/ 792480 h 792480"/>
              <a:gd name="connsiteX4" fmla="*/ 609600 w 609600"/>
              <a:gd name="connsiteY4" fmla="*/ 655320 h 792480"/>
              <a:gd name="connsiteX0" fmla="*/ 609600 w 609600"/>
              <a:gd name="connsiteY0" fmla="*/ 612140 h 749300"/>
              <a:gd name="connsiteX1" fmla="*/ 15240 w 609600"/>
              <a:gd name="connsiteY1" fmla="*/ 0 h 749300"/>
              <a:gd name="connsiteX2" fmla="*/ 0 w 609600"/>
              <a:gd name="connsiteY2" fmla="*/ 749300 h 749300"/>
              <a:gd name="connsiteX3" fmla="*/ 609600 w 609600"/>
              <a:gd name="connsiteY3" fmla="*/ 612140 h 749300"/>
              <a:gd name="connsiteX0" fmla="*/ 609600 w 609600"/>
              <a:gd name="connsiteY0" fmla="*/ 581660 h 718820"/>
              <a:gd name="connsiteX1" fmla="*/ 0 w 609600"/>
              <a:gd name="connsiteY1" fmla="*/ 0 h 718820"/>
              <a:gd name="connsiteX2" fmla="*/ 0 w 609600"/>
              <a:gd name="connsiteY2" fmla="*/ 718820 h 718820"/>
              <a:gd name="connsiteX3" fmla="*/ 609600 w 609600"/>
              <a:gd name="connsiteY3" fmla="*/ 581660 h 7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718820">
                <a:moveTo>
                  <a:pt x="609600" y="581660"/>
                </a:moveTo>
                <a:lnTo>
                  <a:pt x="0" y="0"/>
                </a:lnTo>
                <a:lnTo>
                  <a:pt x="0" y="718820"/>
                </a:lnTo>
                <a:lnTo>
                  <a:pt x="609600" y="581660"/>
                </a:lnTo>
                <a:close/>
              </a:path>
            </a:pathLst>
          </a:custGeom>
          <a:gradFill>
            <a:gsLst>
              <a:gs pos="42000">
                <a:srgbClr val="0F0A5B"/>
              </a:gs>
              <a:gs pos="100000">
                <a:srgbClr val="5B3C9F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D64E6F7-0C6F-9400-EF81-3E55DD53DB84}"/>
              </a:ext>
            </a:extLst>
          </p:cNvPr>
          <p:cNvSpPr/>
          <p:nvPr/>
        </p:nvSpPr>
        <p:spPr>
          <a:xfrm>
            <a:off x="6385560" y="4686300"/>
            <a:ext cx="449580" cy="1417320"/>
          </a:xfrm>
          <a:custGeom>
            <a:avLst/>
            <a:gdLst>
              <a:gd name="connsiteX0" fmla="*/ 0 w 449580"/>
              <a:gd name="connsiteY0" fmla="*/ 0 h 1417320"/>
              <a:gd name="connsiteX1" fmla="*/ 0 w 449580"/>
              <a:gd name="connsiteY1" fmla="*/ 1209040 h 1417320"/>
              <a:gd name="connsiteX2" fmla="*/ 345440 w 449580"/>
              <a:gd name="connsiteY2" fmla="*/ 1417320 h 1417320"/>
              <a:gd name="connsiteX3" fmla="*/ 439420 w 449580"/>
              <a:gd name="connsiteY3" fmla="*/ 1282700 h 1417320"/>
              <a:gd name="connsiteX4" fmla="*/ 449580 w 449580"/>
              <a:gd name="connsiteY4" fmla="*/ 304800 h 1417320"/>
              <a:gd name="connsiteX5" fmla="*/ 106680 w 449580"/>
              <a:gd name="connsiteY5" fmla="*/ 15240 h 1417320"/>
              <a:gd name="connsiteX6" fmla="*/ 0 w 449580"/>
              <a:gd name="connsiteY6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80" h="1417320">
                <a:moveTo>
                  <a:pt x="0" y="0"/>
                </a:moveTo>
                <a:lnTo>
                  <a:pt x="0" y="1209040"/>
                </a:lnTo>
                <a:lnTo>
                  <a:pt x="345440" y="1417320"/>
                </a:lnTo>
                <a:lnTo>
                  <a:pt x="439420" y="1282700"/>
                </a:lnTo>
                <a:lnTo>
                  <a:pt x="449580" y="304800"/>
                </a:lnTo>
                <a:lnTo>
                  <a:pt x="106680" y="152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E043D"/>
              </a:gs>
              <a:gs pos="100000">
                <a:srgbClr val="0F0A5B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60315482-62A1-5BBC-B5A3-C7F5F349EF09}"/>
              </a:ext>
            </a:extLst>
          </p:cNvPr>
          <p:cNvSpPr/>
          <p:nvPr/>
        </p:nvSpPr>
        <p:spPr>
          <a:xfrm>
            <a:off x="4436551" y="828674"/>
            <a:ext cx="724878" cy="1022036"/>
          </a:xfrm>
          <a:custGeom>
            <a:avLst/>
            <a:gdLst>
              <a:gd name="connsiteX0" fmla="*/ 362439 w 724878"/>
              <a:gd name="connsiteY0" fmla="*/ 0 h 1022036"/>
              <a:gd name="connsiteX1" fmla="*/ 717515 w 724878"/>
              <a:gd name="connsiteY1" fmla="*/ 511843 h 1022036"/>
              <a:gd name="connsiteX2" fmla="*/ 724044 w 724878"/>
              <a:gd name="connsiteY2" fmla="*/ 626392 h 1022036"/>
              <a:gd name="connsiteX3" fmla="*/ 724877 w 724878"/>
              <a:gd name="connsiteY3" fmla="*/ 626355 h 1022036"/>
              <a:gd name="connsiteX4" fmla="*/ 724867 w 724878"/>
              <a:gd name="connsiteY4" fmla="*/ 640828 h 1022036"/>
              <a:gd name="connsiteX5" fmla="*/ 724878 w 724878"/>
              <a:gd name="connsiteY5" fmla="*/ 641033 h 1022036"/>
              <a:gd name="connsiteX6" fmla="*/ 724866 w 724878"/>
              <a:gd name="connsiteY6" fmla="*/ 641244 h 1022036"/>
              <a:gd name="connsiteX7" fmla="*/ 724590 w 724878"/>
              <a:gd name="connsiteY7" fmla="*/ 1015508 h 1022036"/>
              <a:gd name="connsiteX8" fmla="*/ 714569 w 724878"/>
              <a:gd name="connsiteY8" fmla="*/ 1015366 h 1022036"/>
              <a:gd name="connsiteX9" fmla="*/ 933 w 724878"/>
              <a:gd name="connsiteY9" fmla="*/ 1022036 h 1022036"/>
              <a:gd name="connsiteX10" fmla="*/ 0 w 724878"/>
              <a:gd name="connsiteY10" fmla="*/ 658203 h 1022036"/>
              <a:gd name="connsiteX11" fmla="*/ 976 w 724878"/>
              <a:gd name="connsiteY11" fmla="*/ 658160 h 1022036"/>
              <a:gd name="connsiteX12" fmla="*/ 0 w 724878"/>
              <a:gd name="connsiteY12" fmla="*/ 641033 h 1022036"/>
              <a:gd name="connsiteX13" fmla="*/ 362439 w 724878"/>
              <a:gd name="connsiteY13" fmla="*/ 0 h 10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4878" h="1022036">
                <a:moveTo>
                  <a:pt x="362439" y="0"/>
                </a:moveTo>
                <a:cubicBezTo>
                  <a:pt x="537588" y="0"/>
                  <a:pt x="683719" y="219734"/>
                  <a:pt x="717515" y="511843"/>
                </a:cubicBezTo>
                <a:lnTo>
                  <a:pt x="724044" y="626392"/>
                </a:lnTo>
                <a:lnTo>
                  <a:pt x="724877" y="626355"/>
                </a:lnTo>
                <a:lnTo>
                  <a:pt x="724867" y="640828"/>
                </a:lnTo>
                <a:lnTo>
                  <a:pt x="724878" y="641033"/>
                </a:lnTo>
                <a:lnTo>
                  <a:pt x="724866" y="641244"/>
                </a:lnTo>
                <a:lnTo>
                  <a:pt x="724590" y="1015508"/>
                </a:lnTo>
                <a:lnTo>
                  <a:pt x="714569" y="1015366"/>
                </a:lnTo>
                <a:lnTo>
                  <a:pt x="933" y="1022036"/>
                </a:lnTo>
                <a:lnTo>
                  <a:pt x="0" y="658203"/>
                </a:lnTo>
                <a:lnTo>
                  <a:pt x="976" y="658160"/>
                </a:lnTo>
                <a:lnTo>
                  <a:pt x="0" y="641033"/>
                </a:lnTo>
                <a:cubicBezTo>
                  <a:pt x="0" y="287000"/>
                  <a:pt x="162269" y="0"/>
                  <a:pt x="362439" y="0"/>
                </a:cubicBezTo>
                <a:close/>
              </a:path>
            </a:pathLst>
          </a:custGeom>
          <a:gradFill>
            <a:gsLst>
              <a:gs pos="0">
                <a:srgbClr val="0D0330"/>
              </a:gs>
              <a:gs pos="100000">
                <a:srgbClr val="0E043D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CF87EEBC-F99A-1492-F6D6-A1AA9BAEFD01}"/>
              </a:ext>
            </a:extLst>
          </p:cNvPr>
          <p:cNvSpPr/>
          <p:nvPr/>
        </p:nvSpPr>
        <p:spPr>
          <a:xfrm>
            <a:off x="6383020" y="4546600"/>
            <a:ext cx="1404620" cy="533400"/>
          </a:xfrm>
          <a:custGeom>
            <a:avLst/>
            <a:gdLst>
              <a:gd name="connsiteX0" fmla="*/ 1404620 w 1404620"/>
              <a:gd name="connsiteY0" fmla="*/ 299720 h 533400"/>
              <a:gd name="connsiteX1" fmla="*/ 1097280 w 1404620"/>
              <a:gd name="connsiteY1" fmla="*/ 0 h 533400"/>
              <a:gd name="connsiteX2" fmla="*/ 0 w 1404620"/>
              <a:gd name="connsiteY2" fmla="*/ 139700 h 533400"/>
              <a:gd name="connsiteX3" fmla="*/ 408940 w 1404620"/>
              <a:gd name="connsiteY3" fmla="*/ 533400 h 533400"/>
              <a:gd name="connsiteX4" fmla="*/ 1361440 w 1404620"/>
              <a:gd name="connsiteY4" fmla="*/ 381000 h 533400"/>
              <a:gd name="connsiteX5" fmla="*/ 1404620 w 1404620"/>
              <a:gd name="connsiteY5" fmla="*/ 2997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620" h="533400">
                <a:moveTo>
                  <a:pt x="1404620" y="299720"/>
                </a:moveTo>
                <a:lnTo>
                  <a:pt x="1097280" y="0"/>
                </a:lnTo>
                <a:lnTo>
                  <a:pt x="0" y="139700"/>
                </a:lnTo>
                <a:lnTo>
                  <a:pt x="408940" y="533400"/>
                </a:lnTo>
                <a:lnTo>
                  <a:pt x="1361440" y="381000"/>
                </a:lnTo>
                <a:lnTo>
                  <a:pt x="1404620" y="299720"/>
                </a:lnTo>
                <a:close/>
              </a:path>
            </a:pathLst>
          </a:custGeom>
          <a:gradFill>
            <a:gsLst>
              <a:gs pos="3000">
                <a:srgbClr val="5B3C9F"/>
              </a:gs>
              <a:gs pos="100000">
                <a:srgbClr val="B16DC7"/>
              </a:gs>
            </a:gsLst>
            <a:lin ang="480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A471C7B9-0E2D-7E5C-19F4-5D3E0FA87BC9}"/>
              </a:ext>
            </a:extLst>
          </p:cNvPr>
          <p:cNvSpPr/>
          <p:nvPr/>
        </p:nvSpPr>
        <p:spPr>
          <a:xfrm>
            <a:off x="6732270" y="4850130"/>
            <a:ext cx="1055370" cy="1249680"/>
          </a:xfrm>
          <a:custGeom>
            <a:avLst/>
            <a:gdLst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7620 w 1055370"/>
              <a:gd name="connsiteY3" fmla="*/ 175260 h 1249680"/>
              <a:gd name="connsiteX4" fmla="*/ 0 w 1055370"/>
              <a:gd name="connsiteY4" fmla="*/ 1249680 h 1249680"/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3810 w 1055370"/>
              <a:gd name="connsiteY3" fmla="*/ 179070 h 1249680"/>
              <a:gd name="connsiteX4" fmla="*/ 0 w 1055370"/>
              <a:gd name="connsiteY4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370" h="1249680">
                <a:moveTo>
                  <a:pt x="0" y="1249680"/>
                </a:moveTo>
                <a:lnTo>
                  <a:pt x="1055370" y="1051560"/>
                </a:lnTo>
                <a:lnTo>
                  <a:pt x="1055370" y="0"/>
                </a:lnTo>
                <a:lnTo>
                  <a:pt x="3810" y="179070"/>
                </a:lnTo>
                <a:lnTo>
                  <a:pt x="0" y="1249680"/>
                </a:lnTo>
                <a:close/>
              </a:path>
            </a:pathLst>
          </a:custGeom>
          <a:gradFill flip="none" rotWithShape="1">
            <a:gsLst>
              <a:gs pos="23000">
                <a:srgbClr val="5B3C9F"/>
              </a:gs>
              <a:gs pos="100000">
                <a:srgbClr val="2D2582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D9DBCAE0-A29B-19BC-B07E-9309BEC27355}"/>
              </a:ext>
            </a:extLst>
          </p:cNvPr>
          <p:cNvSpPr/>
          <p:nvPr/>
        </p:nvSpPr>
        <p:spPr>
          <a:xfrm rot="21411877">
            <a:off x="6689222" y="4722499"/>
            <a:ext cx="293070" cy="211992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95000">
                <a:srgbClr val="0F054B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DCC1D500-CD54-96FD-594C-CBFF4AD1C274}"/>
              </a:ext>
            </a:extLst>
          </p:cNvPr>
          <p:cNvSpPr/>
          <p:nvPr/>
        </p:nvSpPr>
        <p:spPr>
          <a:xfrm rot="21411877">
            <a:off x="7033005" y="4714230"/>
            <a:ext cx="230068" cy="166419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95000">
                <a:srgbClr val="0F054B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98E6111-7247-58DB-FA8C-CF0F4E2A115A}"/>
              </a:ext>
            </a:extLst>
          </p:cNvPr>
          <p:cNvSpPr/>
          <p:nvPr/>
        </p:nvSpPr>
        <p:spPr>
          <a:xfrm rot="21411877">
            <a:off x="6726523" y="4687312"/>
            <a:ext cx="222639" cy="161047"/>
          </a:xfrm>
          <a:prstGeom prst="ellipse">
            <a:avLst/>
          </a:prstGeom>
          <a:gradFill>
            <a:gsLst>
              <a:gs pos="71000">
                <a:srgbClr val="FF4DC4"/>
              </a:gs>
              <a:gs pos="15000">
                <a:srgbClr val="FF85D6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C6AEA1B-8C8C-7335-3ECF-BFF662BD49E4}"/>
              </a:ext>
            </a:extLst>
          </p:cNvPr>
          <p:cNvSpPr/>
          <p:nvPr/>
        </p:nvSpPr>
        <p:spPr>
          <a:xfrm rot="21411877">
            <a:off x="7065299" y="4679639"/>
            <a:ext cx="163542" cy="118299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F0E37F56-4837-FF4A-38B3-9FA6AC752629}"/>
              </a:ext>
            </a:extLst>
          </p:cNvPr>
          <p:cNvSpPr/>
          <p:nvPr/>
        </p:nvSpPr>
        <p:spPr>
          <a:xfrm>
            <a:off x="7341864" y="5328816"/>
            <a:ext cx="197292" cy="126410"/>
          </a:xfrm>
          <a:custGeom>
            <a:avLst/>
            <a:gdLst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7620 w 1055370"/>
              <a:gd name="connsiteY3" fmla="*/ 175260 h 1249680"/>
              <a:gd name="connsiteX4" fmla="*/ 0 w 1055370"/>
              <a:gd name="connsiteY4" fmla="*/ 1249680 h 1249680"/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3810 w 1055370"/>
              <a:gd name="connsiteY3" fmla="*/ 179070 h 1249680"/>
              <a:gd name="connsiteX4" fmla="*/ 0 w 1055370"/>
              <a:gd name="connsiteY4" fmla="*/ 1249680 h 1249680"/>
              <a:gd name="connsiteX0" fmla="*/ 0 w 1055370"/>
              <a:gd name="connsiteY0" fmla="*/ 1471424 h 1471424"/>
              <a:gd name="connsiteX1" fmla="*/ 1055370 w 1055370"/>
              <a:gd name="connsiteY1" fmla="*/ 1051560 h 1471424"/>
              <a:gd name="connsiteX2" fmla="*/ 1055370 w 1055370"/>
              <a:gd name="connsiteY2" fmla="*/ 0 h 1471424"/>
              <a:gd name="connsiteX3" fmla="*/ 3810 w 1055370"/>
              <a:gd name="connsiteY3" fmla="*/ 179070 h 1471424"/>
              <a:gd name="connsiteX4" fmla="*/ 0 w 1055370"/>
              <a:gd name="connsiteY4" fmla="*/ 1471424 h 1471424"/>
              <a:gd name="connsiteX0" fmla="*/ 0 w 1055370"/>
              <a:gd name="connsiteY0" fmla="*/ 1471424 h 1471424"/>
              <a:gd name="connsiteX1" fmla="*/ 1055370 w 1055370"/>
              <a:gd name="connsiteY1" fmla="*/ 1051560 h 1471424"/>
              <a:gd name="connsiteX2" fmla="*/ 1055370 w 1055370"/>
              <a:gd name="connsiteY2" fmla="*/ 0 h 1471424"/>
              <a:gd name="connsiteX3" fmla="*/ 3809 w 1055370"/>
              <a:gd name="connsiteY3" fmla="*/ 245594 h 1471424"/>
              <a:gd name="connsiteX4" fmla="*/ 0 w 1055370"/>
              <a:gd name="connsiteY4" fmla="*/ 1471424 h 147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370" h="1471424">
                <a:moveTo>
                  <a:pt x="0" y="1471424"/>
                </a:moveTo>
                <a:lnTo>
                  <a:pt x="1055370" y="1051560"/>
                </a:lnTo>
                <a:lnTo>
                  <a:pt x="1055370" y="0"/>
                </a:lnTo>
                <a:lnTo>
                  <a:pt x="3809" y="245594"/>
                </a:lnTo>
                <a:cubicBezTo>
                  <a:pt x="2539" y="654204"/>
                  <a:pt x="1270" y="1062814"/>
                  <a:pt x="0" y="1471424"/>
                </a:cubicBezTo>
                <a:close/>
              </a:path>
            </a:pathLst>
          </a:custGeom>
          <a:gradFill flip="none" rotWithShape="1">
            <a:gsLst>
              <a:gs pos="29000">
                <a:srgbClr val="A3E8EB"/>
              </a:gs>
              <a:gs pos="64000">
                <a:srgbClr val="48D1D8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42DEC486-A56E-89BC-2DBA-633F81A9E664}"/>
              </a:ext>
            </a:extLst>
          </p:cNvPr>
          <p:cNvSpPr/>
          <p:nvPr/>
        </p:nvSpPr>
        <p:spPr>
          <a:xfrm>
            <a:off x="7248031" y="5124540"/>
            <a:ext cx="408809" cy="656500"/>
          </a:xfrm>
          <a:custGeom>
            <a:avLst/>
            <a:gdLst>
              <a:gd name="connsiteX0" fmla="*/ 665910 w 742819"/>
              <a:gd name="connsiteY0" fmla="*/ 98747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51367 w 742819"/>
              <a:gd name="connsiteY3" fmla="*/ 753194 h 953744"/>
              <a:gd name="connsiteX4" fmla="*/ 742819 w 742819"/>
              <a:gd name="connsiteY4" fmla="*/ 0 h 953744"/>
              <a:gd name="connsiteX5" fmla="*/ 724478 w 742819"/>
              <a:gd name="connsiteY5" fmla="*/ 825356 h 953744"/>
              <a:gd name="connsiteX6" fmla="*/ 0 w 742819"/>
              <a:gd name="connsiteY6" fmla="*/ 953744 h 953744"/>
              <a:gd name="connsiteX7" fmla="*/ 9171 w 742819"/>
              <a:gd name="connsiteY7" fmla="*/ 73365 h 953744"/>
              <a:gd name="connsiteX0" fmla="*/ 634756 w 742819"/>
              <a:gd name="connsiteY0" fmla="*/ 104281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51367 w 742819"/>
              <a:gd name="connsiteY3" fmla="*/ 753194 h 953744"/>
              <a:gd name="connsiteX4" fmla="*/ 634756 w 742819"/>
              <a:gd name="connsiteY4" fmla="*/ 104281 h 953744"/>
              <a:gd name="connsiteX5" fmla="*/ 742819 w 742819"/>
              <a:gd name="connsiteY5" fmla="*/ 0 h 953744"/>
              <a:gd name="connsiteX6" fmla="*/ 724478 w 742819"/>
              <a:gd name="connsiteY6" fmla="*/ 825356 h 953744"/>
              <a:gd name="connsiteX7" fmla="*/ 0 w 742819"/>
              <a:gd name="connsiteY7" fmla="*/ 953744 h 953744"/>
              <a:gd name="connsiteX8" fmla="*/ 9171 w 742819"/>
              <a:gd name="connsiteY8" fmla="*/ 73365 h 953744"/>
              <a:gd name="connsiteX9" fmla="*/ 742819 w 742819"/>
              <a:gd name="connsiteY9" fmla="*/ 0 h 953744"/>
              <a:gd name="connsiteX0" fmla="*/ 634756 w 742819"/>
              <a:gd name="connsiteY0" fmla="*/ 104281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13292 w 742819"/>
              <a:gd name="connsiteY3" fmla="*/ 758728 h 953744"/>
              <a:gd name="connsiteX4" fmla="*/ 634756 w 742819"/>
              <a:gd name="connsiteY4" fmla="*/ 104281 h 953744"/>
              <a:gd name="connsiteX5" fmla="*/ 742819 w 742819"/>
              <a:gd name="connsiteY5" fmla="*/ 0 h 953744"/>
              <a:gd name="connsiteX6" fmla="*/ 724478 w 742819"/>
              <a:gd name="connsiteY6" fmla="*/ 825356 h 953744"/>
              <a:gd name="connsiteX7" fmla="*/ 0 w 742819"/>
              <a:gd name="connsiteY7" fmla="*/ 953744 h 953744"/>
              <a:gd name="connsiteX8" fmla="*/ 9171 w 742819"/>
              <a:gd name="connsiteY8" fmla="*/ 73365 h 953744"/>
              <a:gd name="connsiteX9" fmla="*/ 742819 w 742819"/>
              <a:gd name="connsiteY9" fmla="*/ 0 h 95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819" h="953744">
                <a:moveTo>
                  <a:pt x="634756" y="104281"/>
                </a:moveTo>
                <a:lnTo>
                  <a:pt x="84180" y="156920"/>
                </a:lnTo>
                <a:lnTo>
                  <a:pt x="76908" y="854997"/>
                </a:lnTo>
                <a:lnTo>
                  <a:pt x="613292" y="758728"/>
                </a:lnTo>
                <a:cubicBezTo>
                  <a:pt x="618140" y="540579"/>
                  <a:pt x="629908" y="322430"/>
                  <a:pt x="634756" y="104281"/>
                </a:cubicBezTo>
                <a:close/>
                <a:moveTo>
                  <a:pt x="742819" y="0"/>
                </a:moveTo>
                <a:lnTo>
                  <a:pt x="724478" y="825356"/>
                </a:lnTo>
                <a:lnTo>
                  <a:pt x="0" y="953744"/>
                </a:lnTo>
                <a:lnTo>
                  <a:pt x="9171" y="73365"/>
                </a:lnTo>
                <a:lnTo>
                  <a:pt x="742819" y="0"/>
                </a:lnTo>
                <a:close/>
              </a:path>
            </a:pathLst>
          </a:custGeom>
          <a:gradFill>
            <a:gsLst>
              <a:gs pos="71000">
                <a:srgbClr val="FF4DC4"/>
              </a:gs>
              <a:gs pos="15000">
                <a:srgbClr val="FF85D6"/>
              </a:gs>
            </a:gsLst>
            <a:lin ang="27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4DD8F32-91AB-6D97-0C1C-3EE586EC6BCD}"/>
              </a:ext>
            </a:extLst>
          </p:cNvPr>
          <p:cNvGrpSpPr/>
          <p:nvPr/>
        </p:nvGrpSpPr>
        <p:grpSpPr>
          <a:xfrm>
            <a:off x="6870689" y="5173837"/>
            <a:ext cx="493206" cy="689610"/>
            <a:chOff x="6535420" y="4699000"/>
            <a:chExt cx="1404620" cy="1557020"/>
          </a:xfrm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37A15C8-9207-17F6-721F-AEF7FB084CCC}"/>
                </a:ext>
              </a:extLst>
            </p:cNvPr>
            <p:cNvSpPr/>
            <p:nvPr/>
          </p:nvSpPr>
          <p:spPr>
            <a:xfrm>
              <a:off x="6537960" y="4838700"/>
              <a:ext cx="449580" cy="1417320"/>
            </a:xfrm>
            <a:custGeom>
              <a:avLst/>
              <a:gdLst>
                <a:gd name="connsiteX0" fmla="*/ 0 w 449580"/>
                <a:gd name="connsiteY0" fmla="*/ 0 h 1417320"/>
                <a:gd name="connsiteX1" fmla="*/ 0 w 449580"/>
                <a:gd name="connsiteY1" fmla="*/ 1209040 h 1417320"/>
                <a:gd name="connsiteX2" fmla="*/ 345440 w 449580"/>
                <a:gd name="connsiteY2" fmla="*/ 1417320 h 1417320"/>
                <a:gd name="connsiteX3" fmla="*/ 439420 w 449580"/>
                <a:gd name="connsiteY3" fmla="*/ 1282700 h 1417320"/>
                <a:gd name="connsiteX4" fmla="*/ 449580 w 449580"/>
                <a:gd name="connsiteY4" fmla="*/ 304800 h 1417320"/>
                <a:gd name="connsiteX5" fmla="*/ 106680 w 449580"/>
                <a:gd name="connsiteY5" fmla="*/ 15240 h 1417320"/>
                <a:gd name="connsiteX6" fmla="*/ 0 w 449580"/>
                <a:gd name="connsiteY6" fmla="*/ 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580" h="1417320">
                  <a:moveTo>
                    <a:pt x="0" y="0"/>
                  </a:moveTo>
                  <a:lnTo>
                    <a:pt x="0" y="1209040"/>
                  </a:lnTo>
                  <a:lnTo>
                    <a:pt x="345440" y="1417320"/>
                  </a:lnTo>
                  <a:lnTo>
                    <a:pt x="439420" y="1282700"/>
                  </a:lnTo>
                  <a:lnTo>
                    <a:pt x="449580" y="304800"/>
                  </a:lnTo>
                  <a:lnTo>
                    <a:pt x="10668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E043D"/>
                </a:gs>
                <a:gs pos="100000">
                  <a:srgbClr val="0F0A5B"/>
                </a:gs>
              </a:gsLst>
              <a:lin ang="546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447E735-8FED-E090-A2D9-0306B0C5BE8B}"/>
                </a:ext>
              </a:extLst>
            </p:cNvPr>
            <p:cNvSpPr/>
            <p:nvPr/>
          </p:nvSpPr>
          <p:spPr>
            <a:xfrm>
              <a:off x="6535420" y="4699000"/>
              <a:ext cx="1404620" cy="533400"/>
            </a:xfrm>
            <a:custGeom>
              <a:avLst/>
              <a:gdLst>
                <a:gd name="connsiteX0" fmla="*/ 1404620 w 1404620"/>
                <a:gd name="connsiteY0" fmla="*/ 299720 h 533400"/>
                <a:gd name="connsiteX1" fmla="*/ 1097280 w 1404620"/>
                <a:gd name="connsiteY1" fmla="*/ 0 h 533400"/>
                <a:gd name="connsiteX2" fmla="*/ 0 w 1404620"/>
                <a:gd name="connsiteY2" fmla="*/ 139700 h 533400"/>
                <a:gd name="connsiteX3" fmla="*/ 408940 w 1404620"/>
                <a:gd name="connsiteY3" fmla="*/ 533400 h 533400"/>
                <a:gd name="connsiteX4" fmla="*/ 1361440 w 1404620"/>
                <a:gd name="connsiteY4" fmla="*/ 381000 h 533400"/>
                <a:gd name="connsiteX5" fmla="*/ 1404620 w 1404620"/>
                <a:gd name="connsiteY5" fmla="*/ 29972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4620" h="533400">
                  <a:moveTo>
                    <a:pt x="1404620" y="299720"/>
                  </a:moveTo>
                  <a:lnTo>
                    <a:pt x="1097280" y="0"/>
                  </a:lnTo>
                  <a:lnTo>
                    <a:pt x="0" y="139700"/>
                  </a:lnTo>
                  <a:lnTo>
                    <a:pt x="408940" y="533400"/>
                  </a:lnTo>
                  <a:lnTo>
                    <a:pt x="1361440" y="381000"/>
                  </a:lnTo>
                  <a:lnTo>
                    <a:pt x="1404620" y="299720"/>
                  </a:lnTo>
                  <a:close/>
                </a:path>
              </a:pathLst>
            </a:custGeom>
            <a:gradFill>
              <a:gsLst>
                <a:gs pos="3000">
                  <a:srgbClr val="5B3C9F"/>
                </a:gs>
                <a:gs pos="100000">
                  <a:srgbClr val="B16DC7"/>
                </a:gs>
              </a:gsLst>
              <a:lin ang="480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8385CB2-FA89-09AF-A809-F4F0D356F5C6}"/>
                </a:ext>
              </a:extLst>
            </p:cNvPr>
            <p:cNvSpPr/>
            <p:nvPr/>
          </p:nvSpPr>
          <p:spPr>
            <a:xfrm>
              <a:off x="6884670" y="5002530"/>
              <a:ext cx="1055370" cy="1249680"/>
            </a:xfrm>
            <a:custGeom>
              <a:avLst/>
              <a:gdLst>
                <a:gd name="connsiteX0" fmla="*/ 0 w 1055370"/>
                <a:gd name="connsiteY0" fmla="*/ 1249680 h 1249680"/>
                <a:gd name="connsiteX1" fmla="*/ 1055370 w 1055370"/>
                <a:gd name="connsiteY1" fmla="*/ 1051560 h 1249680"/>
                <a:gd name="connsiteX2" fmla="*/ 1055370 w 1055370"/>
                <a:gd name="connsiteY2" fmla="*/ 0 h 1249680"/>
                <a:gd name="connsiteX3" fmla="*/ 7620 w 1055370"/>
                <a:gd name="connsiteY3" fmla="*/ 175260 h 1249680"/>
                <a:gd name="connsiteX4" fmla="*/ 0 w 1055370"/>
                <a:gd name="connsiteY4" fmla="*/ 1249680 h 1249680"/>
                <a:gd name="connsiteX0" fmla="*/ 0 w 1055370"/>
                <a:gd name="connsiteY0" fmla="*/ 1249680 h 1249680"/>
                <a:gd name="connsiteX1" fmla="*/ 1055370 w 1055370"/>
                <a:gd name="connsiteY1" fmla="*/ 1051560 h 1249680"/>
                <a:gd name="connsiteX2" fmla="*/ 1055370 w 1055370"/>
                <a:gd name="connsiteY2" fmla="*/ 0 h 1249680"/>
                <a:gd name="connsiteX3" fmla="*/ 3810 w 1055370"/>
                <a:gd name="connsiteY3" fmla="*/ 179070 h 1249680"/>
                <a:gd name="connsiteX4" fmla="*/ 0 w 1055370"/>
                <a:gd name="connsiteY4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370" h="1249680">
                  <a:moveTo>
                    <a:pt x="0" y="1249680"/>
                  </a:moveTo>
                  <a:lnTo>
                    <a:pt x="1055370" y="1051560"/>
                  </a:lnTo>
                  <a:lnTo>
                    <a:pt x="1055370" y="0"/>
                  </a:lnTo>
                  <a:lnTo>
                    <a:pt x="3810" y="179070"/>
                  </a:lnTo>
                  <a:lnTo>
                    <a:pt x="0" y="124968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5B3C9F"/>
                </a:gs>
                <a:gs pos="100000">
                  <a:srgbClr val="2D2582"/>
                </a:gs>
              </a:gsLst>
              <a:lin ang="5400000" scaled="1"/>
              <a:tileRect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DFEAF3FB-1584-EB8A-3AD1-8E00EDDC9BFB}"/>
              </a:ext>
            </a:extLst>
          </p:cNvPr>
          <p:cNvGrpSpPr/>
          <p:nvPr/>
        </p:nvGrpSpPr>
        <p:grpSpPr>
          <a:xfrm>
            <a:off x="7231954" y="5500370"/>
            <a:ext cx="50230" cy="152373"/>
            <a:chOff x="7231954" y="5500370"/>
            <a:chExt cx="50230" cy="152373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76C902B-0C82-DC4D-57EB-02EAFE357845}"/>
                </a:ext>
              </a:extLst>
            </p:cNvPr>
            <p:cNvCxnSpPr>
              <a:cxnSpLocks/>
            </p:cNvCxnSpPr>
            <p:nvPr/>
          </p:nvCxnSpPr>
          <p:spPr>
            <a:xfrm>
              <a:off x="7248031" y="5500370"/>
              <a:ext cx="0" cy="13271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B26901-CD94-BED5-D1A4-68470A15A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4" y="5642992"/>
              <a:ext cx="50230" cy="975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CA4FB8B6-150E-9FC7-A376-97DF2286944B}"/>
              </a:ext>
            </a:extLst>
          </p:cNvPr>
          <p:cNvSpPr/>
          <p:nvPr/>
        </p:nvSpPr>
        <p:spPr>
          <a:xfrm>
            <a:off x="5324638" y="5012794"/>
            <a:ext cx="731668" cy="943123"/>
          </a:xfrm>
          <a:custGeom>
            <a:avLst/>
            <a:gdLst>
              <a:gd name="connsiteX0" fmla="*/ 731668 w 731668"/>
              <a:gd name="connsiteY0" fmla="*/ 0 h 943123"/>
              <a:gd name="connsiteX1" fmla="*/ 713520 w 731668"/>
              <a:gd name="connsiteY1" fmla="*/ 816677 h 943123"/>
              <a:gd name="connsiteX2" fmla="*/ 0 w 731668"/>
              <a:gd name="connsiteY2" fmla="*/ 943123 h 943123"/>
              <a:gd name="connsiteX3" fmla="*/ 76560 w 731668"/>
              <a:gd name="connsiteY3" fmla="*/ 844438 h 943123"/>
              <a:gd name="connsiteX4" fmla="*/ 640409 w 731668"/>
              <a:gd name="connsiteY4" fmla="*/ 744515 h 943123"/>
              <a:gd name="connsiteX5" fmla="*/ 654750 w 731668"/>
              <a:gd name="connsiteY5" fmla="*/ 99147 h 943123"/>
              <a:gd name="connsiteX6" fmla="*/ 731668 w 731668"/>
              <a:gd name="connsiteY6" fmla="*/ 0 h 94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668" h="943123">
                <a:moveTo>
                  <a:pt x="731668" y="0"/>
                </a:moveTo>
                <a:lnTo>
                  <a:pt x="713520" y="816677"/>
                </a:lnTo>
                <a:lnTo>
                  <a:pt x="0" y="943123"/>
                </a:lnTo>
                <a:lnTo>
                  <a:pt x="76560" y="844438"/>
                </a:lnTo>
                <a:lnTo>
                  <a:pt x="640409" y="744515"/>
                </a:lnTo>
                <a:lnTo>
                  <a:pt x="654750" y="99147"/>
                </a:lnTo>
                <a:lnTo>
                  <a:pt x="731668" y="0"/>
                </a:lnTo>
                <a:close/>
              </a:path>
            </a:pathLst>
          </a:custGeom>
          <a:gradFill flip="none" rotWithShape="1">
            <a:gsLst>
              <a:gs pos="81000">
                <a:srgbClr val="FF4DC4"/>
              </a:gs>
              <a:gs pos="46000">
                <a:srgbClr val="FF85D6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51415E2-94D2-E638-B2E6-1BDA2BAF5A65}"/>
              </a:ext>
            </a:extLst>
          </p:cNvPr>
          <p:cNvSpPr/>
          <p:nvPr/>
        </p:nvSpPr>
        <p:spPr>
          <a:xfrm>
            <a:off x="6929023" y="1379584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D06AA7-466E-7722-EDAB-46033D7FAEAC}"/>
              </a:ext>
            </a:extLst>
          </p:cNvPr>
          <p:cNvSpPr/>
          <p:nvPr/>
        </p:nvSpPr>
        <p:spPr>
          <a:xfrm>
            <a:off x="6998344" y="135447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2833AE58-8743-7DEA-D99C-9AA6F1C3F5C4}"/>
              </a:ext>
            </a:extLst>
          </p:cNvPr>
          <p:cNvSpPr/>
          <p:nvPr/>
        </p:nvSpPr>
        <p:spPr>
          <a:xfrm>
            <a:off x="6541953" y="1379584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2FB128B-0EF8-D57A-0DBD-380BE4F5AD45}"/>
              </a:ext>
            </a:extLst>
          </p:cNvPr>
          <p:cNvSpPr/>
          <p:nvPr/>
        </p:nvSpPr>
        <p:spPr>
          <a:xfrm>
            <a:off x="6605940" y="135447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27AF777-1296-5245-986C-4BA896C24C80}"/>
              </a:ext>
            </a:extLst>
          </p:cNvPr>
          <p:cNvSpPr/>
          <p:nvPr/>
        </p:nvSpPr>
        <p:spPr>
          <a:xfrm>
            <a:off x="6153953" y="1374918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EFD1831-1D04-8AF8-D12B-2E029994C0A4}"/>
              </a:ext>
            </a:extLst>
          </p:cNvPr>
          <p:cNvSpPr/>
          <p:nvPr/>
        </p:nvSpPr>
        <p:spPr>
          <a:xfrm>
            <a:off x="6212606" y="1349808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BDA957-3261-59E6-2C93-F041A4662E3B}"/>
              </a:ext>
            </a:extLst>
          </p:cNvPr>
          <p:cNvSpPr/>
          <p:nvPr/>
        </p:nvSpPr>
        <p:spPr>
          <a:xfrm>
            <a:off x="5766883" y="1374918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AECB8A2A-A615-9757-76CA-17EC1358DA9F}"/>
              </a:ext>
            </a:extLst>
          </p:cNvPr>
          <p:cNvSpPr/>
          <p:nvPr/>
        </p:nvSpPr>
        <p:spPr>
          <a:xfrm>
            <a:off x="5814106" y="1349808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BBBE74A-A6CF-BEDD-5131-86F30A30AD54}"/>
              </a:ext>
            </a:extLst>
          </p:cNvPr>
          <p:cNvGrpSpPr/>
          <p:nvPr/>
        </p:nvGrpSpPr>
        <p:grpSpPr>
          <a:xfrm>
            <a:off x="5158743" y="1852124"/>
            <a:ext cx="1239741" cy="2156929"/>
            <a:chOff x="5158743" y="1852124"/>
            <a:chExt cx="1239741" cy="2156929"/>
          </a:xfrm>
          <a:gradFill>
            <a:gsLst>
              <a:gs pos="100000">
                <a:srgbClr val="FF81B1">
                  <a:alpha val="23922"/>
                </a:srgbClr>
              </a:gs>
              <a:gs pos="0">
                <a:srgbClr val="FF8FDA">
                  <a:alpha val="0"/>
                </a:srgb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592B448-3ABB-9DF1-EDF3-AB0CABE8CF78}"/>
                </a:ext>
              </a:extLst>
            </p:cNvPr>
            <p:cNvSpPr/>
            <p:nvPr/>
          </p:nvSpPr>
          <p:spPr>
            <a:xfrm>
              <a:off x="5158743" y="1860387"/>
              <a:ext cx="1239741" cy="2148666"/>
            </a:xfrm>
            <a:custGeom>
              <a:avLst/>
              <a:gdLst>
                <a:gd name="connsiteX0" fmla="*/ 1143088 w 1239741"/>
                <a:gd name="connsiteY0" fmla="*/ 0 h 2148666"/>
                <a:gd name="connsiteX1" fmla="*/ 1239741 w 1239741"/>
                <a:gd name="connsiteY1" fmla="*/ 1373 h 2148666"/>
                <a:gd name="connsiteX2" fmla="*/ 0 w 1239741"/>
                <a:gd name="connsiteY2" fmla="*/ 2148666 h 2148666"/>
                <a:gd name="connsiteX3" fmla="*/ 0 w 1239741"/>
                <a:gd name="connsiteY3" fmla="*/ 1979886 h 2148666"/>
                <a:gd name="connsiteX4" fmla="*/ 1143088 w 1239741"/>
                <a:gd name="connsiteY4" fmla="*/ 0 h 214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741" h="2148666">
                  <a:moveTo>
                    <a:pt x="1143088" y="0"/>
                  </a:moveTo>
                  <a:lnTo>
                    <a:pt x="1239741" y="1373"/>
                  </a:lnTo>
                  <a:lnTo>
                    <a:pt x="0" y="2148666"/>
                  </a:lnTo>
                  <a:lnTo>
                    <a:pt x="0" y="1979886"/>
                  </a:lnTo>
                  <a:lnTo>
                    <a:pt x="1143088" y="0"/>
                  </a:lnTo>
                  <a:close/>
                </a:path>
              </a:pathLst>
            </a:custGeom>
            <a:grpFill/>
            <a:ln w="38100" cap="rnd">
              <a:noFill/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967B000-FCAA-35E1-07E0-4F4CB5BD3488}"/>
                </a:ext>
              </a:extLst>
            </p:cNvPr>
            <p:cNvSpPr/>
            <p:nvPr/>
          </p:nvSpPr>
          <p:spPr>
            <a:xfrm>
              <a:off x="5158743" y="1852124"/>
              <a:ext cx="954115" cy="1658154"/>
            </a:xfrm>
            <a:custGeom>
              <a:avLst/>
              <a:gdLst>
                <a:gd name="connsiteX0" fmla="*/ 561389 w 954115"/>
                <a:gd name="connsiteY0" fmla="*/ 0 h 1658154"/>
                <a:gd name="connsiteX1" fmla="*/ 954115 w 954115"/>
                <a:gd name="connsiteY1" fmla="*/ 5578 h 1658154"/>
                <a:gd name="connsiteX2" fmla="*/ 0 w 954115"/>
                <a:gd name="connsiteY2" fmla="*/ 1658154 h 1658154"/>
                <a:gd name="connsiteX3" fmla="*/ 0 w 954115"/>
                <a:gd name="connsiteY3" fmla="*/ 972354 h 1658154"/>
                <a:gd name="connsiteX4" fmla="*/ 561389 w 954115"/>
                <a:gd name="connsiteY4" fmla="*/ 0 h 16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115" h="1658154">
                  <a:moveTo>
                    <a:pt x="561389" y="0"/>
                  </a:moveTo>
                  <a:lnTo>
                    <a:pt x="954115" y="5578"/>
                  </a:lnTo>
                  <a:lnTo>
                    <a:pt x="0" y="1658154"/>
                  </a:lnTo>
                  <a:lnTo>
                    <a:pt x="0" y="972354"/>
                  </a:lnTo>
                  <a:lnTo>
                    <a:pt x="561389" y="0"/>
                  </a:lnTo>
                  <a:close/>
                </a:path>
              </a:pathLst>
            </a:custGeom>
            <a:grpFill/>
            <a:ln w="38100" cap="rnd">
              <a:noFill/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7794ECB-75E9-D266-28AC-F0E0BB1C451D}"/>
              </a:ext>
            </a:extLst>
          </p:cNvPr>
          <p:cNvGrpSpPr/>
          <p:nvPr/>
        </p:nvGrpSpPr>
        <p:grpSpPr>
          <a:xfrm>
            <a:off x="4467232" y="1851573"/>
            <a:ext cx="3242660" cy="2788920"/>
            <a:chOff x="4437485" y="1844040"/>
            <a:chExt cx="3242660" cy="2788920"/>
          </a:xfrm>
        </p:grpSpPr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F75ABB1-5D53-95E6-97CE-88D37F3FB5D6}"/>
                </a:ext>
              </a:extLst>
            </p:cNvPr>
            <p:cNvSpPr/>
            <p:nvPr/>
          </p:nvSpPr>
          <p:spPr>
            <a:xfrm>
              <a:off x="5153902" y="1844081"/>
              <a:ext cx="2526243" cy="2787949"/>
            </a:xfrm>
            <a:custGeom>
              <a:avLst/>
              <a:gdLst>
                <a:gd name="connsiteX0" fmla="*/ 0 w 2526243"/>
                <a:gd name="connsiteY0" fmla="*/ 0 h 2787949"/>
                <a:gd name="connsiteX1" fmla="*/ 2524790 w 2526243"/>
                <a:gd name="connsiteY1" fmla="*/ 35863 h 2787949"/>
                <a:gd name="connsiteX2" fmla="*/ 2526243 w 2526243"/>
                <a:gd name="connsiteY2" fmla="*/ 2479937 h 2787949"/>
                <a:gd name="connsiteX3" fmla="*/ 4841 w 2526243"/>
                <a:gd name="connsiteY3" fmla="*/ 2787949 h 2787949"/>
                <a:gd name="connsiteX4" fmla="*/ 4841 w 2526243"/>
                <a:gd name="connsiteY4" fmla="*/ 15200 h 2787949"/>
                <a:gd name="connsiteX5" fmla="*/ 0 w 2526243"/>
                <a:gd name="connsiteY5" fmla="*/ 0 h 278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43" h="2787949">
                  <a:moveTo>
                    <a:pt x="0" y="0"/>
                  </a:moveTo>
                  <a:lnTo>
                    <a:pt x="2524790" y="35863"/>
                  </a:lnTo>
                  <a:lnTo>
                    <a:pt x="2526243" y="2479937"/>
                  </a:lnTo>
                  <a:lnTo>
                    <a:pt x="4841" y="2787949"/>
                  </a:lnTo>
                  <a:lnTo>
                    <a:pt x="4841" y="152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F4D91">
                    <a:alpha val="24000"/>
                  </a:srgbClr>
                </a:gs>
                <a:gs pos="0">
                  <a:srgbClr val="FF4DC4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38100" cap="rnd">
              <a:solidFill>
                <a:schemeClr val="tx1"/>
              </a:solidFill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443118B-9E1F-30B2-B1AD-06AFA0D40A6C}"/>
                </a:ext>
              </a:extLst>
            </p:cNvPr>
            <p:cNvSpPr/>
            <p:nvPr/>
          </p:nvSpPr>
          <p:spPr>
            <a:xfrm>
              <a:off x="4437485" y="1844040"/>
              <a:ext cx="723657" cy="2788920"/>
            </a:xfrm>
            <a:custGeom>
              <a:avLst/>
              <a:gdLst>
                <a:gd name="connsiteX0" fmla="*/ 713636 w 723657"/>
                <a:gd name="connsiteY0" fmla="*/ 0 h 2788920"/>
                <a:gd name="connsiteX1" fmla="*/ 723657 w 723657"/>
                <a:gd name="connsiteY1" fmla="*/ 142 h 2788920"/>
                <a:gd name="connsiteX2" fmla="*/ 723071 w 723657"/>
                <a:gd name="connsiteY2" fmla="*/ 791876 h 2788920"/>
                <a:gd name="connsiteX3" fmla="*/ 722506 w 723657"/>
                <a:gd name="connsiteY3" fmla="*/ 2489535 h 2788920"/>
                <a:gd name="connsiteX4" fmla="*/ 722392 w 723657"/>
                <a:gd name="connsiteY4" fmla="*/ 2787851 h 2788920"/>
                <a:gd name="connsiteX5" fmla="*/ 713636 w 723657"/>
                <a:gd name="connsiteY5" fmla="*/ 2788920 h 2788920"/>
                <a:gd name="connsiteX6" fmla="*/ 6033 w 723657"/>
                <a:gd name="connsiteY6" fmla="*/ 2213125 h 2788920"/>
                <a:gd name="connsiteX7" fmla="*/ 5417 w 723657"/>
                <a:gd name="connsiteY7" fmla="*/ 1988937 h 2788920"/>
                <a:gd name="connsiteX8" fmla="*/ 337 w 723657"/>
                <a:gd name="connsiteY8" fmla="*/ 138013 h 2788920"/>
                <a:gd name="connsiteX9" fmla="*/ 0 w 723657"/>
                <a:gd name="connsiteY9" fmla="*/ 6670 h 2788920"/>
                <a:gd name="connsiteX10" fmla="*/ 713636 w 723657"/>
                <a:gd name="connsiteY10" fmla="*/ 0 h 278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657" h="2788920">
                  <a:moveTo>
                    <a:pt x="713636" y="0"/>
                  </a:moveTo>
                  <a:lnTo>
                    <a:pt x="723657" y="142"/>
                  </a:lnTo>
                  <a:lnTo>
                    <a:pt x="723071" y="791876"/>
                  </a:lnTo>
                  <a:cubicBezTo>
                    <a:pt x="722794" y="1366603"/>
                    <a:pt x="722694" y="1923649"/>
                    <a:pt x="722506" y="2489535"/>
                  </a:cubicBezTo>
                  <a:lnTo>
                    <a:pt x="722392" y="2787851"/>
                  </a:lnTo>
                  <a:lnTo>
                    <a:pt x="713636" y="2788920"/>
                  </a:lnTo>
                  <a:lnTo>
                    <a:pt x="6033" y="2213125"/>
                  </a:lnTo>
                  <a:lnTo>
                    <a:pt x="5417" y="1988937"/>
                  </a:lnTo>
                  <a:cubicBezTo>
                    <a:pt x="3724" y="1377730"/>
                    <a:pt x="2031" y="783827"/>
                    <a:pt x="337" y="138013"/>
                  </a:cubicBezTo>
                  <a:lnTo>
                    <a:pt x="0" y="6670"/>
                  </a:lnTo>
                  <a:lnTo>
                    <a:pt x="713636" y="0"/>
                  </a:lnTo>
                  <a:close/>
                </a:path>
              </a:pathLst>
            </a:custGeom>
            <a:gradFill>
              <a:gsLst>
                <a:gs pos="100000">
                  <a:srgbClr val="E20056">
                    <a:alpha val="23922"/>
                  </a:srgbClr>
                </a:gs>
                <a:gs pos="0">
                  <a:srgbClr val="FF156E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38100" cap="rnd">
              <a:solidFill>
                <a:schemeClr val="tx1"/>
              </a:solidFill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CC78C5C-E4A7-0D6B-E883-F4E1669EE64E}"/>
                </a:ext>
              </a:extLst>
            </p:cNvPr>
            <p:cNvSpPr/>
            <p:nvPr/>
          </p:nvSpPr>
          <p:spPr>
            <a:xfrm>
              <a:off x="5265420" y="1967838"/>
              <a:ext cx="2319491" cy="2527276"/>
            </a:xfrm>
            <a:custGeom>
              <a:avLst/>
              <a:gdLst>
                <a:gd name="connsiteX0" fmla="*/ 0 w 2526243"/>
                <a:gd name="connsiteY0" fmla="*/ 0 h 2787949"/>
                <a:gd name="connsiteX1" fmla="*/ 2524790 w 2526243"/>
                <a:gd name="connsiteY1" fmla="*/ 35863 h 2787949"/>
                <a:gd name="connsiteX2" fmla="*/ 2526243 w 2526243"/>
                <a:gd name="connsiteY2" fmla="*/ 2479937 h 2787949"/>
                <a:gd name="connsiteX3" fmla="*/ 4841 w 2526243"/>
                <a:gd name="connsiteY3" fmla="*/ 2787949 h 2787949"/>
                <a:gd name="connsiteX4" fmla="*/ 4841 w 2526243"/>
                <a:gd name="connsiteY4" fmla="*/ 15200 h 2787949"/>
                <a:gd name="connsiteX5" fmla="*/ 0 w 2526243"/>
                <a:gd name="connsiteY5" fmla="*/ 0 h 278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43" h="2787949">
                  <a:moveTo>
                    <a:pt x="0" y="0"/>
                  </a:moveTo>
                  <a:lnTo>
                    <a:pt x="2524790" y="35863"/>
                  </a:lnTo>
                  <a:lnTo>
                    <a:pt x="2526243" y="2479937"/>
                  </a:lnTo>
                  <a:lnTo>
                    <a:pt x="4841" y="2787949"/>
                  </a:lnTo>
                  <a:lnTo>
                    <a:pt x="4841" y="152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FF4DC4"/>
              </a:solidFill>
              <a:prstDash val="sysDot"/>
              <a:round/>
            </a:ln>
            <a:effectLst>
              <a:outerShdw blurRad="38100" algn="ctr" rotWithShape="0">
                <a:srgbClr val="FF4DC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DBE7FE9-5438-809E-EA6E-46BA75B7C525}"/>
                </a:ext>
              </a:extLst>
            </p:cNvPr>
            <p:cNvSpPr/>
            <p:nvPr/>
          </p:nvSpPr>
          <p:spPr>
            <a:xfrm>
              <a:off x="4492553" y="1930692"/>
              <a:ext cx="597705" cy="2541680"/>
            </a:xfrm>
            <a:custGeom>
              <a:avLst/>
              <a:gdLst>
                <a:gd name="connsiteX0" fmla="*/ 713636 w 723657"/>
                <a:gd name="connsiteY0" fmla="*/ 0 h 2788920"/>
                <a:gd name="connsiteX1" fmla="*/ 723657 w 723657"/>
                <a:gd name="connsiteY1" fmla="*/ 142 h 2788920"/>
                <a:gd name="connsiteX2" fmla="*/ 723071 w 723657"/>
                <a:gd name="connsiteY2" fmla="*/ 791876 h 2788920"/>
                <a:gd name="connsiteX3" fmla="*/ 722506 w 723657"/>
                <a:gd name="connsiteY3" fmla="*/ 2489535 h 2788920"/>
                <a:gd name="connsiteX4" fmla="*/ 722392 w 723657"/>
                <a:gd name="connsiteY4" fmla="*/ 2787851 h 2788920"/>
                <a:gd name="connsiteX5" fmla="*/ 713636 w 723657"/>
                <a:gd name="connsiteY5" fmla="*/ 2788920 h 2788920"/>
                <a:gd name="connsiteX6" fmla="*/ 6033 w 723657"/>
                <a:gd name="connsiteY6" fmla="*/ 2213125 h 2788920"/>
                <a:gd name="connsiteX7" fmla="*/ 5417 w 723657"/>
                <a:gd name="connsiteY7" fmla="*/ 1988937 h 2788920"/>
                <a:gd name="connsiteX8" fmla="*/ 337 w 723657"/>
                <a:gd name="connsiteY8" fmla="*/ 138013 h 2788920"/>
                <a:gd name="connsiteX9" fmla="*/ 0 w 723657"/>
                <a:gd name="connsiteY9" fmla="*/ 6670 h 2788920"/>
                <a:gd name="connsiteX10" fmla="*/ 713636 w 723657"/>
                <a:gd name="connsiteY10" fmla="*/ 0 h 2788920"/>
                <a:gd name="connsiteX0" fmla="*/ 0 w 723657"/>
                <a:gd name="connsiteY0" fmla="*/ 6528 h 2788778"/>
                <a:gd name="connsiteX1" fmla="*/ 723657 w 723657"/>
                <a:gd name="connsiteY1" fmla="*/ 0 h 2788778"/>
                <a:gd name="connsiteX2" fmla="*/ 723071 w 723657"/>
                <a:gd name="connsiteY2" fmla="*/ 791734 h 2788778"/>
                <a:gd name="connsiteX3" fmla="*/ 722506 w 723657"/>
                <a:gd name="connsiteY3" fmla="*/ 2489393 h 2788778"/>
                <a:gd name="connsiteX4" fmla="*/ 722392 w 723657"/>
                <a:gd name="connsiteY4" fmla="*/ 2787709 h 2788778"/>
                <a:gd name="connsiteX5" fmla="*/ 713636 w 723657"/>
                <a:gd name="connsiteY5" fmla="*/ 2788778 h 2788778"/>
                <a:gd name="connsiteX6" fmla="*/ 6033 w 723657"/>
                <a:gd name="connsiteY6" fmla="*/ 2212983 h 2788778"/>
                <a:gd name="connsiteX7" fmla="*/ 5417 w 723657"/>
                <a:gd name="connsiteY7" fmla="*/ 1988795 h 2788778"/>
                <a:gd name="connsiteX8" fmla="*/ 337 w 723657"/>
                <a:gd name="connsiteY8" fmla="*/ 137871 h 2788778"/>
                <a:gd name="connsiteX9" fmla="*/ 0 w 723657"/>
                <a:gd name="connsiteY9" fmla="*/ 6528 h 2788778"/>
                <a:gd name="connsiteX0" fmla="*/ 0 w 723074"/>
                <a:gd name="connsiteY0" fmla="*/ 0 h 2782250"/>
                <a:gd name="connsiteX1" fmla="*/ 714439 w 723074"/>
                <a:gd name="connsiteY1" fmla="*/ 18117 h 2782250"/>
                <a:gd name="connsiteX2" fmla="*/ 723071 w 723074"/>
                <a:gd name="connsiteY2" fmla="*/ 785206 h 2782250"/>
                <a:gd name="connsiteX3" fmla="*/ 722506 w 723074"/>
                <a:gd name="connsiteY3" fmla="*/ 2482865 h 2782250"/>
                <a:gd name="connsiteX4" fmla="*/ 722392 w 723074"/>
                <a:gd name="connsiteY4" fmla="*/ 2781181 h 2782250"/>
                <a:gd name="connsiteX5" fmla="*/ 713636 w 723074"/>
                <a:gd name="connsiteY5" fmla="*/ 2782250 h 2782250"/>
                <a:gd name="connsiteX6" fmla="*/ 6033 w 723074"/>
                <a:gd name="connsiteY6" fmla="*/ 2206455 h 2782250"/>
                <a:gd name="connsiteX7" fmla="*/ 5417 w 723074"/>
                <a:gd name="connsiteY7" fmla="*/ 1982267 h 2782250"/>
                <a:gd name="connsiteX8" fmla="*/ 337 w 723074"/>
                <a:gd name="connsiteY8" fmla="*/ 131343 h 2782250"/>
                <a:gd name="connsiteX9" fmla="*/ 0 w 723074"/>
                <a:gd name="connsiteY9" fmla="*/ 0 h 2782250"/>
                <a:gd name="connsiteX0" fmla="*/ 0 w 723074"/>
                <a:gd name="connsiteY0" fmla="*/ 0 h 2781181"/>
                <a:gd name="connsiteX1" fmla="*/ 714439 w 723074"/>
                <a:gd name="connsiteY1" fmla="*/ 18117 h 2781181"/>
                <a:gd name="connsiteX2" fmla="*/ 723071 w 723074"/>
                <a:gd name="connsiteY2" fmla="*/ 785206 h 2781181"/>
                <a:gd name="connsiteX3" fmla="*/ 722506 w 723074"/>
                <a:gd name="connsiteY3" fmla="*/ 2482865 h 2781181"/>
                <a:gd name="connsiteX4" fmla="*/ 722392 w 723074"/>
                <a:gd name="connsiteY4" fmla="*/ 2781181 h 2781181"/>
                <a:gd name="connsiteX5" fmla="*/ 6033 w 723074"/>
                <a:gd name="connsiteY5" fmla="*/ 2206455 h 2781181"/>
                <a:gd name="connsiteX6" fmla="*/ 5417 w 723074"/>
                <a:gd name="connsiteY6" fmla="*/ 1982267 h 2781181"/>
                <a:gd name="connsiteX7" fmla="*/ 337 w 723074"/>
                <a:gd name="connsiteY7" fmla="*/ 131343 h 2781181"/>
                <a:gd name="connsiteX8" fmla="*/ 0 w 723074"/>
                <a:gd name="connsiteY8" fmla="*/ 0 h 2781181"/>
                <a:gd name="connsiteX0" fmla="*/ 0 w 723074"/>
                <a:gd name="connsiteY0" fmla="*/ 0 h 2752429"/>
                <a:gd name="connsiteX1" fmla="*/ 714439 w 723074"/>
                <a:gd name="connsiteY1" fmla="*/ 18117 h 2752429"/>
                <a:gd name="connsiteX2" fmla="*/ 723071 w 723074"/>
                <a:gd name="connsiteY2" fmla="*/ 785206 h 2752429"/>
                <a:gd name="connsiteX3" fmla="*/ 722506 w 723074"/>
                <a:gd name="connsiteY3" fmla="*/ 2482865 h 2752429"/>
                <a:gd name="connsiteX4" fmla="*/ 717783 w 723074"/>
                <a:gd name="connsiteY4" fmla="*/ 2752429 h 2752429"/>
                <a:gd name="connsiteX5" fmla="*/ 6033 w 723074"/>
                <a:gd name="connsiteY5" fmla="*/ 2206455 h 2752429"/>
                <a:gd name="connsiteX6" fmla="*/ 5417 w 723074"/>
                <a:gd name="connsiteY6" fmla="*/ 1982267 h 2752429"/>
                <a:gd name="connsiteX7" fmla="*/ 337 w 723074"/>
                <a:gd name="connsiteY7" fmla="*/ 131343 h 2752429"/>
                <a:gd name="connsiteX8" fmla="*/ 0 w 723074"/>
                <a:gd name="connsiteY8" fmla="*/ 0 h 2752429"/>
                <a:gd name="connsiteX0" fmla="*/ 0 w 723074"/>
                <a:gd name="connsiteY0" fmla="*/ 0 h 2740107"/>
                <a:gd name="connsiteX1" fmla="*/ 714439 w 723074"/>
                <a:gd name="connsiteY1" fmla="*/ 18117 h 2740107"/>
                <a:gd name="connsiteX2" fmla="*/ 723071 w 723074"/>
                <a:gd name="connsiteY2" fmla="*/ 785206 h 2740107"/>
                <a:gd name="connsiteX3" fmla="*/ 722506 w 723074"/>
                <a:gd name="connsiteY3" fmla="*/ 2482865 h 2740107"/>
                <a:gd name="connsiteX4" fmla="*/ 717783 w 723074"/>
                <a:gd name="connsiteY4" fmla="*/ 2740107 h 2740107"/>
                <a:gd name="connsiteX5" fmla="*/ 6033 w 723074"/>
                <a:gd name="connsiteY5" fmla="*/ 2206455 h 2740107"/>
                <a:gd name="connsiteX6" fmla="*/ 5417 w 723074"/>
                <a:gd name="connsiteY6" fmla="*/ 1982267 h 2740107"/>
                <a:gd name="connsiteX7" fmla="*/ 337 w 723074"/>
                <a:gd name="connsiteY7" fmla="*/ 131343 h 2740107"/>
                <a:gd name="connsiteX8" fmla="*/ 0 w 723074"/>
                <a:gd name="connsiteY8" fmla="*/ 0 h 2740107"/>
                <a:gd name="connsiteX0" fmla="*/ 0 w 723074"/>
                <a:gd name="connsiteY0" fmla="*/ 0 h 2740107"/>
                <a:gd name="connsiteX1" fmla="*/ 714439 w 723074"/>
                <a:gd name="connsiteY1" fmla="*/ 18117 h 2740107"/>
                <a:gd name="connsiteX2" fmla="*/ 723071 w 723074"/>
                <a:gd name="connsiteY2" fmla="*/ 785206 h 2740107"/>
                <a:gd name="connsiteX3" fmla="*/ 722506 w 723074"/>
                <a:gd name="connsiteY3" fmla="*/ 2482865 h 2740107"/>
                <a:gd name="connsiteX4" fmla="*/ 717783 w 723074"/>
                <a:gd name="connsiteY4" fmla="*/ 2740107 h 2740107"/>
                <a:gd name="connsiteX5" fmla="*/ 6033 w 723074"/>
                <a:gd name="connsiteY5" fmla="*/ 2231100 h 2740107"/>
                <a:gd name="connsiteX6" fmla="*/ 5417 w 723074"/>
                <a:gd name="connsiteY6" fmla="*/ 1982267 h 2740107"/>
                <a:gd name="connsiteX7" fmla="*/ 337 w 723074"/>
                <a:gd name="connsiteY7" fmla="*/ 131343 h 2740107"/>
                <a:gd name="connsiteX8" fmla="*/ 0 w 723074"/>
                <a:gd name="connsiteY8" fmla="*/ 0 h 27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074" h="2740107">
                  <a:moveTo>
                    <a:pt x="0" y="0"/>
                  </a:moveTo>
                  <a:lnTo>
                    <a:pt x="714439" y="18117"/>
                  </a:lnTo>
                  <a:cubicBezTo>
                    <a:pt x="714244" y="282028"/>
                    <a:pt x="723266" y="521295"/>
                    <a:pt x="723071" y="785206"/>
                  </a:cubicBezTo>
                  <a:cubicBezTo>
                    <a:pt x="722794" y="1359933"/>
                    <a:pt x="722694" y="1916979"/>
                    <a:pt x="722506" y="2482865"/>
                  </a:cubicBezTo>
                  <a:cubicBezTo>
                    <a:pt x="720932" y="2572720"/>
                    <a:pt x="719357" y="2650252"/>
                    <a:pt x="717783" y="2740107"/>
                  </a:cubicBezTo>
                  <a:lnTo>
                    <a:pt x="6033" y="2231100"/>
                  </a:lnTo>
                  <a:cubicBezTo>
                    <a:pt x="5828" y="2156371"/>
                    <a:pt x="5622" y="2056996"/>
                    <a:pt x="5417" y="1982267"/>
                  </a:cubicBezTo>
                  <a:cubicBezTo>
                    <a:pt x="3724" y="1371060"/>
                    <a:pt x="2031" y="777157"/>
                    <a:pt x="337" y="131343"/>
                  </a:cubicBezTo>
                  <a:cubicBezTo>
                    <a:pt x="225" y="87562"/>
                    <a:pt x="112" y="43781"/>
                    <a:pt x="0" y="0"/>
                  </a:cubicBezTo>
                  <a:close/>
                </a:path>
              </a:pathLst>
            </a:custGeom>
            <a:noFill/>
            <a:ln w="38100" cap="rnd">
              <a:solidFill>
                <a:srgbClr val="FF4DC4"/>
              </a:solidFill>
              <a:prstDash val="sysDot"/>
              <a:round/>
            </a:ln>
            <a:effectLst>
              <a:outerShdw blurRad="38100" algn="ctr" rotWithShape="0">
                <a:srgbClr val="FF4DC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728DA2B-5A72-16F1-F9A3-70E73A88498F}"/>
              </a:ext>
            </a:extLst>
          </p:cNvPr>
          <p:cNvGrpSpPr/>
          <p:nvPr/>
        </p:nvGrpSpPr>
        <p:grpSpPr>
          <a:xfrm>
            <a:off x="7023311" y="4524308"/>
            <a:ext cx="445220" cy="725922"/>
            <a:chOff x="7023311" y="4524308"/>
            <a:chExt cx="445220" cy="72592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9606BA-B8D2-6D46-F569-FB1151854E7E}"/>
                </a:ext>
              </a:extLst>
            </p:cNvPr>
            <p:cNvGrpSpPr/>
            <p:nvPr/>
          </p:nvGrpSpPr>
          <p:grpSpPr>
            <a:xfrm>
              <a:off x="7323751" y="4524308"/>
              <a:ext cx="144780" cy="240795"/>
              <a:chOff x="7323751" y="4524308"/>
              <a:chExt cx="144780" cy="240795"/>
            </a:xfrm>
          </p:grpSpPr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A7CA28A-025E-77C8-6B5A-8F3EFCDF6384}"/>
                  </a:ext>
                </a:extLst>
              </p:cNvPr>
              <p:cNvSpPr/>
              <p:nvPr/>
            </p:nvSpPr>
            <p:spPr>
              <a:xfrm rot="505584">
                <a:off x="7323751" y="4524308"/>
                <a:ext cx="144780" cy="144780"/>
              </a:xfrm>
              <a:prstGeom prst="ellipse">
                <a:avLst/>
              </a:prstGeom>
              <a:gradFill>
                <a:gsLst>
                  <a:gs pos="71000">
                    <a:srgbClr val="FF4DC4"/>
                  </a:gs>
                  <a:gs pos="15000">
                    <a:srgbClr val="FF85D6"/>
                  </a:gs>
                </a:gsLst>
                <a:lin ang="16200000" scaled="1"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blurRad="215900" sx="102000" sy="102000" algn="ctr" rotWithShape="0">
                  <a:srgbClr val="FF4DC4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755DC25-1DC6-401E-7564-47E8D47EC7B4}"/>
                  </a:ext>
                </a:extLst>
              </p:cNvPr>
              <p:cNvCxnSpPr>
                <a:stCxn id="376" idx="4"/>
              </p:cNvCxnSpPr>
              <p:nvPr/>
            </p:nvCxnSpPr>
            <p:spPr>
              <a:xfrm rot="505584">
                <a:off x="7378402" y="4667782"/>
                <a:ext cx="0" cy="973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8F0D2078-46D9-5468-31E6-1FFFD4965718}"/>
                </a:ext>
              </a:extLst>
            </p:cNvPr>
            <p:cNvSpPr/>
            <p:nvPr/>
          </p:nvSpPr>
          <p:spPr>
            <a:xfrm>
              <a:off x="7023311" y="5074586"/>
              <a:ext cx="175644" cy="17564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78" name="Oval 377">
            <a:extLst>
              <a:ext uri="{FF2B5EF4-FFF2-40B4-BE49-F238E27FC236}">
                <a16:creationId xmlns:a16="http://schemas.microsoft.com/office/drawing/2014/main" id="{1577E5AE-7FC0-A6EB-520B-2F2FDC3B5662}"/>
              </a:ext>
            </a:extLst>
          </p:cNvPr>
          <p:cNvSpPr/>
          <p:nvPr/>
        </p:nvSpPr>
        <p:spPr>
          <a:xfrm>
            <a:off x="9013323" y="4813300"/>
            <a:ext cx="107411" cy="138437"/>
          </a:xfrm>
          <a:prstGeom prst="ellipse">
            <a:avLst/>
          </a:prstGeom>
          <a:gradFill flip="none" rotWithShape="1">
            <a:gsLst>
              <a:gs pos="84000">
                <a:srgbClr val="A8C0DC"/>
              </a:gs>
              <a:gs pos="32000">
                <a:srgbClr val="3F6797"/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9" name="Rectangle 1034">
            <a:extLst>
              <a:ext uri="{FF2B5EF4-FFF2-40B4-BE49-F238E27FC236}">
                <a16:creationId xmlns:a16="http://schemas.microsoft.com/office/drawing/2014/main" id="{F57B9C4F-0E82-777C-34A5-1C579343E10A}"/>
              </a:ext>
            </a:extLst>
          </p:cNvPr>
          <p:cNvSpPr/>
          <p:nvPr/>
        </p:nvSpPr>
        <p:spPr>
          <a:xfrm>
            <a:off x="7012253" y="5432722"/>
            <a:ext cx="106703" cy="345169"/>
          </a:xfrm>
          <a:custGeom>
            <a:avLst/>
            <a:gdLst>
              <a:gd name="connsiteX0" fmla="*/ 0 w 132205"/>
              <a:gd name="connsiteY0" fmla="*/ 0 h 445621"/>
              <a:gd name="connsiteX1" fmla="*/ 132205 w 132205"/>
              <a:gd name="connsiteY1" fmla="*/ 0 h 445621"/>
              <a:gd name="connsiteX2" fmla="*/ 132205 w 132205"/>
              <a:gd name="connsiteY2" fmla="*/ 445621 h 445621"/>
              <a:gd name="connsiteX3" fmla="*/ 0 w 132205"/>
              <a:gd name="connsiteY3" fmla="*/ 445621 h 445621"/>
              <a:gd name="connsiteX4" fmla="*/ 0 w 132205"/>
              <a:gd name="connsiteY4" fmla="*/ 0 h 445621"/>
              <a:gd name="connsiteX0" fmla="*/ 0 w 132205"/>
              <a:gd name="connsiteY0" fmla="*/ 40005 h 485626"/>
              <a:gd name="connsiteX1" fmla="*/ 128395 w 132205"/>
              <a:gd name="connsiteY1" fmla="*/ 0 h 485626"/>
              <a:gd name="connsiteX2" fmla="*/ 132205 w 132205"/>
              <a:gd name="connsiteY2" fmla="*/ 485626 h 485626"/>
              <a:gd name="connsiteX3" fmla="*/ 0 w 132205"/>
              <a:gd name="connsiteY3" fmla="*/ 485626 h 485626"/>
              <a:gd name="connsiteX4" fmla="*/ 0 w 132205"/>
              <a:gd name="connsiteY4" fmla="*/ 40005 h 485626"/>
              <a:gd name="connsiteX0" fmla="*/ 1905 w 134110"/>
              <a:gd name="connsiteY0" fmla="*/ 40005 h 504676"/>
              <a:gd name="connsiteX1" fmla="*/ 130300 w 134110"/>
              <a:gd name="connsiteY1" fmla="*/ 0 h 504676"/>
              <a:gd name="connsiteX2" fmla="*/ 134110 w 134110"/>
              <a:gd name="connsiteY2" fmla="*/ 485626 h 504676"/>
              <a:gd name="connsiteX3" fmla="*/ 0 w 134110"/>
              <a:gd name="connsiteY3" fmla="*/ 504676 h 504676"/>
              <a:gd name="connsiteX4" fmla="*/ 1905 w 134110"/>
              <a:gd name="connsiteY4" fmla="*/ 40005 h 504676"/>
              <a:gd name="connsiteX0" fmla="*/ 1905 w 132205"/>
              <a:gd name="connsiteY0" fmla="*/ 40005 h 504676"/>
              <a:gd name="connsiteX1" fmla="*/ 130300 w 132205"/>
              <a:gd name="connsiteY1" fmla="*/ 0 h 504676"/>
              <a:gd name="connsiteX2" fmla="*/ 132205 w 132205"/>
              <a:gd name="connsiteY2" fmla="*/ 479911 h 504676"/>
              <a:gd name="connsiteX3" fmla="*/ 0 w 132205"/>
              <a:gd name="connsiteY3" fmla="*/ 504676 h 504676"/>
              <a:gd name="connsiteX4" fmla="*/ 1905 w 132205"/>
              <a:gd name="connsiteY4" fmla="*/ 40005 h 504676"/>
              <a:gd name="connsiteX0" fmla="*/ 1905 w 130300"/>
              <a:gd name="connsiteY0" fmla="*/ 40005 h 504676"/>
              <a:gd name="connsiteX1" fmla="*/ 130300 w 130300"/>
              <a:gd name="connsiteY1" fmla="*/ 0 h 504676"/>
              <a:gd name="connsiteX2" fmla="*/ 128395 w 130300"/>
              <a:gd name="connsiteY2" fmla="*/ 479911 h 504676"/>
              <a:gd name="connsiteX3" fmla="*/ 0 w 130300"/>
              <a:gd name="connsiteY3" fmla="*/ 504676 h 504676"/>
              <a:gd name="connsiteX4" fmla="*/ 1905 w 130300"/>
              <a:gd name="connsiteY4" fmla="*/ 40005 h 504676"/>
              <a:gd name="connsiteX0" fmla="*/ 0 w 128395"/>
              <a:gd name="connsiteY0" fmla="*/ 40005 h 504676"/>
              <a:gd name="connsiteX1" fmla="*/ 128395 w 128395"/>
              <a:gd name="connsiteY1" fmla="*/ 0 h 504676"/>
              <a:gd name="connsiteX2" fmla="*/ 126490 w 128395"/>
              <a:gd name="connsiteY2" fmla="*/ 479911 h 504676"/>
              <a:gd name="connsiteX3" fmla="*/ 341 w 128395"/>
              <a:gd name="connsiteY3" fmla="*/ 504676 h 504676"/>
              <a:gd name="connsiteX4" fmla="*/ 0 w 128395"/>
              <a:gd name="connsiteY4" fmla="*/ 40005 h 504676"/>
              <a:gd name="connsiteX0" fmla="*/ 4154 w 128057"/>
              <a:gd name="connsiteY0" fmla="*/ 42806 h 504676"/>
              <a:gd name="connsiteX1" fmla="*/ 128057 w 128057"/>
              <a:gd name="connsiteY1" fmla="*/ 0 h 504676"/>
              <a:gd name="connsiteX2" fmla="*/ 126152 w 128057"/>
              <a:gd name="connsiteY2" fmla="*/ 479911 h 504676"/>
              <a:gd name="connsiteX3" fmla="*/ 3 w 128057"/>
              <a:gd name="connsiteY3" fmla="*/ 504676 h 504676"/>
              <a:gd name="connsiteX4" fmla="*/ 4154 w 128057"/>
              <a:gd name="connsiteY4" fmla="*/ 42806 h 504676"/>
              <a:gd name="connsiteX0" fmla="*/ 4153 w 128056"/>
              <a:gd name="connsiteY0" fmla="*/ 42806 h 504676"/>
              <a:gd name="connsiteX1" fmla="*/ 128056 w 128056"/>
              <a:gd name="connsiteY1" fmla="*/ 0 h 504676"/>
              <a:gd name="connsiteX2" fmla="*/ 126151 w 128056"/>
              <a:gd name="connsiteY2" fmla="*/ 479911 h 504676"/>
              <a:gd name="connsiteX3" fmla="*/ 3 w 128056"/>
              <a:gd name="connsiteY3" fmla="*/ 504676 h 504676"/>
              <a:gd name="connsiteX4" fmla="*/ 4153 w 128056"/>
              <a:gd name="connsiteY4" fmla="*/ 42806 h 504676"/>
              <a:gd name="connsiteX0" fmla="*/ 1908 w 125811"/>
              <a:gd name="connsiteY0" fmla="*/ 42806 h 507477"/>
              <a:gd name="connsiteX1" fmla="*/ 125811 w 125811"/>
              <a:gd name="connsiteY1" fmla="*/ 0 h 507477"/>
              <a:gd name="connsiteX2" fmla="*/ 123906 w 125811"/>
              <a:gd name="connsiteY2" fmla="*/ 479911 h 507477"/>
              <a:gd name="connsiteX3" fmla="*/ 5 w 125811"/>
              <a:gd name="connsiteY3" fmla="*/ 507477 h 507477"/>
              <a:gd name="connsiteX4" fmla="*/ 1908 w 125811"/>
              <a:gd name="connsiteY4" fmla="*/ 42806 h 507477"/>
              <a:gd name="connsiteX0" fmla="*/ 1908 w 125811"/>
              <a:gd name="connsiteY0" fmla="*/ 54009 h 507477"/>
              <a:gd name="connsiteX1" fmla="*/ 125811 w 125811"/>
              <a:gd name="connsiteY1" fmla="*/ 0 h 507477"/>
              <a:gd name="connsiteX2" fmla="*/ 123906 w 125811"/>
              <a:gd name="connsiteY2" fmla="*/ 479911 h 507477"/>
              <a:gd name="connsiteX3" fmla="*/ 5 w 125811"/>
              <a:gd name="connsiteY3" fmla="*/ 507477 h 507477"/>
              <a:gd name="connsiteX4" fmla="*/ 1908 w 125811"/>
              <a:gd name="connsiteY4" fmla="*/ 54009 h 5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11" h="507477">
                <a:moveTo>
                  <a:pt x="1908" y="54009"/>
                </a:moveTo>
                <a:lnTo>
                  <a:pt x="125811" y="0"/>
                </a:lnTo>
                <a:lnTo>
                  <a:pt x="123906" y="479911"/>
                </a:lnTo>
                <a:lnTo>
                  <a:pt x="5" y="507477"/>
                </a:lnTo>
                <a:cubicBezTo>
                  <a:pt x="-109" y="352587"/>
                  <a:pt x="2022" y="208899"/>
                  <a:pt x="1908" y="54009"/>
                </a:cubicBezTo>
                <a:close/>
              </a:path>
            </a:pathLst>
          </a:custGeom>
          <a:gradFill>
            <a:gsLst>
              <a:gs pos="0">
                <a:srgbClr val="5B3C9F"/>
              </a:gs>
              <a:gs pos="100000">
                <a:srgbClr val="362A8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78CAB6A-FA9C-447B-B66E-3C344F42D69C}"/>
              </a:ext>
            </a:extLst>
          </p:cNvPr>
          <p:cNvGrpSpPr/>
          <p:nvPr/>
        </p:nvGrpSpPr>
        <p:grpSpPr>
          <a:xfrm>
            <a:off x="7100161" y="5520672"/>
            <a:ext cx="50230" cy="152373"/>
            <a:chOff x="7231954" y="5500370"/>
            <a:chExt cx="50230" cy="152373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CD0FB4F-05E1-1942-663C-CBEFFF5BCAC1}"/>
                </a:ext>
              </a:extLst>
            </p:cNvPr>
            <p:cNvCxnSpPr>
              <a:cxnSpLocks/>
            </p:cNvCxnSpPr>
            <p:nvPr/>
          </p:nvCxnSpPr>
          <p:spPr>
            <a:xfrm>
              <a:off x="7248031" y="5500370"/>
              <a:ext cx="0" cy="13271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B9091B03-FEF5-B098-D252-75726CDEE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4" y="5642992"/>
              <a:ext cx="50230" cy="975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B1B92786-D883-C2A5-510D-8631A9F627D0}"/>
              </a:ext>
            </a:extLst>
          </p:cNvPr>
          <p:cNvGrpSpPr/>
          <p:nvPr/>
        </p:nvGrpSpPr>
        <p:grpSpPr>
          <a:xfrm flipH="1">
            <a:off x="5135325" y="4602006"/>
            <a:ext cx="815671" cy="508958"/>
            <a:chOff x="1570958" y="2590797"/>
            <a:chExt cx="1144151" cy="713921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3BCA061-FE6C-340B-27FE-BB46B797256F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614CD14F-2020-41F2-7DD3-44B8E52E1F77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0285FB7-3380-D292-C75C-D860366EC2E1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523A0AE0-5587-C788-5C9F-8F040DF6AECA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7DFF5B0-598A-A038-EFFE-C386BEABC3BE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A4184"/>
                </a:gs>
                <a:gs pos="9000">
                  <a:srgbClr val="0698CC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A0B6A87C-28F6-367E-6FED-F907FE8548BA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7EBFB85F-09AB-E9EF-7AD1-03F2C38F83D8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D518DFF4-D937-A8BE-F70B-C23AA6055164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E2810C9-F204-04E0-3A5F-B198110B137B}"/>
              </a:ext>
            </a:extLst>
          </p:cNvPr>
          <p:cNvGrpSpPr/>
          <p:nvPr/>
        </p:nvGrpSpPr>
        <p:grpSpPr>
          <a:xfrm>
            <a:off x="5135325" y="4602006"/>
            <a:ext cx="815671" cy="508958"/>
            <a:chOff x="1570958" y="2590797"/>
            <a:chExt cx="1144151" cy="713921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0F48D6A-F9C7-B288-20D5-062CC3E2AE82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E38C0CC-21DE-4355-AF07-559DED1489C9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1C75D20-29E2-7FDF-1DB7-7C51A882CF1B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E9FCDA4-3235-C10E-99CA-06C07EBEE382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AAAB918-A138-A22D-C322-4396D5572D53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698CC"/>
                </a:gs>
                <a:gs pos="9000">
                  <a:srgbClr val="1DFFC9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139BEED-831A-E594-EEA2-69D5EE8C96DB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CD1D3D4-4E8A-DDB2-F19E-EC9B9F8CE277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582AED-E49A-77F8-198C-BEA3F279B2D4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7C69C623-9E7F-EE6E-58F1-D2EC9E3CFFC4}"/>
              </a:ext>
            </a:extLst>
          </p:cNvPr>
          <p:cNvGrpSpPr/>
          <p:nvPr/>
        </p:nvGrpSpPr>
        <p:grpSpPr>
          <a:xfrm>
            <a:off x="-260864" y="4057165"/>
            <a:ext cx="6370088" cy="2443012"/>
            <a:chOff x="-260864" y="4057165"/>
            <a:chExt cx="6370088" cy="2443012"/>
          </a:xfrm>
        </p:grpSpPr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C20D6153-3FDF-8E76-0C1D-AD21EC3A7B34}"/>
                </a:ext>
              </a:extLst>
            </p:cNvPr>
            <p:cNvSpPr/>
            <p:nvPr/>
          </p:nvSpPr>
          <p:spPr>
            <a:xfrm>
              <a:off x="4443518" y="4057165"/>
              <a:ext cx="716359" cy="2027112"/>
            </a:xfrm>
            <a:custGeom>
              <a:avLst/>
              <a:gdLst>
                <a:gd name="connsiteX0" fmla="*/ 0 w 716359"/>
                <a:gd name="connsiteY0" fmla="*/ 0 h 2027112"/>
                <a:gd name="connsiteX1" fmla="*/ 707603 w 716359"/>
                <a:gd name="connsiteY1" fmla="*/ 575795 h 2027112"/>
                <a:gd name="connsiteX2" fmla="*/ 716359 w 716359"/>
                <a:gd name="connsiteY2" fmla="*/ 574726 h 2027112"/>
                <a:gd name="connsiteX3" fmla="*/ 716310 w 716359"/>
                <a:gd name="connsiteY3" fmla="*/ 702897 h 2027112"/>
                <a:gd name="connsiteX4" fmla="*/ 715371 w 716359"/>
                <a:gd name="connsiteY4" fmla="*/ 2027112 h 2027112"/>
                <a:gd name="connsiteX5" fmla="*/ 3194 w 716359"/>
                <a:gd name="connsiteY5" fmla="*/ 1209427 h 2027112"/>
                <a:gd name="connsiteX6" fmla="*/ 654 w 716359"/>
                <a:gd name="connsiteY6" fmla="*/ 238543 h 2027112"/>
                <a:gd name="connsiteX7" fmla="*/ 0 w 716359"/>
                <a:gd name="connsiteY7" fmla="*/ 0 h 2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359" h="2027112">
                  <a:moveTo>
                    <a:pt x="0" y="0"/>
                  </a:moveTo>
                  <a:lnTo>
                    <a:pt x="707603" y="575795"/>
                  </a:lnTo>
                  <a:lnTo>
                    <a:pt x="716359" y="574726"/>
                  </a:lnTo>
                  <a:lnTo>
                    <a:pt x="716310" y="702897"/>
                  </a:lnTo>
                  <a:cubicBezTo>
                    <a:pt x="716123" y="1131870"/>
                    <a:pt x="715847" y="1569546"/>
                    <a:pt x="715371" y="2027112"/>
                  </a:cubicBezTo>
                  <a:lnTo>
                    <a:pt x="3194" y="1209427"/>
                  </a:lnTo>
                  <a:cubicBezTo>
                    <a:pt x="2347" y="871379"/>
                    <a:pt x="1501" y="550635"/>
                    <a:pt x="654" y="23854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E043D"/>
                </a:gs>
                <a:gs pos="100000">
                  <a:srgbClr val="0F0A5B"/>
                </a:gs>
              </a:gsLst>
              <a:lin ang="546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CAD506D3-F972-1E9C-9AED-091C3195D463}"/>
                </a:ext>
              </a:extLst>
            </p:cNvPr>
            <p:cNvGrpSpPr/>
            <p:nvPr/>
          </p:nvGrpSpPr>
          <p:grpSpPr>
            <a:xfrm>
              <a:off x="4566241" y="4533204"/>
              <a:ext cx="205740" cy="802640"/>
              <a:chOff x="4777740" y="4763770"/>
              <a:chExt cx="205740" cy="802640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1B7E20F3-E3D1-218B-A985-B8E0DE69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480" y="496824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D723704B-4DB1-3793-0C9B-9E6D07833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4900" y="490220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47D2557F-2343-4A43-0E7F-0285485A0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320" y="482981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D7AB25BA-7DE1-72DA-B1D9-A6D3C726F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740" y="476377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C71B8DE-5AC1-9027-3024-D9B9B7667FDE}"/>
                </a:ext>
              </a:extLst>
            </p:cNvPr>
            <p:cNvSpPr/>
            <p:nvPr/>
          </p:nvSpPr>
          <p:spPr>
            <a:xfrm rot="16200000">
              <a:off x="4838338" y="5493054"/>
              <a:ext cx="183841" cy="132983"/>
            </a:xfrm>
            <a:prstGeom prst="ellipse">
              <a:avLst/>
            </a:prstGeom>
            <a:gradFill flip="none" rotWithShape="1">
              <a:gsLst>
                <a:gs pos="0">
                  <a:srgbClr val="0F0A5B"/>
                </a:gs>
                <a:gs pos="95000">
                  <a:srgbClr val="0D043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74FFA25D-9F50-48C4-6DD1-68C41FB2BA73}"/>
                </a:ext>
              </a:extLst>
            </p:cNvPr>
            <p:cNvSpPr/>
            <p:nvPr/>
          </p:nvSpPr>
          <p:spPr>
            <a:xfrm rot="5400000" flipV="1">
              <a:off x="4824005" y="5518092"/>
              <a:ext cx="128123" cy="92678"/>
            </a:xfrm>
            <a:prstGeom prst="ellipse">
              <a:avLst/>
            </a:prstGeom>
            <a:gradFill flip="none" rotWithShape="1">
              <a:gsLst>
                <a:gs pos="0">
                  <a:srgbClr val="0F0A5B"/>
                </a:gs>
                <a:gs pos="95000">
                  <a:srgbClr val="0D043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1EA7F82-38CB-1DFD-4E32-CEE5ACD7583E}"/>
                </a:ext>
              </a:extLst>
            </p:cNvPr>
            <p:cNvGrpSpPr/>
            <p:nvPr/>
          </p:nvGrpSpPr>
          <p:grpSpPr>
            <a:xfrm>
              <a:off x="-260864" y="5566727"/>
              <a:ext cx="5138898" cy="933450"/>
              <a:chOff x="-578328" y="5166360"/>
              <a:chExt cx="5138898" cy="93345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E494344D-3E81-129B-4452-6EA0F49AA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78328" y="5324656"/>
                <a:ext cx="4811239" cy="77515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E7451E78-6611-1F3F-207B-CB27955E6BC5}"/>
                  </a:ext>
                </a:extLst>
              </p:cNvPr>
              <p:cNvSpPr/>
              <p:nvPr/>
            </p:nvSpPr>
            <p:spPr>
              <a:xfrm>
                <a:off x="4232910" y="5166360"/>
                <a:ext cx="327660" cy="156210"/>
              </a:xfrm>
              <a:custGeom>
                <a:avLst/>
                <a:gdLst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660" h="156210">
                    <a:moveTo>
                      <a:pt x="0" y="156210"/>
                    </a:moveTo>
                    <a:cubicBezTo>
                      <a:pt x="170180" y="127000"/>
                      <a:pt x="146050" y="17780"/>
                      <a:pt x="327660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6B113AE-B3A1-BC26-8DED-55EDF85425D2}"/>
                </a:ext>
              </a:extLst>
            </p:cNvPr>
            <p:cNvSpPr/>
            <p:nvPr/>
          </p:nvSpPr>
          <p:spPr>
            <a:xfrm>
              <a:off x="5158743" y="4520701"/>
              <a:ext cx="950481" cy="1567680"/>
            </a:xfrm>
            <a:custGeom>
              <a:avLst/>
              <a:gdLst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96397 w 850898"/>
                <a:gd name="connsiteY3" fmla="*/ 1527895 h 1558155"/>
                <a:gd name="connsiteX4" fmla="*/ 0 w 850898"/>
                <a:gd name="connsiteY4" fmla="*/ 1558155 h 1558155"/>
                <a:gd name="connsiteX5" fmla="*/ 0 w 850898"/>
                <a:gd name="connsiteY5" fmla="*/ 101804 h 1558155"/>
                <a:gd name="connsiteX6" fmla="*/ 833373 w 850898"/>
                <a:gd name="connsiteY6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95578 w 850898"/>
                <a:gd name="connsiteY3" fmla="*/ 133463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57478 w 850898"/>
                <a:gd name="connsiteY3" fmla="*/ 137781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57478 w 850898"/>
                <a:gd name="connsiteY3" fmla="*/ 137781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906143"/>
                <a:gd name="connsiteY0" fmla="*/ 0 h 1558155"/>
                <a:gd name="connsiteX1" fmla="*/ 906143 w 906143"/>
                <a:gd name="connsiteY1" fmla="*/ 534534 h 1558155"/>
                <a:gd name="connsiteX2" fmla="*/ 200658 w 906143"/>
                <a:gd name="connsiteY2" fmla="*/ 590414 h 1558155"/>
                <a:gd name="connsiteX3" fmla="*/ 157478 w 906143"/>
                <a:gd name="connsiteY3" fmla="*/ 1377814 h 1558155"/>
                <a:gd name="connsiteX4" fmla="*/ 196397 w 906143"/>
                <a:gd name="connsiteY4" fmla="*/ 1527895 h 1558155"/>
                <a:gd name="connsiteX5" fmla="*/ 0 w 906143"/>
                <a:gd name="connsiteY5" fmla="*/ 1558155 h 1558155"/>
                <a:gd name="connsiteX6" fmla="*/ 0 w 906143"/>
                <a:gd name="connsiteY6" fmla="*/ 101804 h 1558155"/>
                <a:gd name="connsiteX7" fmla="*/ 833373 w 906143"/>
                <a:gd name="connsiteY7" fmla="*/ 0 h 1558155"/>
                <a:gd name="connsiteX0" fmla="*/ 922908 w 922908"/>
                <a:gd name="connsiteY0" fmla="*/ 0 h 1567680"/>
                <a:gd name="connsiteX1" fmla="*/ 906143 w 922908"/>
                <a:gd name="connsiteY1" fmla="*/ 544059 h 1567680"/>
                <a:gd name="connsiteX2" fmla="*/ 200658 w 922908"/>
                <a:gd name="connsiteY2" fmla="*/ 599939 h 1567680"/>
                <a:gd name="connsiteX3" fmla="*/ 157478 w 922908"/>
                <a:gd name="connsiteY3" fmla="*/ 1387339 h 1567680"/>
                <a:gd name="connsiteX4" fmla="*/ 196397 w 922908"/>
                <a:gd name="connsiteY4" fmla="*/ 1537420 h 1567680"/>
                <a:gd name="connsiteX5" fmla="*/ 0 w 922908"/>
                <a:gd name="connsiteY5" fmla="*/ 1567680 h 1567680"/>
                <a:gd name="connsiteX6" fmla="*/ 0 w 922908"/>
                <a:gd name="connsiteY6" fmla="*/ 111329 h 1567680"/>
                <a:gd name="connsiteX7" fmla="*/ 922908 w 922908"/>
                <a:gd name="connsiteY7" fmla="*/ 0 h 1567680"/>
                <a:gd name="connsiteX0" fmla="*/ 922908 w 922908"/>
                <a:gd name="connsiteY0" fmla="*/ 0 h 1567680"/>
                <a:gd name="connsiteX1" fmla="*/ 908048 w 922908"/>
                <a:gd name="connsiteY1" fmla="*/ 488814 h 1567680"/>
                <a:gd name="connsiteX2" fmla="*/ 200658 w 922908"/>
                <a:gd name="connsiteY2" fmla="*/ 599939 h 1567680"/>
                <a:gd name="connsiteX3" fmla="*/ 157478 w 922908"/>
                <a:gd name="connsiteY3" fmla="*/ 1387339 h 1567680"/>
                <a:gd name="connsiteX4" fmla="*/ 196397 w 922908"/>
                <a:gd name="connsiteY4" fmla="*/ 1537420 h 1567680"/>
                <a:gd name="connsiteX5" fmla="*/ 0 w 922908"/>
                <a:gd name="connsiteY5" fmla="*/ 1567680 h 1567680"/>
                <a:gd name="connsiteX6" fmla="*/ 0 w 922908"/>
                <a:gd name="connsiteY6" fmla="*/ 111329 h 1567680"/>
                <a:gd name="connsiteX7" fmla="*/ 922908 w 922908"/>
                <a:gd name="connsiteY7" fmla="*/ 0 h 1567680"/>
                <a:gd name="connsiteX0" fmla="*/ 922908 w 950481"/>
                <a:gd name="connsiteY0" fmla="*/ 0 h 1567680"/>
                <a:gd name="connsiteX1" fmla="*/ 908048 w 950481"/>
                <a:gd name="connsiteY1" fmla="*/ 488814 h 1567680"/>
                <a:gd name="connsiteX2" fmla="*/ 200658 w 950481"/>
                <a:gd name="connsiteY2" fmla="*/ 599939 h 1567680"/>
                <a:gd name="connsiteX3" fmla="*/ 157478 w 950481"/>
                <a:gd name="connsiteY3" fmla="*/ 1387339 h 1567680"/>
                <a:gd name="connsiteX4" fmla="*/ 196397 w 950481"/>
                <a:gd name="connsiteY4" fmla="*/ 1537420 h 1567680"/>
                <a:gd name="connsiteX5" fmla="*/ 0 w 950481"/>
                <a:gd name="connsiteY5" fmla="*/ 1567680 h 1567680"/>
                <a:gd name="connsiteX6" fmla="*/ 0 w 950481"/>
                <a:gd name="connsiteY6" fmla="*/ 111329 h 1567680"/>
                <a:gd name="connsiteX7" fmla="*/ 922908 w 950481"/>
                <a:gd name="connsiteY7" fmla="*/ 0 h 156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481" h="1567680">
                  <a:moveTo>
                    <a:pt x="922908" y="0"/>
                  </a:moveTo>
                  <a:cubicBezTo>
                    <a:pt x="917955" y="162938"/>
                    <a:pt x="996821" y="337306"/>
                    <a:pt x="908048" y="488814"/>
                  </a:cubicBezTo>
                  <a:lnTo>
                    <a:pt x="200658" y="599939"/>
                  </a:lnTo>
                  <a:cubicBezTo>
                    <a:pt x="180338" y="768849"/>
                    <a:pt x="158188" y="1231092"/>
                    <a:pt x="157478" y="1387339"/>
                  </a:cubicBezTo>
                  <a:cubicBezTo>
                    <a:pt x="156768" y="1543586"/>
                    <a:pt x="228993" y="1500167"/>
                    <a:pt x="196397" y="1537420"/>
                  </a:cubicBezTo>
                  <a:lnTo>
                    <a:pt x="0" y="1567680"/>
                  </a:lnTo>
                  <a:lnTo>
                    <a:pt x="0" y="111329"/>
                  </a:lnTo>
                  <a:lnTo>
                    <a:pt x="92290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5B3C9F"/>
                </a:gs>
                <a:gs pos="100000">
                  <a:srgbClr val="2D2582"/>
                </a:gs>
              </a:gsLst>
              <a:lin ang="4800000" scaled="0"/>
              <a:tileRect/>
            </a:gradFill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B6903F9-9389-6F1F-63FE-A3D875CCAD98}"/>
                </a:ext>
              </a:extLst>
            </p:cNvPr>
            <p:cNvSpPr/>
            <p:nvPr/>
          </p:nvSpPr>
          <p:spPr>
            <a:xfrm>
              <a:off x="5313680" y="5004114"/>
              <a:ext cx="742819" cy="953744"/>
            </a:xfrm>
            <a:custGeom>
              <a:avLst/>
              <a:gdLst>
                <a:gd name="connsiteX0" fmla="*/ 742819 w 742819"/>
                <a:gd name="connsiteY0" fmla="*/ 0 h 953744"/>
                <a:gd name="connsiteX1" fmla="*/ 742626 w 742819"/>
                <a:gd name="connsiteY1" fmla="*/ 8679 h 953744"/>
                <a:gd name="connsiteX2" fmla="*/ 665708 w 742819"/>
                <a:gd name="connsiteY2" fmla="*/ 107826 h 953744"/>
                <a:gd name="connsiteX3" fmla="*/ 665910 w 742819"/>
                <a:gd name="connsiteY3" fmla="*/ 98747 h 953744"/>
                <a:gd name="connsiteX4" fmla="*/ 84180 w 742819"/>
                <a:gd name="connsiteY4" fmla="*/ 156920 h 953744"/>
                <a:gd name="connsiteX5" fmla="*/ 76908 w 742819"/>
                <a:gd name="connsiteY5" fmla="*/ 854997 h 953744"/>
                <a:gd name="connsiteX6" fmla="*/ 87518 w 742819"/>
                <a:gd name="connsiteY6" fmla="*/ 853117 h 953744"/>
                <a:gd name="connsiteX7" fmla="*/ 10958 w 742819"/>
                <a:gd name="connsiteY7" fmla="*/ 951802 h 953744"/>
                <a:gd name="connsiteX8" fmla="*/ 0 w 742819"/>
                <a:gd name="connsiteY8" fmla="*/ 953744 h 953744"/>
                <a:gd name="connsiteX9" fmla="*/ 9171 w 742819"/>
                <a:gd name="connsiteY9" fmla="*/ 73365 h 953744"/>
                <a:gd name="connsiteX10" fmla="*/ 742819 w 742819"/>
                <a:gd name="connsiteY10" fmla="*/ 0 h 95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819" h="953744">
                  <a:moveTo>
                    <a:pt x="742819" y="0"/>
                  </a:moveTo>
                  <a:lnTo>
                    <a:pt x="742626" y="8679"/>
                  </a:lnTo>
                  <a:lnTo>
                    <a:pt x="665708" y="107826"/>
                  </a:lnTo>
                  <a:lnTo>
                    <a:pt x="665910" y="98747"/>
                  </a:lnTo>
                  <a:lnTo>
                    <a:pt x="84180" y="156920"/>
                  </a:lnTo>
                  <a:lnTo>
                    <a:pt x="76908" y="854997"/>
                  </a:lnTo>
                  <a:lnTo>
                    <a:pt x="87518" y="853117"/>
                  </a:lnTo>
                  <a:lnTo>
                    <a:pt x="10958" y="951802"/>
                  </a:lnTo>
                  <a:lnTo>
                    <a:pt x="0" y="953744"/>
                  </a:lnTo>
                  <a:lnTo>
                    <a:pt x="9171" y="73365"/>
                  </a:lnTo>
                  <a:lnTo>
                    <a:pt x="742819" y="0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FF4DC4"/>
                </a:gs>
                <a:gs pos="14000">
                  <a:srgbClr val="FF85D6"/>
                </a:gs>
              </a:gsLst>
              <a:lin ang="2700000" scaled="1"/>
              <a:tileRect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EB696F0-B23F-86A9-EEFD-AC3F07FEBBC4}"/>
                </a:ext>
              </a:extLst>
            </p:cNvPr>
            <p:cNvSpPr/>
            <p:nvPr/>
          </p:nvSpPr>
          <p:spPr>
            <a:xfrm>
              <a:off x="5158740" y="4516120"/>
              <a:ext cx="948690" cy="1567180"/>
            </a:xfrm>
            <a:custGeom>
              <a:avLst/>
              <a:gdLst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198120 w 830580"/>
                <a:gd name="connsiteY3" fmla="*/ 1527810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190500 w 830580"/>
                <a:gd name="connsiteY3" fmla="*/ 1529715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211455 w 830580"/>
                <a:gd name="connsiteY3" fmla="*/ 1525905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220980 w 830580"/>
                <a:gd name="connsiteY3" fmla="*/ 1525905 h 1554480"/>
                <a:gd name="connsiteX0" fmla="*/ 933450 w 933450"/>
                <a:gd name="connsiteY0" fmla="*/ 0 h 1562100"/>
                <a:gd name="connsiteX1" fmla="*/ 3810 w 933450"/>
                <a:gd name="connsiteY1" fmla="*/ 114300 h 1562100"/>
                <a:gd name="connsiteX2" fmla="*/ 0 w 933450"/>
                <a:gd name="connsiteY2" fmla="*/ 1562100 h 1562100"/>
                <a:gd name="connsiteX3" fmla="*/ 220980 w 933450"/>
                <a:gd name="connsiteY3" fmla="*/ 1533525 h 1562100"/>
                <a:gd name="connsiteX0" fmla="*/ 935990 w 935990"/>
                <a:gd name="connsiteY0" fmla="*/ 0 h 1567180"/>
                <a:gd name="connsiteX1" fmla="*/ 3810 w 935990"/>
                <a:gd name="connsiteY1" fmla="*/ 119380 h 1567180"/>
                <a:gd name="connsiteX2" fmla="*/ 0 w 935990"/>
                <a:gd name="connsiteY2" fmla="*/ 1567180 h 1567180"/>
                <a:gd name="connsiteX3" fmla="*/ 220980 w 935990"/>
                <a:gd name="connsiteY3" fmla="*/ 1538605 h 1567180"/>
                <a:gd name="connsiteX0" fmla="*/ 941070 w 941070"/>
                <a:gd name="connsiteY0" fmla="*/ 0 h 1567180"/>
                <a:gd name="connsiteX1" fmla="*/ 3810 w 941070"/>
                <a:gd name="connsiteY1" fmla="*/ 119380 h 1567180"/>
                <a:gd name="connsiteX2" fmla="*/ 0 w 941070"/>
                <a:gd name="connsiteY2" fmla="*/ 1567180 h 1567180"/>
                <a:gd name="connsiteX3" fmla="*/ 220980 w 941070"/>
                <a:gd name="connsiteY3" fmla="*/ 1538605 h 1567180"/>
                <a:gd name="connsiteX0" fmla="*/ 941070 w 941070"/>
                <a:gd name="connsiteY0" fmla="*/ 0 h 1567180"/>
                <a:gd name="connsiteX1" fmla="*/ 3810 w 941070"/>
                <a:gd name="connsiteY1" fmla="*/ 119380 h 1567180"/>
                <a:gd name="connsiteX2" fmla="*/ 0 w 941070"/>
                <a:gd name="connsiteY2" fmla="*/ 1567180 h 1567180"/>
                <a:gd name="connsiteX3" fmla="*/ 220980 w 941070"/>
                <a:gd name="connsiteY3" fmla="*/ 1538605 h 1567180"/>
                <a:gd name="connsiteX0" fmla="*/ 948690 w 948690"/>
                <a:gd name="connsiteY0" fmla="*/ 0 h 1567180"/>
                <a:gd name="connsiteX1" fmla="*/ 3810 w 948690"/>
                <a:gd name="connsiteY1" fmla="*/ 119380 h 1567180"/>
                <a:gd name="connsiteX2" fmla="*/ 0 w 948690"/>
                <a:gd name="connsiteY2" fmla="*/ 1567180 h 1567180"/>
                <a:gd name="connsiteX3" fmla="*/ 220980 w 948690"/>
                <a:gd name="connsiteY3" fmla="*/ 1538605 h 156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0" h="1567180">
                  <a:moveTo>
                    <a:pt x="948690" y="0"/>
                  </a:moveTo>
                  <a:lnTo>
                    <a:pt x="3810" y="119380"/>
                  </a:lnTo>
                  <a:lnTo>
                    <a:pt x="0" y="1567180"/>
                  </a:lnTo>
                  <a:lnTo>
                    <a:pt x="220980" y="153860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D781C2AD-C4B9-6DF7-1F96-4D3CEA553B57}"/>
              </a:ext>
            </a:extLst>
          </p:cNvPr>
          <p:cNvSpPr/>
          <p:nvPr/>
        </p:nvSpPr>
        <p:spPr>
          <a:xfrm>
            <a:off x="6999419" y="135381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9016CFAB-D707-DB1C-E4D3-96B94BDA9207}"/>
              </a:ext>
            </a:extLst>
          </p:cNvPr>
          <p:cNvSpPr/>
          <p:nvPr/>
        </p:nvSpPr>
        <p:spPr>
          <a:xfrm>
            <a:off x="6607015" y="135381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59305B5-5CE1-6568-26C5-3A464C9A6626}"/>
              </a:ext>
            </a:extLst>
          </p:cNvPr>
          <p:cNvSpPr/>
          <p:nvPr/>
        </p:nvSpPr>
        <p:spPr>
          <a:xfrm>
            <a:off x="6213681" y="134914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5298F89-87BC-706A-BE04-D4094DC78FFB}"/>
              </a:ext>
            </a:extLst>
          </p:cNvPr>
          <p:cNvSpPr/>
          <p:nvPr/>
        </p:nvSpPr>
        <p:spPr>
          <a:xfrm>
            <a:off x="5815181" y="134914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6277FB1D-CA9C-E79A-FC2C-95C134862F11}"/>
              </a:ext>
            </a:extLst>
          </p:cNvPr>
          <p:cNvGrpSpPr/>
          <p:nvPr/>
        </p:nvGrpSpPr>
        <p:grpSpPr>
          <a:xfrm rot="21279081">
            <a:off x="4587424" y="2071382"/>
            <a:ext cx="402722" cy="558713"/>
            <a:chOff x="3461777" y="1545904"/>
            <a:chExt cx="4825662" cy="3053120"/>
          </a:xfrm>
          <a:effectLst>
            <a:outerShdw blurRad="63500" sx="102000" sy="102000" algn="ctr" rotWithShape="0">
              <a:srgbClr val="FF4DC4">
                <a:alpha val="40000"/>
              </a:srgbClr>
            </a:outerShdw>
          </a:effectLst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3897F4FF-7CAF-B0F1-E56F-B503F48F0172}"/>
                </a:ext>
              </a:extLst>
            </p:cNvPr>
            <p:cNvGrpSpPr/>
            <p:nvPr/>
          </p:nvGrpSpPr>
          <p:grpSpPr>
            <a:xfrm rot="463187">
              <a:off x="4292955" y="1545904"/>
              <a:ext cx="3207629" cy="2985437"/>
              <a:chOff x="1762916" y="2590797"/>
              <a:chExt cx="767055" cy="713921"/>
            </a:xfrm>
            <a:noFill/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BF928AFA-B689-8F07-BF3C-7D15AA4564B5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pFill/>
              <a:ln w="28575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0B421D45-955E-0D57-298C-09AD4A00E29F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CA48687-DD8B-2CA7-0F1F-68F80F54E151}"/>
                  </a:ext>
                </a:extLst>
              </p:cNvPr>
              <p:cNvSpPr/>
              <p:nvPr/>
            </p:nvSpPr>
            <p:spPr>
              <a:xfrm>
                <a:off x="2411366" y="3168203"/>
                <a:ext cx="118605" cy="118607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BE3CF2EA-542E-D7C4-BCFA-61860930C04A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6CE78B0-1D5F-EDFE-C956-A818D9C35CE8}"/>
                </a:ext>
              </a:extLst>
            </p:cNvPr>
            <p:cNvSpPr/>
            <p:nvPr/>
          </p:nvSpPr>
          <p:spPr>
            <a:xfrm>
              <a:off x="3812014" y="2336594"/>
              <a:ext cx="4143972" cy="1482420"/>
            </a:xfrm>
            <a:custGeom>
              <a:avLst/>
              <a:gdLst>
                <a:gd name="connsiteX0" fmla="*/ 0 w 1991360"/>
                <a:gd name="connsiteY0" fmla="*/ 0 h 1414632"/>
                <a:gd name="connsiteX1" fmla="*/ 787400 w 1991360"/>
                <a:gd name="connsiteY1" fmla="*/ 1412240 h 1414632"/>
                <a:gd name="connsiteX2" fmla="*/ 1991360 w 1991360"/>
                <a:gd name="connsiteY2" fmla="*/ 269240 h 1414632"/>
                <a:gd name="connsiteX0" fmla="*/ 0 w 2394349"/>
                <a:gd name="connsiteY0" fmla="*/ 0 h 1413811"/>
                <a:gd name="connsiteX1" fmla="*/ 787400 w 2394349"/>
                <a:gd name="connsiteY1" fmla="*/ 1412240 h 1413811"/>
                <a:gd name="connsiteX2" fmla="*/ 1991360 w 2394349"/>
                <a:gd name="connsiteY2" fmla="*/ 269240 h 1413811"/>
                <a:gd name="connsiteX0" fmla="*/ 561732 w 3446141"/>
                <a:gd name="connsiteY0" fmla="*/ 0 h 1478508"/>
                <a:gd name="connsiteX1" fmla="*/ 1349132 w 3446141"/>
                <a:gd name="connsiteY1" fmla="*/ 1412240 h 1478508"/>
                <a:gd name="connsiteX2" fmla="*/ 2553092 w 3446141"/>
                <a:gd name="connsiteY2" fmla="*/ 269240 h 1478508"/>
                <a:gd name="connsiteX0" fmla="*/ 561732 w 3563962"/>
                <a:gd name="connsiteY0" fmla="*/ 0 h 1488610"/>
                <a:gd name="connsiteX1" fmla="*/ 1349132 w 3563962"/>
                <a:gd name="connsiteY1" fmla="*/ 1412240 h 1488610"/>
                <a:gd name="connsiteX2" fmla="*/ 2553092 w 3563962"/>
                <a:gd name="connsiteY2" fmla="*/ 269240 h 1488610"/>
                <a:gd name="connsiteX0" fmla="*/ 550738 w 3545215"/>
                <a:gd name="connsiteY0" fmla="*/ 0 h 1471369"/>
                <a:gd name="connsiteX1" fmla="*/ 1338138 w 3545215"/>
                <a:gd name="connsiteY1" fmla="*/ 1412240 h 1471369"/>
                <a:gd name="connsiteX2" fmla="*/ 2542098 w 3545215"/>
                <a:gd name="connsiteY2" fmla="*/ 269240 h 1471369"/>
                <a:gd name="connsiteX0" fmla="*/ 1165578 w 4160055"/>
                <a:gd name="connsiteY0" fmla="*/ 34 h 1471403"/>
                <a:gd name="connsiteX1" fmla="*/ 1952978 w 4160055"/>
                <a:gd name="connsiteY1" fmla="*/ 1412274 h 1471403"/>
                <a:gd name="connsiteX2" fmla="*/ 3156938 w 4160055"/>
                <a:gd name="connsiteY2" fmla="*/ 269274 h 1471403"/>
                <a:gd name="connsiteX0" fmla="*/ 1146074 w 4123660"/>
                <a:gd name="connsiteY0" fmla="*/ 35 h 1482250"/>
                <a:gd name="connsiteX1" fmla="*/ 1933474 w 4123660"/>
                <a:gd name="connsiteY1" fmla="*/ 1412275 h 1482250"/>
                <a:gd name="connsiteX2" fmla="*/ 3137434 w 4123660"/>
                <a:gd name="connsiteY2" fmla="*/ 269275 h 1482250"/>
                <a:gd name="connsiteX0" fmla="*/ 1166386 w 4143972"/>
                <a:gd name="connsiteY0" fmla="*/ 205 h 1482420"/>
                <a:gd name="connsiteX1" fmla="*/ 1953786 w 4143972"/>
                <a:gd name="connsiteY1" fmla="*/ 1412445 h 1482420"/>
                <a:gd name="connsiteX2" fmla="*/ 3157746 w 4143972"/>
                <a:gd name="connsiteY2" fmla="*/ 269445 h 148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3972" h="1482420">
                  <a:moveTo>
                    <a:pt x="1166386" y="205"/>
                  </a:moveTo>
                  <a:cubicBezTo>
                    <a:pt x="-419421" y="-17152"/>
                    <a:pt x="-598067" y="1067852"/>
                    <a:pt x="1953786" y="1412445"/>
                  </a:cubicBezTo>
                  <a:cubicBezTo>
                    <a:pt x="4505639" y="1757038"/>
                    <a:pt x="4718152" y="741461"/>
                    <a:pt x="3157746" y="269445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EFAFEAB-D1CC-83C4-5BD6-F3F54DA81FF8}"/>
                </a:ext>
              </a:extLst>
            </p:cNvPr>
            <p:cNvSpPr/>
            <p:nvPr/>
          </p:nvSpPr>
          <p:spPr>
            <a:xfrm>
              <a:off x="3632350" y="3286698"/>
              <a:ext cx="547833" cy="657976"/>
            </a:xfrm>
            <a:custGeom>
              <a:avLst/>
              <a:gdLst>
                <a:gd name="connsiteX0" fmla="*/ 0 w 436880"/>
                <a:gd name="connsiteY0" fmla="*/ 0 h 965200"/>
                <a:gd name="connsiteX1" fmla="*/ 436880 w 436880"/>
                <a:gd name="connsiteY1" fmla="*/ 965200 h 965200"/>
                <a:gd name="connsiteX0" fmla="*/ 2235 w 439115"/>
                <a:gd name="connsiteY0" fmla="*/ 0 h 965200"/>
                <a:gd name="connsiteX1" fmla="*/ 439115 w 439115"/>
                <a:gd name="connsiteY1" fmla="*/ 965200 h 965200"/>
                <a:gd name="connsiteX0" fmla="*/ 2335 w 439215"/>
                <a:gd name="connsiteY0" fmla="*/ 0 h 965200"/>
                <a:gd name="connsiteX1" fmla="*/ 439215 w 439215"/>
                <a:gd name="connsiteY1" fmla="*/ 965200 h 965200"/>
                <a:gd name="connsiteX0" fmla="*/ 6600 w 443480"/>
                <a:gd name="connsiteY0" fmla="*/ 0 h 965200"/>
                <a:gd name="connsiteX1" fmla="*/ 443480 w 443480"/>
                <a:gd name="connsiteY1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480" h="965200">
                  <a:moveTo>
                    <a:pt x="6600" y="0"/>
                  </a:moveTo>
                  <a:cubicBezTo>
                    <a:pt x="-50973" y="474133"/>
                    <a:pt x="282613" y="816187"/>
                    <a:pt x="443480" y="965200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C82D38B4-0D29-4822-059A-18FB8C480B70}"/>
                </a:ext>
              </a:extLst>
            </p:cNvPr>
            <p:cNvSpPr/>
            <p:nvPr/>
          </p:nvSpPr>
          <p:spPr>
            <a:xfrm rot="20765712">
              <a:off x="4605649" y="4090157"/>
              <a:ext cx="547833" cy="249834"/>
            </a:xfrm>
            <a:custGeom>
              <a:avLst/>
              <a:gdLst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00" h="314960">
                  <a:moveTo>
                    <a:pt x="0" y="0"/>
                  </a:moveTo>
                  <a:cubicBezTo>
                    <a:pt x="211667" y="120227"/>
                    <a:pt x="550333" y="276013"/>
                    <a:pt x="863600" y="314960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161D242-AEA7-73B0-ACFC-068B8560365D}"/>
                </a:ext>
              </a:extLst>
            </p:cNvPr>
            <p:cNvSpPr/>
            <p:nvPr/>
          </p:nvSpPr>
          <p:spPr>
            <a:xfrm rot="463187">
              <a:off x="3461777" y="2852980"/>
              <a:ext cx="438137" cy="495980"/>
            </a:xfrm>
            <a:custGeom>
              <a:avLst/>
              <a:gdLst>
                <a:gd name="connsiteX0" fmla="*/ 198011 w 438137"/>
                <a:gd name="connsiteY0" fmla="*/ 5038 h 495980"/>
                <a:gd name="connsiteX1" fmla="*/ 247989 w 438137"/>
                <a:gd name="connsiteY1" fmla="*/ 0 h 495980"/>
                <a:gd name="connsiteX2" fmla="*/ 297968 w 438137"/>
                <a:gd name="connsiteY2" fmla="*/ 5038 h 495980"/>
                <a:gd name="connsiteX3" fmla="*/ 302819 w 438137"/>
                <a:gd name="connsiteY3" fmla="*/ 6543 h 495980"/>
                <a:gd name="connsiteX4" fmla="*/ 307234 w 438137"/>
                <a:gd name="connsiteY4" fmla="*/ 62192 h 495980"/>
                <a:gd name="connsiteX5" fmla="*/ 390928 w 438137"/>
                <a:gd name="connsiteY5" fmla="*/ 323334 h 495980"/>
                <a:gd name="connsiteX6" fmla="*/ 438137 w 438137"/>
                <a:gd name="connsiteY6" fmla="*/ 405416 h 495980"/>
                <a:gd name="connsiteX7" fmla="*/ 423345 w 438137"/>
                <a:gd name="connsiteY7" fmla="*/ 423344 h 495980"/>
                <a:gd name="connsiteX8" fmla="*/ 247989 w 438137"/>
                <a:gd name="connsiteY8" fmla="*/ 495980 h 495980"/>
                <a:gd name="connsiteX9" fmla="*/ 0 w 438137"/>
                <a:gd name="connsiteY9" fmla="*/ 247989 h 495980"/>
                <a:gd name="connsiteX10" fmla="*/ 198011 w 438137"/>
                <a:gd name="connsiteY10" fmla="*/ 5038 h 49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37" h="495980">
                  <a:moveTo>
                    <a:pt x="198011" y="5038"/>
                  </a:moveTo>
                  <a:cubicBezTo>
                    <a:pt x="214154" y="1734"/>
                    <a:pt x="230869" y="0"/>
                    <a:pt x="247989" y="0"/>
                  </a:cubicBezTo>
                  <a:cubicBezTo>
                    <a:pt x="265109" y="-1"/>
                    <a:pt x="281824" y="1734"/>
                    <a:pt x="297968" y="5038"/>
                  </a:cubicBezTo>
                  <a:lnTo>
                    <a:pt x="302819" y="6543"/>
                  </a:lnTo>
                  <a:lnTo>
                    <a:pt x="307234" y="62192"/>
                  </a:lnTo>
                  <a:cubicBezTo>
                    <a:pt x="321595" y="152173"/>
                    <a:pt x="349962" y="239520"/>
                    <a:pt x="390928" y="323334"/>
                  </a:cubicBezTo>
                  <a:lnTo>
                    <a:pt x="438137" y="405416"/>
                  </a:lnTo>
                  <a:lnTo>
                    <a:pt x="423345" y="423344"/>
                  </a:lnTo>
                  <a:cubicBezTo>
                    <a:pt x="378468" y="468222"/>
                    <a:pt x="316470" y="495979"/>
                    <a:pt x="247989" y="495980"/>
                  </a:cubicBezTo>
                  <a:cubicBezTo>
                    <a:pt x="111028" y="495979"/>
                    <a:pt x="-1" y="384950"/>
                    <a:pt x="0" y="247989"/>
                  </a:cubicBezTo>
                  <a:cubicBezTo>
                    <a:pt x="-1" y="128148"/>
                    <a:pt x="85006" y="28162"/>
                    <a:pt x="198011" y="5038"/>
                  </a:cubicBezTo>
                  <a:close/>
                </a:path>
              </a:pathLst>
            </a:custGeom>
            <a:noFill/>
            <a:ln w="28575" cap="rnd">
              <a:solidFill>
                <a:srgbClr val="FF4DC4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309315A-167A-C005-0F87-A8E63EE915EA}"/>
                </a:ext>
              </a:extLst>
            </p:cNvPr>
            <p:cNvSpPr/>
            <p:nvPr/>
          </p:nvSpPr>
          <p:spPr>
            <a:xfrm rot="21417110">
              <a:off x="7855777" y="3443406"/>
              <a:ext cx="431662" cy="495980"/>
            </a:xfrm>
            <a:custGeom>
              <a:avLst/>
              <a:gdLst>
                <a:gd name="connsiteX0" fmla="*/ 142946 w 431660"/>
                <a:gd name="connsiteY0" fmla="*/ 4106 h 495981"/>
                <a:gd name="connsiteX1" fmla="*/ 183669 w 431660"/>
                <a:gd name="connsiteY1" fmla="*/ 0 h 495981"/>
                <a:gd name="connsiteX2" fmla="*/ 431660 w 431660"/>
                <a:gd name="connsiteY2" fmla="*/ 247990 h 495981"/>
                <a:gd name="connsiteX3" fmla="*/ 183669 w 431660"/>
                <a:gd name="connsiteY3" fmla="*/ 495981 h 495981"/>
                <a:gd name="connsiteX4" fmla="*/ 8314 w 431660"/>
                <a:gd name="connsiteY4" fmla="*/ 423345 h 495981"/>
                <a:gd name="connsiteX5" fmla="*/ 0 w 431660"/>
                <a:gd name="connsiteY5" fmla="*/ 413269 h 495981"/>
                <a:gd name="connsiteX6" fmla="*/ 55112 w 431660"/>
                <a:gd name="connsiteY6" fmla="*/ 317447 h 495981"/>
                <a:gd name="connsiteX7" fmla="*/ 138804 w 431660"/>
                <a:gd name="connsiteY7" fmla="*/ 56304 h 495981"/>
                <a:gd name="connsiteX8" fmla="*/ 142946 w 431660"/>
                <a:gd name="connsiteY8" fmla="*/ 4106 h 49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660" h="495981">
                  <a:moveTo>
                    <a:pt x="142946" y="4106"/>
                  </a:moveTo>
                  <a:lnTo>
                    <a:pt x="183669" y="0"/>
                  </a:lnTo>
                  <a:cubicBezTo>
                    <a:pt x="320630" y="0"/>
                    <a:pt x="431659" y="111030"/>
                    <a:pt x="431660" y="247990"/>
                  </a:cubicBezTo>
                  <a:cubicBezTo>
                    <a:pt x="431659" y="384951"/>
                    <a:pt x="320630" y="495980"/>
                    <a:pt x="183669" y="495981"/>
                  </a:cubicBezTo>
                  <a:cubicBezTo>
                    <a:pt x="115188" y="495980"/>
                    <a:pt x="53191" y="468223"/>
                    <a:pt x="8314" y="423345"/>
                  </a:cubicBezTo>
                  <a:lnTo>
                    <a:pt x="0" y="413269"/>
                  </a:lnTo>
                  <a:lnTo>
                    <a:pt x="55112" y="317447"/>
                  </a:lnTo>
                  <a:cubicBezTo>
                    <a:pt x="96077" y="233633"/>
                    <a:pt x="124444" y="146286"/>
                    <a:pt x="138804" y="56304"/>
                  </a:cubicBezTo>
                  <a:lnTo>
                    <a:pt x="142946" y="4106"/>
                  </a:lnTo>
                  <a:close/>
                </a:path>
              </a:pathLst>
            </a:custGeom>
            <a:noFill/>
            <a:ln w="28575" cap="rnd">
              <a:solidFill>
                <a:srgbClr val="FF4DC4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0605AEC-CA94-8ACE-73FB-ED8F94F8092C}"/>
                </a:ext>
              </a:extLst>
            </p:cNvPr>
            <p:cNvGrpSpPr/>
            <p:nvPr/>
          </p:nvGrpSpPr>
          <p:grpSpPr>
            <a:xfrm rot="996822" flipH="1">
              <a:off x="6018759" y="3666177"/>
              <a:ext cx="1743242" cy="932847"/>
              <a:chOff x="3896096" y="3508619"/>
              <a:chExt cx="1770526" cy="932847"/>
            </a:xfrm>
            <a:noFill/>
          </p:grpSpPr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6A63875-184F-E481-A253-053CFE1C69D4}"/>
                  </a:ext>
                </a:extLst>
              </p:cNvPr>
              <p:cNvSpPr/>
              <p:nvPr/>
            </p:nvSpPr>
            <p:spPr>
              <a:xfrm rot="580972">
                <a:off x="3896096" y="3508619"/>
                <a:ext cx="556408" cy="500019"/>
              </a:xfrm>
              <a:custGeom>
                <a:avLst/>
                <a:gdLst>
                  <a:gd name="connsiteX0" fmla="*/ 0 w 436880"/>
                  <a:gd name="connsiteY0" fmla="*/ 0 h 965200"/>
                  <a:gd name="connsiteX1" fmla="*/ 436880 w 436880"/>
                  <a:gd name="connsiteY1" fmla="*/ 965200 h 965200"/>
                  <a:gd name="connsiteX0" fmla="*/ 2235 w 439115"/>
                  <a:gd name="connsiteY0" fmla="*/ 0 h 965200"/>
                  <a:gd name="connsiteX1" fmla="*/ 439115 w 439115"/>
                  <a:gd name="connsiteY1" fmla="*/ 965200 h 965200"/>
                  <a:gd name="connsiteX0" fmla="*/ 2335 w 439215"/>
                  <a:gd name="connsiteY0" fmla="*/ 0 h 965200"/>
                  <a:gd name="connsiteX1" fmla="*/ 439215 w 439215"/>
                  <a:gd name="connsiteY1" fmla="*/ 965200 h 965200"/>
                  <a:gd name="connsiteX0" fmla="*/ 6600 w 443480"/>
                  <a:gd name="connsiteY0" fmla="*/ 0 h 965200"/>
                  <a:gd name="connsiteX1" fmla="*/ 443480 w 443480"/>
                  <a:gd name="connsiteY1" fmla="*/ 965200 h 965200"/>
                  <a:gd name="connsiteX0" fmla="*/ 8406 w 363124"/>
                  <a:gd name="connsiteY0" fmla="*/ 2 h 900587"/>
                  <a:gd name="connsiteX1" fmla="*/ 363124 w 363124"/>
                  <a:gd name="connsiteY1" fmla="*/ 900587 h 90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3124" h="900587">
                    <a:moveTo>
                      <a:pt x="8406" y="2"/>
                    </a:moveTo>
                    <a:cubicBezTo>
                      <a:pt x="-49167" y="474135"/>
                      <a:pt x="202257" y="751574"/>
                      <a:pt x="363124" y="900587"/>
                    </a:cubicBezTo>
                  </a:path>
                </a:pathLst>
              </a:custGeom>
              <a:grpFill/>
              <a:ln w="28575" cap="rnd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57A1E35-43F0-741A-5374-14EA331C7C74}"/>
                  </a:ext>
                </a:extLst>
              </p:cNvPr>
              <p:cNvSpPr/>
              <p:nvPr/>
            </p:nvSpPr>
            <p:spPr>
              <a:xfrm rot="20645079">
                <a:off x="4939587" y="4191632"/>
                <a:ext cx="727035" cy="249834"/>
              </a:xfrm>
              <a:custGeom>
                <a:avLst/>
                <a:gdLst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3600" h="314960">
                    <a:moveTo>
                      <a:pt x="0" y="0"/>
                    </a:moveTo>
                    <a:cubicBezTo>
                      <a:pt x="211667" y="120227"/>
                      <a:pt x="550333" y="276013"/>
                      <a:pt x="863600" y="314960"/>
                    </a:cubicBezTo>
                  </a:path>
                </a:pathLst>
              </a:custGeom>
              <a:grpFill/>
              <a:ln w="28575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6" dur="4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6 -7.40741E-7 L -0.0306 0.00463 " pathEditMode="relative" rAng="0" ptsTypes="AA" p14:bounceEnd="50000">
                                          <p:cBhvr>
                                            <p:cTn id="8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 p14:bounceEnd="50000">
                                          <p:cBhvr>
                                            <p:cTn id="10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 p14:bounceEnd="50000">
                                          <p:cBhvr>
                                            <p:cTn id="12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" presetID="42" presetClass="path" presetSubtype="0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17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1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2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3" dur="4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25" dur="4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27" dur="8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29" dur="8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63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59 0.25463 L -0.03059 0.04584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3100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42" dur="8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7 0.04977 " pathEditMode="relative" rAng="0" ptsTypes="AA" p14:bounceEnd="50000">
                                          <p:cBhvr>
                                            <p:cTn id="44" dur="2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 p14:bounceEnd="50000">
                                          <p:cBhvr>
                                            <p:cTn id="46" dur="2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 p14:bounceEnd="50000">
                                          <p:cBhvr>
                                            <p:cTn id="48" dur="2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59 0.04584 L -0.10937 0.04977 " pathEditMode="relative" rAng="0" ptsTypes="AA" p14:bounceEnd="50000">
                                          <p:cBhvr>
                                            <p:cTn id="50" dur="2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0" presetClass="path" presetSubtype="0" autoRev="1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52" dur="3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4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937 0.04977 L -0.10937 0.26042 " pathEditMode="relative" rAng="0" ptsTypes="AA">
                                          <p:cBhvr>
                                            <p:cTn id="55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7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fill="hold" nodeType="with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 p14:bounceEnd="83333">
                                          <p:cBhvr>
                                            <p:cTn id="5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fill="hold" nodeType="with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animRot by="-4200000" p14:bounceEnd="83333">
                                          <p:cBhvr>
                                            <p:cTn id="6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5E-6 -1.85185E-6 L 2.5E-6 0.11296 " pathEditMode="relative" rAng="0" ptsTypes="AA">
                                          <p:cBhvr>
                                            <p:cTn id="63" dur="3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65" dur="4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0" presetClass="path" presetSubtype="0" decel="83333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-0.0513 0.0655 C -0.07005 0.09768 -0.08724 0.15254 -0.09375 0.1949 C -0.09961 0.13912 -0.13737 0.09351 -0.16445 0.10393 " pathEditMode="relative" rAng="0" ptsTypes="AAA">
                                          <p:cBhvr>
                                            <p:cTn id="69" dur="6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ntr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81" dur="4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5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8" presetClass="emph" presetSubtype="0" accel="100000" fill="hold" nodeType="withEffect" p14:presetBounceEnd="85000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 p14:bounceEnd="85000">
                                          <p:cBhvr>
                                            <p:cTn id="87" dur="3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100000" fill="hold" nodeType="withEffect" p14:presetBounceEnd="85000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 p14:bounceEnd="85000">
                                          <p:cBhvr>
                                            <p:cTn id="89" dur="3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7 0.04977 L -2.08333E-6 -7.40741E-7 " pathEditMode="relative" rAng="0" ptsTypes="AA" p14:bounceEnd="33333">
                                          <p:cBhvr>
                                            <p:cTn id="91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 p14:bounceEnd="33333">
                                          <p:cBhvr>
                                            <p:cTn id="93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 p14:bounceEnd="33333">
                                          <p:cBhvr>
                                            <p:cTn id="95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animRot by="-3600000" p14:bounceEnd="80000">
                                          <p:cBhvr>
                                            <p:cTn id="97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accel="100000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animRot by="3600000" p14:bounceEnd="80000">
                                          <p:cBhvr>
                                            <p:cTn id="99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xit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xit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5" grpId="0" animBg="1"/>
          <p:bldP spid="346" grpId="0" animBg="1"/>
          <p:bldP spid="378" grpId="0" animBg="1"/>
          <p:bldP spid="378" grpId="1" animBg="1"/>
          <p:bldP spid="416" grpId="0" animBg="1"/>
          <p:bldP spid="416" grpId="1" animBg="1"/>
          <p:bldP spid="417" grpId="0" animBg="1"/>
          <p:bldP spid="417" grpId="1" animBg="1"/>
          <p:bldP spid="418" grpId="0" animBg="1"/>
          <p:bldP spid="418" grpId="1" animBg="1"/>
          <p:bldP spid="419" grpId="0" animBg="1"/>
          <p:bldP spid="41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6" dur="4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6 -7.40741E-7 L -0.0306 0.00463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3" dur="4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25" dur="4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27" dur="8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29" dur="8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63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59 0.25463 L -0.03059 0.04584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3100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42" dur="8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7 0.04977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59 0.04584 L -0.10937 0.04977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0" presetClass="path" presetSubtype="0" autoRev="1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52" dur="3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4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937 0.04977 L -0.10937 0.26042 " pathEditMode="relative" rAng="0" ptsTypes="AA">
                                          <p:cBhvr>
                                            <p:cTn id="55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7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5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6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5E-6 -1.85185E-6 L 2.5E-6 0.11296 " pathEditMode="relative" rAng="0" ptsTypes="AA">
                                          <p:cBhvr>
                                            <p:cTn id="63" dur="3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65" dur="4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0" presetClass="path" presetSubtype="0" decel="83333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-0.0513 0.0655 C -0.07005 0.09768 -0.08724 0.15254 -0.09375 0.1949 C -0.09961 0.13912 -0.13737 0.09351 -0.16445 0.10393 " pathEditMode="relative" rAng="0" ptsTypes="AAA">
                                          <p:cBhvr>
                                            <p:cTn id="69" dur="6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ntr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81" dur="4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5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8" presetClass="emph" presetSubtype="0" ac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7" dur="3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9" dur="3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7 0.04977 L -2.08333E-6 -7.40741E-7 " pathEditMode="relative" rAng="0" ptsTypes="AA">
                                          <p:cBhvr>
                                            <p:cTn id="91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>
                                          <p:cBhvr>
                                            <p:cTn id="93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>
                                          <p:cBhvr>
                                            <p:cTn id="95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97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ac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99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xit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xit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5" grpId="0" animBg="1"/>
          <p:bldP spid="346" grpId="0" animBg="1"/>
          <p:bldP spid="378" grpId="0" animBg="1"/>
          <p:bldP spid="378" grpId="1" animBg="1"/>
          <p:bldP spid="416" grpId="0" animBg="1"/>
          <p:bldP spid="416" grpId="1" animBg="1"/>
          <p:bldP spid="417" grpId="0" animBg="1"/>
          <p:bldP spid="417" grpId="1" animBg="1"/>
          <p:bldP spid="418" grpId="0" animBg="1"/>
          <p:bldP spid="418" grpId="1" animBg="1"/>
          <p:bldP spid="419" grpId="0" animBg="1"/>
          <p:bldP spid="419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2CF0EB-110A-C172-6153-4223E4F90A69}"/>
              </a:ext>
            </a:extLst>
          </p:cNvPr>
          <p:cNvCxnSpPr/>
          <p:nvPr/>
        </p:nvCxnSpPr>
        <p:spPr>
          <a:xfrm>
            <a:off x="6686142" y="-9054124"/>
            <a:ext cx="0" cy="2266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F15B60-1819-AFE5-1CDE-1E8EE8EC40FF}"/>
              </a:ext>
            </a:extLst>
          </p:cNvPr>
          <p:cNvSpPr/>
          <p:nvPr/>
        </p:nvSpPr>
        <p:spPr>
          <a:xfrm>
            <a:off x="4461102" y="-6932549"/>
            <a:ext cx="2225040" cy="990600"/>
          </a:xfrm>
          <a:custGeom>
            <a:avLst/>
            <a:gdLst>
              <a:gd name="connsiteX0" fmla="*/ 0 w 2225040"/>
              <a:gd name="connsiteY0" fmla="*/ 142240 h 990600"/>
              <a:gd name="connsiteX1" fmla="*/ 2225040 w 2225040"/>
              <a:gd name="connsiteY1" fmla="*/ 0 h 990600"/>
              <a:gd name="connsiteX2" fmla="*/ 2225040 w 2225040"/>
              <a:gd name="connsiteY2" fmla="*/ 990600 h 990600"/>
              <a:gd name="connsiteX3" fmla="*/ 193040 w 2225040"/>
              <a:gd name="connsiteY3" fmla="*/ 990600 h 990600"/>
              <a:gd name="connsiteX4" fmla="*/ 0 w 2225040"/>
              <a:gd name="connsiteY4" fmla="*/ 142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040" h="990600">
                <a:moveTo>
                  <a:pt x="0" y="142240"/>
                </a:moveTo>
                <a:lnTo>
                  <a:pt x="2225040" y="0"/>
                </a:lnTo>
                <a:lnTo>
                  <a:pt x="2225040" y="990600"/>
                </a:lnTo>
                <a:lnTo>
                  <a:pt x="193040" y="990600"/>
                </a:lnTo>
                <a:lnTo>
                  <a:pt x="0" y="142240"/>
                </a:lnTo>
                <a:close/>
              </a:path>
            </a:pathLst>
          </a:custGeom>
          <a:solidFill>
            <a:srgbClr val="412B73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6DAE22-D86A-39A3-713B-4B4F48F57154}"/>
              </a:ext>
            </a:extLst>
          </p:cNvPr>
          <p:cNvSpPr/>
          <p:nvPr/>
        </p:nvSpPr>
        <p:spPr>
          <a:xfrm>
            <a:off x="6687411" y="-6932549"/>
            <a:ext cx="1009015" cy="989965"/>
          </a:xfrm>
          <a:custGeom>
            <a:avLst/>
            <a:gdLst>
              <a:gd name="connsiteX0" fmla="*/ 0 w 1010920"/>
              <a:gd name="connsiteY0" fmla="*/ 0 h 995680"/>
              <a:gd name="connsiteX1" fmla="*/ 0 w 1010920"/>
              <a:gd name="connsiteY1" fmla="*/ 995680 h 995680"/>
              <a:gd name="connsiteX2" fmla="*/ 1010920 w 1010920"/>
              <a:gd name="connsiteY2" fmla="*/ 421640 h 995680"/>
              <a:gd name="connsiteX3" fmla="*/ 0 w 1010920"/>
              <a:gd name="connsiteY3" fmla="*/ 0 h 995680"/>
              <a:gd name="connsiteX0" fmla="*/ 0 w 1010920"/>
              <a:gd name="connsiteY0" fmla="*/ 0 h 993775"/>
              <a:gd name="connsiteX1" fmla="*/ 0 w 1010920"/>
              <a:gd name="connsiteY1" fmla="*/ 993775 h 993775"/>
              <a:gd name="connsiteX2" fmla="*/ 1010920 w 1010920"/>
              <a:gd name="connsiteY2" fmla="*/ 419735 h 993775"/>
              <a:gd name="connsiteX3" fmla="*/ 0 w 1010920"/>
              <a:gd name="connsiteY3" fmla="*/ 0 h 993775"/>
              <a:gd name="connsiteX0" fmla="*/ 0 w 1009015"/>
              <a:gd name="connsiteY0" fmla="*/ 0 h 993775"/>
              <a:gd name="connsiteX1" fmla="*/ 0 w 1009015"/>
              <a:gd name="connsiteY1" fmla="*/ 993775 h 993775"/>
              <a:gd name="connsiteX2" fmla="*/ 1009015 w 1009015"/>
              <a:gd name="connsiteY2" fmla="*/ 415925 h 993775"/>
              <a:gd name="connsiteX3" fmla="*/ 0 w 1009015"/>
              <a:gd name="connsiteY3" fmla="*/ 0 h 993775"/>
              <a:gd name="connsiteX0" fmla="*/ 0 w 1009015"/>
              <a:gd name="connsiteY0" fmla="*/ 0 h 989965"/>
              <a:gd name="connsiteX1" fmla="*/ 0 w 1009015"/>
              <a:gd name="connsiteY1" fmla="*/ 989965 h 989965"/>
              <a:gd name="connsiteX2" fmla="*/ 1009015 w 1009015"/>
              <a:gd name="connsiteY2" fmla="*/ 412115 h 989965"/>
              <a:gd name="connsiteX3" fmla="*/ 0 w 1009015"/>
              <a:gd name="connsiteY3" fmla="*/ 0 h 9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015" h="989965">
                <a:moveTo>
                  <a:pt x="0" y="0"/>
                </a:moveTo>
                <a:lnTo>
                  <a:pt x="0" y="989965"/>
                </a:lnTo>
                <a:lnTo>
                  <a:pt x="1009015" y="412115"/>
                </a:lnTo>
                <a:lnTo>
                  <a:pt x="0" y="0"/>
                </a:lnTo>
                <a:close/>
              </a:path>
            </a:pathLst>
          </a:custGeom>
          <a:solidFill>
            <a:srgbClr val="0F0449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C09F55-2AA5-C3BC-6AF1-59DE1918D306}"/>
              </a:ext>
            </a:extLst>
          </p:cNvPr>
          <p:cNvGrpSpPr/>
          <p:nvPr/>
        </p:nvGrpSpPr>
        <p:grpSpPr>
          <a:xfrm>
            <a:off x="4486116" y="-7511784"/>
            <a:ext cx="3213574" cy="1182399"/>
            <a:chOff x="4468744" y="3333000"/>
            <a:chExt cx="3213574" cy="11823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351AFEB-6829-65F6-4102-807C8996F705}"/>
                </a:ext>
              </a:extLst>
            </p:cNvPr>
            <p:cNvGrpSpPr/>
            <p:nvPr/>
          </p:nvGrpSpPr>
          <p:grpSpPr>
            <a:xfrm rot="463187">
              <a:off x="6608551" y="3390632"/>
              <a:ext cx="815671" cy="508958"/>
              <a:chOff x="1570958" y="2590797"/>
              <a:chExt cx="1144151" cy="713921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FE59C7EF-E282-ADD8-7BA3-B5A158CAD41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EAEE7DF-4A62-97E2-75F5-84563D7A6825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BDC602E-A317-B223-53C9-B2068971101C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2A84D8C6-E9E3-3E2E-865E-09C2BFC0296D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0A7D2B7-E53E-82D8-FBCB-8AD7F37BE828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4C05BAC-A602-D2FE-9ABE-60C7CD10FAF6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3688649-E3FA-B6FB-F892-F8DB5DCE1F9D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213B0B9-6119-ED0A-87AC-2DCF619AC43D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6A1163-1B6F-5EBF-935B-AC3EC8D28934}"/>
                </a:ext>
              </a:extLst>
            </p:cNvPr>
            <p:cNvGrpSpPr/>
            <p:nvPr/>
          </p:nvGrpSpPr>
          <p:grpSpPr>
            <a:xfrm rot="3423770" flipH="1">
              <a:off x="5057160" y="3486357"/>
              <a:ext cx="815671" cy="508958"/>
              <a:chOff x="1570958" y="2590797"/>
              <a:chExt cx="1144151" cy="71392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79FAED6-3B71-0EBF-3F60-57FBCD0E28E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78B904A-2FB1-D648-16C8-0D4D5069385F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EA1103-49D6-ACFC-D7FD-FC390263305C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03CA909-6492-5ACF-C407-DEF0D050D789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453F2B9-13D1-A272-C46B-92A29772899E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5A463F1-7DE1-6703-E0ED-24952A111836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4272E9CA-1F2D-D3B3-BB8D-D8E71D496AC5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3170AFC-B3D3-EDBB-0AED-5B1798E8742E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FF0AE4-E01A-FA05-69DA-B81701D573DE}"/>
                </a:ext>
              </a:extLst>
            </p:cNvPr>
            <p:cNvGrpSpPr/>
            <p:nvPr/>
          </p:nvGrpSpPr>
          <p:grpSpPr>
            <a:xfrm>
              <a:off x="4468744" y="3462762"/>
              <a:ext cx="3213574" cy="1052637"/>
              <a:chOff x="4468744" y="3462762"/>
              <a:chExt cx="3213574" cy="10526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B5A9EB6-411F-1BAD-2C43-13B59D0FDB46}"/>
                  </a:ext>
                </a:extLst>
              </p:cNvPr>
              <p:cNvGrpSpPr/>
              <p:nvPr/>
            </p:nvGrpSpPr>
            <p:grpSpPr>
              <a:xfrm rot="1343586" flipH="1">
                <a:off x="6334354" y="3638618"/>
                <a:ext cx="815671" cy="508958"/>
                <a:chOff x="1570958" y="2590797"/>
                <a:chExt cx="1144151" cy="71392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8218711-0D9D-122B-2B45-7D1C654D1C13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32389F36-9E58-0802-6968-C25E9A5F114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812FB6E7-5BBB-943E-A847-A423FF834EF8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9F56646-FF03-B9F8-9B15-13B961B01340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123A5313-C749-28CF-5137-1F4B650F0356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038CFA7-F4B1-1341-C397-3EE0853EF051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317FD9B-E96B-C35C-665F-BFE898A47FA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9ADA781C-05E8-31DF-7B32-D6321A059A4D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D5540DD-3C91-81C2-610A-6D69DA42C23D}"/>
                  </a:ext>
                </a:extLst>
              </p:cNvPr>
              <p:cNvGrpSpPr/>
              <p:nvPr/>
            </p:nvGrpSpPr>
            <p:grpSpPr>
              <a:xfrm rot="17152694">
                <a:off x="5845048" y="3616119"/>
                <a:ext cx="815671" cy="508958"/>
                <a:chOff x="1570958" y="2590797"/>
                <a:chExt cx="1144151" cy="713921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98E58606-5135-EC31-F853-6EAD1E5B65D5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49CB19EA-6E07-D325-6222-289C204FA708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5F886940-05B4-69E8-14D5-332A2F36FCBE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2B705BB-9987-5690-EC43-97917685B05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3553F20-81F5-0939-58BD-5F8DDF3C8723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CBD5F64E-92A3-F2F3-1F0D-63E095F642A4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3A89C1B7-9CD8-25F3-DCA3-A0F65FDB3909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157D2E6C-6296-8819-0828-B8E131762686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2A63071-F9F6-9FC8-EBDB-80E55CF44DFE}"/>
                  </a:ext>
                </a:extLst>
              </p:cNvPr>
              <p:cNvGrpSpPr/>
              <p:nvPr/>
            </p:nvGrpSpPr>
            <p:grpSpPr>
              <a:xfrm rot="12289031">
                <a:off x="5342117" y="3795778"/>
                <a:ext cx="815671" cy="508958"/>
                <a:chOff x="1570958" y="2590797"/>
                <a:chExt cx="1144151" cy="713921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55730A8D-98C6-CC79-FC2D-74C67F63DCFE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993CD94-4942-B564-F243-C1601FE892D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AA1B7C7-F45F-C047-CF49-08BFA3285CC8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2724CC-E899-4B73-D1DF-20CC912C9DC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94219E-8B15-F0F5-EC13-D0C450FC460E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BE463C4-694E-672D-591A-DA663B7C2A15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32E08B3-4107-DAF6-23CE-024B6D5D3A67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D111E56-7F61-3D06-4E99-06DD2D1FC5DF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070ED32-2B23-71DA-0498-66C2D12ED239}"/>
                  </a:ext>
                </a:extLst>
              </p:cNvPr>
              <p:cNvGrpSpPr/>
              <p:nvPr/>
            </p:nvGrpSpPr>
            <p:grpSpPr>
              <a:xfrm rot="1343586" flipH="1">
                <a:off x="4468744" y="3876627"/>
                <a:ext cx="815671" cy="508958"/>
                <a:chOff x="1570958" y="2590797"/>
                <a:chExt cx="1144151" cy="713921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09F67BF-A3FD-303F-0411-8B020CEE015A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C84997E-CA85-86B9-06FB-5502812BDEE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5EBCC9DF-92C4-6BA4-659A-6B1D6762C9CC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5EFE4EC-E96A-2685-7F5D-67C1D222A0C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A4BCF358-B5BD-E71C-97B5-E81B36013B55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EA5C2AE6-8684-7205-7B0D-E99556776011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B785AC3-39A2-CF5B-B50E-766202B4488E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BB7A4C6-EA9A-7920-4694-D7030A4B8AA5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6774AD5-7AED-61B7-3785-FC13E1BC1417}"/>
                  </a:ext>
                </a:extLst>
              </p:cNvPr>
              <p:cNvGrpSpPr/>
              <p:nvPr/>
            </p:nvGrpSpPr>
            <p:grpSpPr>
              <a:xfrm rot="13304902">
                <a:off x="6866647" y="4006441"/>
                <a:ext cx="815671" cy="508958"/>
                <a:chOff x="1570958" y="2590797"/>
                <a:chExt cx="1144151" cy="71392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75DB518-5B8A-35C4-A803-21CFB5591ED4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BFA4D04-7D52-51B3-9945-829A16CB0D7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F1E66F3-8A9B-42A1-BACB-5A9B9B0A0E3A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F6EC436-5662-9B53-955A-FC77852A2367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2E4C37A-34CB-ECBB-802E-B01924F6E417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BFE67C1-5BE6-6B06-DEF2-0D561F521880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BB6683E-EBC2-8038-97C3-CEA05FE94A17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556BC84-156D-B1B4-0D9F-160C98027364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A96DD08-8D5B-6FD7-2706-0A82FE6AC40B}"/>
                  </a:ext>
                </a:extLst>
              </p:cNvPr>
              <p:cNvGrpSpPr/>
              <p:nvPr/>
            </p:nvGrpSpPr>
            <p:grpSpPr>
              <a:xfrm rot="1641740">
                <a:off x="6393244" y="3790621"/>
                <a:ext cx="815671" cy="508958"/>
                <a:chOff x="1570958" y="2590797"/>
                <a:chExt cx="1144151" cy="713921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53242FD-E5BF-DE5C-9AB6-B3B80EAD7C5F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CD93BAE-8D24-A76C-7D90-93189C1DBF2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A3A04E7-2C0C-0371-7D1E-A82DFF481519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5AEA721-0B37-ABA8-AF86-BFFAE3761D36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CED971F9-60AD-71C4-383B-E3BC970F2FD8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1F0591E-F50A-3C10-F215-6B2B8D28617F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C03B1E9-9074-A8CA-F281-B8CE4CD8E5F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28AD2EF-73DA-63A4-0B12-06B5D6868EA2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8E35D68-5DE8-1048-AB7A-CEC1A2B68AB6}"/>
                  </a:ext>
                </a:extLst>
              </p:cNvPr>
              <p:cNvGrpSpPr/>
              <p:nvPr/>
            </p:nvGrpSpPr>
            <p:grpSpPr>
              <a:xfrm rot="3248846">
                <a:off x="4961042" y="3807736"/>
                <a:ext cx="815671" cy="508958"/>
                <a:chOff x="1570958" y="2590797"/>
                <a:chExt cx="1144151" cy="713921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8133568-DA5E-6196-08D0-CD339E2A3C05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EB24BB9-618D-D530-3EC6-741E5FB375AC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0279C6B-59C8-CFF2-5113-F804ED2C0EFA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EB772C5-5706-B402-5E3D-91DBE1152AA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743833D-D0E7-6FB1-78C1-0A6BADFC3205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26AC143-5D8E-A1F2-015E-37F5E980CEBB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30A7E94-A66D-5C58-86B3-E75DFA64D87C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86DC07C-2C7C-A7AE-9AF3-502AA1123050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9BCC35-662A-B65F-129A-D0720A437E00}"/>
                </a:ext>
              </a:extLst>
            </p:cNvPr>
            <p:cNvGrpSpPr/>
            <p:nvPr/>
          </p:nvGrpSpPr>
          <p:grpSpPr>
            <a:xfrm rot="19255889">
              <a:off x="5513634" y="3406645"/>
              <a:ext cx="815671" cy="508958"/>
              <a:chOff x="1570958" y="2590797"/>
              <a:chExt cx="1144151" cy="71392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D4BBC1-A2FC-E4B4-BE56-F892F077032B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7DAA89-64D1-D199-C2A5-AEEB5EF1DB61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5F22625-CC54-66BB-9AF0-72661AFC63E3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8352AD-664D-1086-C772-73F0507CE477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7098B2-84A2-122F-30E0-5EA93B3A504A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3518DF-8F0A-2D16-3A46-DC27DEEFC3F2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2A417C-5CC6-9C38-B919-9291742AEAE8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9477C5-4C04-C43A-5508-8724A04A23F7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71BAB-E863-DE08-F0AF-450EE12648AF}"/>
                </a:ext>
              </a:extLst>
            </p:cNvPr>
            <p:cNvGrpSpPr/>
            <p:nvPr/>
          </p:nvGrpSpPr>
          <p:grpSpPr>
            <a:xfrm rot="20241664">
              <a:off x="4482400" y="3499573"/>
              <a:ext cx="815671" cy="508958"/>
              <a:chOff x="1570958" y="2590797"/>
              <a:chExt cx="1144151" cy="71392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66DBF6-F830-50BF-4359-27ED5C0AA7E8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BC62C8-7F40-7240-0384-85D19E270051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585D373-0876-BEE0-0FF4-DB009C32BC22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27FC2C-2C5B-83A4-40CD-4FE190C8574C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A56C9F-8ED1-9F43-9490-0D9231440B56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173421-0463-4ED7-7468-4BFCAAF2D5EE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3BD418-10BF-E179-1F74-D02ABC05899A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0C1332F-4008-6E3A-8F93-1FC8ED6831C7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33F8B6F-B9A9-1693-7FA1-866B42A0CDA7}"/>
              </a:ext>
            </a:extLst>
          </p:cNvPr>
          <p:cNvGrpSpPr/>
          <p:nvPr/>
        </p:nvGrpSpPr>
        <p:grpSpPr>
          <a:xfrm>
            <a:off x="6573609" y="-8908031"/>
            <a:ext cx="737328" cy="798912"/>
            <a:chOff x="3080843" y="1373805"/>
            <a:chExt cx="737328" cy="798912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C003F2E-703A-762B-2221-8A5488EBB792}"/>
                </a:ext>
              </a:extLst>
            </p:cNvPr>
            <p:cNvSpPr/>
            <p:nvPr/>
          </p:nvSpPr>
          <p:spPr>
            <a:xfrm>
              <a:off x="3080843" y="1709788"/>
              <a:ext cx="350133" cy="462929"/>
            </a:xfrm>
            <a:custGeom>
              <a:avLst/>
              <a:gdLst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61925 w 361950"/>
                <a:gd name="connsiteY3" fmla="*/ 2762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41738 w 361950"/>
                <a:gd name="connsiteY3" fmla="*/ 2439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45800"/>
                <a:gd name="connsiteY0" fmla="*/ 0 h 457200"/>
                <a:gd name="connsiteX1" fmla="*/ 0 w 345800"/>
                <a:gd name="connsiteY1" fmla="*/ 247650 h 457200"/>
                <a:gd name="connsiteX2" fmla="*/ 190500 w 345800"/>
                <a:gd name="connsiteY2" fmla="*/ 457200 h 457200"/>
                <a:gd name="connsiteX3" fmla="*/ 141738 w 345800"/>
                <a:gd name="connsiteY3" fmla="*/ 243925 h 457200"/>
                <a:gd name="connsiteX4" fmla="*/ 345800 w 345800"/>
                <a:gd name="connsiteY4" fmla="*/ 83138 h 457200"/>
                <a:gd name="connsiteX5" fmla="*/ 333375 w 34580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00" h="457200">
                  <a:moveTo>
                    <a:pt x="333375" y="0"/>
                  </a:moveTo>
                  <a:lnTo>
                    <a:pt x="0" y="247650"/>
                  </a:lnTo>
                  <a:lnTo>
                    <a:pt x="190500" y="457200"/>
                  </a:lnTo>
                  <a:lnTo>
                    <a:pt x="141738" y="243925"/>
                  </a:lnTo>
                  <a:lnTo>
                    <a:pt x="345800" y="83138"/>
                  </a:lnTo>
                  <a:lnTo>
                    <a:pt x="333375" y="0"/>
                  </a:lnTo>
                  <a:close/>
                </a:path>
              </a:pathLst>
            </a:custGeom>
            <a:gradFill flip="none" rotWithShape="1">
              <a:gsLst>
                <a:gs pos="87000">
                  <a:srgbClr val="284262"/>
                </a:gs>
                <a:gs pos="32000">
                  <a:srgbClr val="5783B9"/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084DA94-410D-DDC5-3E97-9F930277887E}"/>
                </a:ext>
              </a:extLst>
            </p:cNvPr>
            <p:cNvSpPr/>
            <p:nvPr/>
          </p:nvSpPr>
          <p:spPr>
            <a:xfrm>
              <a:off x="3658428" y="1373805"/>
              <a:ext cx="159743" cy="1597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20C5200-3386-7765-88BA-1B4A03F23C49}"/>
              </a:ext>
            </a:extLst>
          </p:cNvPr>
          <p:cNvGrpSpPr/>
          <p:nvPr/>
        </p:nvGrpSpPr>
        <p:grpSpPr>
          <a:xfrm rot="17100000" flipV="1">
            <a:off x="6580086" y="-8149889"/>
            <a:ext cx="815671" cy="508958"/>
            <a:chOff x="1570958" y="2590797"/>
            <a:chExt cx="1144151" cy="713921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5147DBC-1331-4E70-78EF-4D41DEDFE141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A6FDCBF-6A75-4EEB-4ACE-8D65E1615358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45EE3C2-CB18-3F33-4926-19A45553A0F1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DEC9312A-23B4-8E1C-323D-9160BE837C7E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3A0AAF5-2D39-02CA-791E-9C6F4C8C6E6A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A4184"/>
                </a:gs>
                <a:gs pos="9000">
                  <a:srgbClr val="0698CC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D10E457-A942-DE09-6A9E-F57123B71124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47C2860-E40E-5158-7194-9EE4DD0DA32A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C38DC8-5AB9-40F0-F409-E90D31A79C1F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CEF4B7A-2BFA-35FE-DFBC-1BCB5F08856F}"/>
              </a:ext>
            </a:extLst>
          </p:cNvPr>
          <p:cNvGrpSpPr/>
          <p:nvPr/>
        </p:nvGrpSpPr>
        <p:grpSpPr>
          <a:xfrm flipH="1">
            <a:off x="6624399" y="-8909879"/>
            <a:ext cx="737328" cy="798912"/>
            <a:chOff x="3080843" y="1373805"/>
            <a:chExt cx="737328" cy="798912"/>
          </a:xfrm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5D460F7-14CC-C029-2C3A-CCE17090EF9F}"/>
                </a:ext>
              </a:extLst>
            </p:cNvPr>
            <p:cNvSpPr/>
            <p:nvPr/>
          </p:nvSpPr>
          <p:spPr>
            <a:xfrm>
              <a:off x="3080843" y="1709788"/>
              <a:ext cx="350133" cy="462929"/>
            </a:xfrm>
            <a:custGeom>
              <a:avLst/>
              <a:gdLst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61925 w 361950"/>
                <a:gd name="connsiteY3" fmla="*/ 2762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61950"/>
                <a:gd name="connsiteY0" fmla="*/ 0 h 457200"/>
                <a:gd name="connsiteX1" fmla="*/ 0 w 361950"/>
                <a:gd name="connsiteY1" fmla="*/ 247650 h 457200"/>
                <a:gd name="connsiteX2" fmla="*/ 190500 w 361950"/>
                <a:gd name="connsiteY2" fmla="*/ 457200 h 457200"/>
                <a:gd name="connsiteX3" fmla="*/ 141738 w 361950"/>
                <a:gd name="connsiteY3" fmla="*/ 243925 h 457200"/>
                <a:gd name="connsiteX4" fmla="*/ 361950 w 361950"/>
                <a:gd name="connsiteY4" fmla="*/ 95250 h 457200"/>
                <a:gd name="connsiteX5" fmla="*/ 333375 w 361950"/>
                <a:gd name="connsiteY5" fmla="*/ 0 h 457200"/>
                <a:gd name="connsiteX0" fmla="*/ 333375 w 345800"/>
                <a:gd name="connsiteY0" fmla="*/ 0 h 457200"/>
                <a:gd name="connsiteX1" fmla="*/ 0 w 345800"/>
                <a:gd name="connsiteY1" fmla="*/ 247650 h 457200"/>
                <a:gd name="connsiteX2" fmla="*/ 190500 w 345800"/>
                <a:gd name="connsiteY2" fmla="*/ 457200 h 457200"/>
                <a:gd name="connsiteX3" fmla="*/ 141738 w 345800"/>
                <a:gd name="connsiteY3" fmla="*/ 243925 h 457200"/>
                <a:gd name="connsiteX4" fmla="*/ 345800 w 345800"/>
                <a:gd name="connsiteY4" fmla="*/ 83138 h 457200"/>
                <a:gd name="connsiteX5" fmla="*/ 333375 w 34580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00" h="457200">
                  <a:moveTo>
                    <a:pt x="333375" y="0"/>
                  </a:moveTo>
                  <a:lnTo>
                    <a:pt x="0" y="247650"/>
                  </a:lnTo>
                  <a:lnTo>
                    <a:pt x="190500" y="457200"/>
                  </a:lnTo>
                  <a:lnTo>
                    <a:pt x="141738" y="243925"/>
                  </a:lnTo>
                  <a:lnTo>
                    <a:pt x="345800" y="83138"/>
                  </a:lnTo>
                  <a:lnTo>
                    <a:pt x="333375" y="0"/>
                  </a:lnTo>
                  <a:close/>
                </a:path>
              </a:pathLst>
            </a:custGeom>
            <a:gradFill flip="none" rotWithShape="1">
              <a:gsLst>
                <a:gs pos="87000">
                  <a:srgbClr val="284262"/>
                </a:gs>
                <a:gs pos="32000">
                  <a:srgbClr val="5783B9"/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8C2ED0B-D233-B76C-6F46-B487ECCD02D1}"/>
                </a:ext>
              </a:extLst>
            </p:cNvPr>
            <p:cNvSpPr/>
            <p:nvPr/>
          </p:nvSpPr>
          <p:spPr>
            <a:xfrm>
              <a:off x="3658428" y="1373805"/>
              <a:ext cx="159743" cy="1597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0D9F5D7-5BDD-A6E8-43A8-33A9BF5FD9BE}"/>
              </a:ext>
            </a:extLst>
          </p:cNvPr>
          <p:cNvGrpSpPr/>
          <p:nvPr/>
        </p:nvGrpSpPr>
        <p:grpSpPr>
          <a:xfrm>
            <a:off x="6852954" y="-10928604"/>
            <a:ext cx="228600" cy="2526711"/>
            <a:chOff x="8153505" y="-85482"/>
            <a:chExt cx="228600" cy="2526711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0150173E-EBC2-6062-8940-B71F608CCAD4}"/>
                </a:ext>
              </a:extLst>
            </p:cNvPr>
            <p:cNvSpPr/>
            <p:nvPr/>
          </p:nvSpPr>
          <p:spPr>
            <a:xfrm>
              <a:off x="8153505" y="2100920"/>
              <a:ext cx="228600" cy="34030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6000">
                  <a:srgbClr val="284262"/>
                </a:gs>
                <a:gs pos="32000">
                  <a:srgbClr val="5783B9"/>
                </a:gs>
              </a:gsLst>
              <a:lin ang="81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A2F2191-B6AA-0958-34EF-887F5B60DB8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V="1">
              <a:off x="8267805" y="-85482"/>
              <a:ext cx="0" cy="2186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9D6BC69-E84E-0864-07ED-1EF17D949EA2}"/>
              </a:ext>
            </a:extLst>
          </p:cNvPr>
          <p:cNvGrpSpPr/>
          <p:nvPr/>
        </p:nvGrpSpPr>
        <p:grpSpPr>
          <a:xfrm>
            <a:off x="4603649" y="-7095180"/>
            <a:ext cx="3100466" cy="1143585"/>
            <a:chOff x="4586277" y="3749604"/>
            <a:chExt cx="3100466" cy="1143585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5A6F745-CF42-EFBC-A0A4-105338456650}"/>
                </a:ext>
              </a:extLst>
            </p:cNvPr>
            <p:cNvGrpSpPr/>
            <p:nvPr/>
          </p:nvGrpSpPr>
          <p:grpSpPr>
            <a:xfrm>
              <a:off x="4586277" y="3798379"/>
              <a:ext cx="2640817" cy="1094810"/>
              <a:chOff x="4586277" y="3798379"/>
              <a:chExt cx="2640817" cy="1094810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163B7109-61F1-48C6-1E78-E43D2AA65D1C}"/>
                  </a:ext>
                </a:extLst>
              </p:cNvPr>
              <p:cNvGrpSpPr/>
              <p:nvPr/>
            </p:nvGrpSpPr>
            <p:grpSpPr>
              <a:xfrm rot="20327822">
                <a:off x="6411423" y="4184364"/>
                <a:ext cx="815671" cy="508958"/>
                <a:chOff x="1570958" y="2590797"/>
                <a:chExt cx="1144151" cy="713921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E5AC494A-EF6B-328F-79BD-D6B79038BD66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4605DCC-6402-3CCF-601A-22137F77DAF2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C1716261-07B5-D975-434C-443C7C93EFAB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685446D6-0D4E-BBDC-52D4-56F06B8CFF7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1DD3936-0C55-536B-1693-1E06974B71E0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645F3FCF-FFA2-E8D5-4916-29F09BBBD946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09D1B8CA-46B5-7627-44E4-E022AADB7ADF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25B13C9B-70E3-CCCC-A65B-16FDC4FF2FC9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32E3E53A-C12E-1C5E-0905-F1456C18EBEE}"/>
                  </a:ext>
                </a:extLst>
              </p:cNvPr>
              <p:cNvGrpSpPr/>
              <p:nvPr/>
            </p:nvGrpSpPr>
            <p:grpSpPr>
              <a:xfrm rot="2680357" flipH="1">
                <a:off x="6044264" y="4103303"/>
                <a:ext cx="815671" cy="508958"/>
                <a:chOff x="1570958" y="2590797"/>
                <a:chExt cx="1144151" cy="713921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A38FF33-CE0D-ABAE-F968-25CF88195021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6CBD623-1C76-5A28-B81D-5997DC1AC305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536D42CA-D4E6-227D-6008-8CE393F7333C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8FA93C44-F20C-7AA1-1F2E-D83FB33ED635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AB2D9856-E626-EEB1-8C08-01037A1A38A4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9C81546C-C6F8-7C01-2C99-A6CDA12A3EF4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B76A8E90-0C54-54E7-A2BD-FC6C9346F7BA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F53AB3B3-910D-89B8-9EC9-92A03A0C4733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644EE6A7-884B-A52C-F78C-A08487468464}"/>
                  </a:ext>
                </a:extLst>
              </p:cNvPr>
              <p:cNvGrpSpPr/>
              <p:nvPr/>
            </p:nvGrpSpPr>
            <p:grpSpPr>
              <a:xfrm rot="20767350">
                <a:off x="5635739" y="3798379"/>
                <a:ext cx="815671" cy="508958"/>
                <a:chOff x="1570958" y="2590797"/>
                <a:chExt cx="1144151" cy="713921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8F48BAA-0F42-7BAA-EC80-25C875C80EE4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803E13A4-F165-C223-8309-A925F92B6FAF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88355D86-36C5-23FA-2814-C02029E0ED54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7C1BF5F4-6C0B-BB1A-3846-125F1C9E0ACA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094CD888-14DE-9065-F35C-3196C9DD2F41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E6935AD9-A3F6-F5CF-02C4-151A1E5B2E75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FFC41E69-587D-ED37-4407-6391364C88EC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8445060-D48F-B750-ED9F-2A156A7E2829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35B3749-4A4D-3123-215C-EEFF8451C592}"/>
                  </a:ext>
                </a:extLst>
              </p:cNvPr>
              <p:cNvGrpSpPr/>
              <p:nvPr/>
            </p:nvGrpSpPr>
            <p:grpSpPr>
              <a:xfrm rot="565679">
                <a:off x="5550125" y="4152738"/>
                <a:ext cx="815671" cy="508958"/>
                <a:chOff x="1570958" y="2590797"/>
                <a:chExt cx="1144151" cy="713921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FD4218F5-02F2-BD73-7365-145D7FDF7CBC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AA6213CE-ABDC-0379-4E79-0D19719993E6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AF2CCBA8-CA75-8DC1-E927-61CA7552549F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2BED2A-C543-4AE8-1D5B-B7635BE46EFB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F3A05B1-F2CD-90F0-9FF0-CB22206B2ECA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ED42EEF6-CCC0-11FE-1AE1-4E50B421B3BC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ADD5F052-5105-9E14-50A1-573D6378E8B8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2D9C3A3-E051-CD25-9A8E-7066FA9D953B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3C7F8321-9137-87E7-5E02-2DAD541F0560}"/>
                  </a:ext>
                </a:extLst>
              </p:cNvPr>
              <p:cNvGrpSpPr/>
              <p:nvPr/>
            </p:nvGrpSpPr>
            <p:grpSpPr>
              <a:xfrm rot="5664064" flipH="1">
                <a:off x="5123690" y="4230875"/>
                <a:ext cx="815671" cy="508958"/>
                <a:chOff x="1570958" y="2590797"/>
                <a:chExt cx="1144151" cy="713921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39AF60DE-6C9D-4804-56E3-DFB0FDB70AE2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6328A1AF-6166-55D9-C35F-E64626900A11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509CDAE9-9996-9B55-1C72-E9AC61851815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2ADCCB9A-24A2-9A79-5E95-F78F48040232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0DBC1C72-8715-3666-0F65-5FB9149CA5B0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F0A5412-F109-D6B7-29A0-5D9B16B1C789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3A810104-608F-5665-1BAD-B9F9EED7CF33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ADEDF5B2-6B34-B474-DD3B-193BD1294DCC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804957BF-AAE2-EEE6-B0DE-ECA167F39915}"/>
                  </a:ext>
                </a:extLst>
              </p:cNvPr>
              <p:cNvGrpSpPr/>
              <p:nvPr/>
            </p:nvGrpSpPr>
            <p:grpSpPr>
              <a:xfrm rot="20537895">
                <a:off x="4586277" y="4140732"/>
                <a:ext cx="815671" cy="508958"/>
                <a:chOff x="1570958" y="2590797"/>
                <a:chExt cx="1144151" cy="713921"/>
              </a:xfrm>
            </p:grpSpPr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E643BDFE-1D2F-E8CC-F12A-66A38C32155D}"/>
                    </a:ext>
                  </a:extLst>
                </p:cNvPr>
                <p:cNvSpPr/>
                <p:nvPr/>
              </p:nvSpPr>
              <p:spPr>
                <a:xfrm>
                  <a:off x="2596503" y="2975818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C4BED0A-7EAF-0A80-A7AB-FD06C4E47680}"/>
                    </a:ext>
                  </a:extLst>
                </p:cNvPr>
                <p:cNvSpPr/>
                <p:nvPr/>
              </p:nvSpPr>
              <p:spPr>
                <a:xfrm>
                  <a:off x="1570958" y="2974410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32813A0-C8E9-D1D1-ADFE-79AD8874A389}"/>
                    </a:ext>
                  </a:extLst>
                </p:cNvPr>
                <p:cNvSpPr/>
                <p:nvPr/>
              </p:nvSpPr>
              <p:spPr>
                <a:xfrm>
                  <a:off x="1641832" y="2952751"/>
                  <a:ext cx="1005842" cy="323851"/>
                </a:xfrm>
                <a:custGeom>
                  <a:avLst/>
                  <a:gdLst>
                    <a:gd name="connsiteX0" fmla="*/ 603 w 1005842"/>
                    <a:gd name="connsiteY0" fmla="*/ 0 h 323851"/>
                    <a:gd name="connsiteX1" fmla="*/ 1005239 w 1005842"/>
                    <a:gd name="connsiteY1" fmla="*/ 0 h 323851"/>
                    <a:gd name="connsiteX2" fmla="*/ 1005842 w 1005842"/>
                    <a:gd name="connsiteY2" fmla="*/ 3809 h 323851"/>
                    <a:gd name="connsiteX3" fmla="*/ 502921 w 1005842"/>
                    <a:gd name="connsiteY3" fmla="*/ 323851 h 323851"/>
                    <a:gd name="connsiteX4" fmla="*/ 0 w 1005842"/>
                    <a:gd name="connsiteY4" fmla="*/ 3809 h 32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842" h="323851">
                      <a:moveTo>
                        <a:pt x="603" y="0"/>
                      </a:moveTo>
                      <a:lnTo>
                        <a:pt x="1005239" y="0"/>
                      </a:lnTo>
                      <a:lnTo>
                        <a:pt x="1005842" y="3809"/>
                      </a:lnTo>
                      <a:cubicBezTo>
                        <a:pt x="1005842" y="180563"/>
                        <a:pt x="780677" y="323851"/>
                        <a:pt x="502921" y="323851"/>
                      </a:cubicBezTo>
                      <a:cubicBezTo>
                        <a:pt x="225165" y="323851"/>
                        <a:pt x="0" y="180563"/>
                        <a:pt x="0" y="3809"/>
                      </a:cubicBezTo>
                      <a:close/>
                    </a:path>
                  </a:pathLst>
                </a:custGeom>
                <a:gradFill>
                  <a:gsLst>
                    <a:gs pos="86000">
                      <a:srgbClr val="142232"/>
                    </a:gs>
                    <a:gs pos="9000">
                      <a:srgbClr val="1C2E44"/>
                    </a:gs>
                  </a:gsLst>
                  <a:lin ang="10800000" scaled="1"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7729709-CDAD-22FB-24BE-AF5614D8DF54}"/>
                    </a:ext>
                  </a:extLst>
                </p:cNvPr>
                <p:cNvSpPr/>
                <p:nvPr/>
              </p:nvSpPr>
              <p:spPr>
                <a:xfrm>
                  <a:off x="1641834" y="2791776"/>
                  <a:ext cx="1005841" cy="329565"/>
                </a:xfrm>
                <a:prstGeom prst="ellipse">
                  <a:avLst/>
                </a:prstGeom>
                <a:gradFill flip="none" rotWithShape="1">
                  <a:gsLst>
                    <a:gs pos="86000">
                      <a:srgbClr val="284262"/>
                    </a:gs>
                    <a:gs pos="9000">
                      <a:srgbClr val="5783B9"/>
                    </a:gs>
                  </a:gsLst>
                  <a:lin ang="108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A4EA0435-5C6C-44DB-4A02-66D88A4AF55D}"/>
                    </a:ext>
                  </a:extLst>
                </p:cNvPr>
                <p:cNvSpPr/>
                <p:nvPr/>
              </p:nvSpPr>
              <p:spPr>
                <a:xfrm>
                  <a:off x="1904998" y="2590797"/>
                  <a:ext cx="481966" cy="401957"/>
                </a:xfrm>
                <a:custGeom>
                  <a:avLst/>
                  <a:gdLst>
                    <a:gd name="connsiteX0" fmla="*/ 240983 w 481966"/>
                    <a:gd name="connsiteY0" fmla="*/ 0 h 401957"/>
                    <a:gd name="connsiteX1" fmla="*/ 481966 w 481966"/>
                    <a:gd name="connsiteY1" fmla="*/ 240983 h 401957"/>
                    <a:gd name="connsiteX2" fmla="*/ 463028 w 481966"/>
                    <a:gd name="connsiteY2" fmla="*/ 334784 h 401957"/>
                    <a:gd name="connsiteX3" fmla="*/ 448882 w 481966"/>
                    <a:gd name="connsiteY3" fmla="*/ 355766 h 401957"/>
                    <a:gd name="connsiteX4" fmla="*/ 399296 w 481966"/>
                    <a:gd name="connsiteY4" fmla="*/ 376882 h 401957"/>
                    <a:gd name="connsiteX5" fmla="*/ 240983 w 481966"/>
                    <a:gd name="connsiteY5" fmla="*/ 401957 h 401957"/>
                    <a:gd name="connsiteX6" fmla="*/ 82670 w 481966"/>
                    <a:gd name="connsiteY6" fmla="*/ 376882 h 401957"/>
                    <a:gd name="connsiteX7" fmla="*/ 33084 w 481966"/>
                    <a:gd name="connsiteY7" fmla="*/ 355766 h 401957"/>
                    <a:gd name="connsiteX8" fmla="*/ 18938 w 481966"/>
                    <a:gd name="connsiteY8" fmla="*/ 334784 h 401957"/>
                    <a:gd name="connsiteX9" fmla="*/ 0 w 481966"/>
                    <a:gd name="connsiteY9" fmla="*/ 240983 h 401957"/>
                    <a:gd name="connsiteX10" fmla="*/ 240983 w 481966"/>
                    <a:gd name="connsiteY10" fmla="*/ 0 h 4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66" h="401957">
                      <a:moveTo>
                        <a:pt x="240983" y="0"/>
                      </a:moveTo>
                      <a:cubicBezTo>
                        <a:pt x="374074" y="0"/>
                        <a:pt x="481966" y="107892"/>
                        <a:pt x="481966" y="240983"/>
                      </a:cubicBezTo>
                      <a:cubicBezTo>
                        <a:pt x="481966" y="274256"/>
                        <a:pt x="475223" y="305954"/>
                        <a:pt x="463028" y="334784"/>
                      </a:cubicBezTo>
                      <a:lnTo>
                        <a:pt x="448882" y="355766"/>
                      </a:lnTo>
                      <a:lnTo>
                        <a:pt x="399296" y="376882"/>
                      </a:lnTo>
                      <a:cubicBezTo>
                        <a:pt x="350637" y="393028"/>
                        <a:pt x="297139" y="401957"/>
                        <a:pt x="240983" y="401957"/>
                      </a:cubicBezTo>
                      <a:cubicBezTo>
                        <a:pt x="184827" y="401957"/>
                        <a:pt x="131329" y="393028"/>
                        <a:pt x="82670" y="376882"/>
                      </a:cubicBezTo>
                      <a:lnTo>
                        <a:pt x="33084" y="355766"/>
                      </a:lnTo>
                      <a:lnTo>
                        <a:pt x="18938" y="334784"/>
                      </a:lnTo>
                      <a:cubicBezTo>
                        <a:pt x="6743" y="305954"/>
                        <a:pt x="0" y="274256"/>
                        <a:pt x="0" y="240983"/>
                      </a:cubicBezTo>
                      <a:cubicBezTo>
                        <a:pt x="0" y="107892"/>
                        <a:pt x="107892" y="0"/>
                        <a:pt x="2409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86000">
                      <a:srgbClr val="0A4184"/>
                    </a:gs>
                    <a:gs pos="9000">
                      <a:srgbClr val="0698C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0F286AD2-2DAC-D1DF-22FD-70537686B573}"/>
                    </a:ext>
                  </a:extLst>
                </p:cNvPr>
                <p:cNvSpPr/>
                <p:nvPr/>
              </p:nvSpPr>
              <p:spPr>
                <a:xfrm>
                  <a:off x="2085450" y="3186112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DF3B687C-56D4-8911-0841-A2C1290139A2}"/>
                    </a:ext>
                  </a:extLst>
                </p:cNvPr>
                <p:cNvSpPr/>
                <p:nvPr/>
              </p:nvSpPr>
              <p:spPr>
                <a:xfrm>
                  <a:off x="2407984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750C33CE-C1BE-1112-80C8-1E4B32B55FC3}"/>
                    </a:ext>
                  </a:extLst>
                </p:cNvPr>
                <p:cNvSpPr/>
                <p:nvPr/>
              </p:nvSpPr>
              <p:spPr>
                <a:xfrm>
                  <a:off x="1762916" y="3151646"/>
                  <a:ext cx="118606" cy="118606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0A4184"/>
                    </a:gs>
                    <a:gs pos="30000">
                      <a:srgbClr val="0698CC"/>
                    </a:gs>
                  </a:gsLst>
                  <a:lin ang="8100000" scaled="1"/>
                  <a:tileRect/>
                </a:gradFill>
                <a:ln w="38100" cap="rnd">
                  <a:solidFill>
                    <a:schemeClr val="tx1"/>
                  </a:solidFill>
                  <a:round/>
                </a:ln>
                <a:effectLst>
                  <a:outerShdw sx="91000" sy="91000" algn="ctr" rotWithShape="0">
                    <a:srgbClr val="1DFFC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20C207B-9745-1D6E-104C-FFA4B2E25D7D}"/>
                </a:ext>
              </a:extLst>
            </p:cNvPr>
            <p:cNvGrpSpPr/>
            <p:nvPr/>
          </p:nvGrpSpPr>
          <p:grpSpPr>
            <a:xfrm rot="7041595" flipH="1">
              <a:off x="7024428" y="3902961"/>
              <a:ext cx="815671" cy="508958"/>
              <a:chOff x="1570958" y="2590797"/>
              <a:chExt cx="1144151" cy="7139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47FFF3B-E5A0-4900-AE13-EC7DCDE30F0C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7657B87-94A1-2A54-C8A1-9619116AE506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A510429-6930-C276-EACB-623D6CF739FA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0FB18F6-910C-CA0C-65C7-1194FF31C9B4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05E5111-639E-61C4-CD34-8C812492DD1C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AFD3B50-BB70-D5A8-5D57-9C92639D2294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DE9CB6F-99D2-8C02-4EFA-F09D8D9E6289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B6DAC03-E1B6-CC1E-C55B-6491E1BDCEF5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D9723D7-8F1C-DBCF-3C1E-97457CB23F6F}"/>
                </a:ext>
              </a:extLst>
            </p:cNvPr>
            <p:cNvGrpSpPr/>
            <p:nvPr/>
          </p:nvGrpSpPr>
          <p:grpSpPr>
            <a:xfrm flipH="1">
              <a:off x="6025759" y="3856858"/>
              <a:ext cx="815671" cy="508958"/>
              <a:chOff x="1570958" y="2590797"/>
              <a:chExt cx="1144151" cy="713921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D0A76515-6021-9486-90E9-10401BC3F870}"/>
                  </a:ext>
                </a:extLst>
              </p:cNvPr>
              <p:cNvSpPr/>
              <p:nvPr/>
            </p:nvSpPr>
            <p:spPr>
              <a:xfrm>
                <a:off x="2596503" y="2975818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74651E4-FC53-A528-DC26-3768FA462B54}"/>
                  </a:ext>
                </a:extLst>
              </p:cNvPr>
              <p:cNvSpPr/>
              <p:nvPr/>
            </p:nvSpPr>
            <p:spPr>
              <a:xfrm>
                <a:off x="1570958" y="2974410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4BF4EA6-88CE-FD70-95BD-8BAE98CF2AB5}"/>
                  </a:ext>
                </a:extLst>
              </p:cNvPr>
              <p:cNvSpPr/>
              <p:nvPr/>
            </p:nvSpPr>
            <p:spPr>
              <a:xfrm>
                <a:off x="1641832" y="2952751"/>
                <a:ext cx="1005842" cy="323851"/>
              </a:xfrm>
              <a:custGeom>
                <a:avLst/>
                <a:gdLst>
                  <a:gd name="connsiteX0" fmla="*/ 603 w 1005842"/>
                  <a:gd name="connsiteY0" fmla="*/ 0 h 323851"/>
                  <a:gd name="connsiteX1" fmla="*/ 1005239 w 1005842"/>
                  <a:gd name="connsiteY1" fmla="*/ 0 h 323851"/>
                  <a:gd name="connsiteX2" fmla="*/ 1005842 w 1005842"/>
                  <a:gd name="connsiteY2" fmla="*/ 3809 h 323851"/>
                  <a:gd name="connsiteX3" fmla="*/ 502921 w 1005842"/>
                  <a:gd name="connsiteY3" fmla="*/ 323851 h 323851"/>
                  <a:gd name="connsiteX4" fmla="*/ 0 w 1005842"/>
                  <a:gd name="connsiteY4" fmla="*/ 3809 h 3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842" h="323851">
                    <a:moveTo>
                      <a:pt x="603" y="0"/>
                    </a:moveTo>
                    <a:lnTo>
                      <a:pt x="1005239" y="0"/>
                    </a:lnTo>
                    <a:lnTo>
                      <a:pt x="1005842" y="3809"/>
                    </a:lnTo>
                    <a:cubicBezTo>
                      <a:pt x="1005842" y="180563"/>
                      <a:pt x="780677" y="323851"/>
                      <a:pt x="502921" y="323851"/>
                    </a:cubicBezTo>
                    <a:cubicBezTo>
                      <a:pt x="225165" y="323851"/>
                      <a:pt x="0" y="180563"/>
                      <a:pt x="0" y="3809"/>
                    </a:cubicBezTo>
                    <a:close/>
                  </a:path>
                </a:pathLst>
              </a:custGeom>
              <a:gradFill>
                <a:gsLst>
                  <a:gs pos="86000">
                    <a:srgbClr val="142232"/>
                  </a:gs>
                  <a:gs pos="9000">
                    <a:srgbClr val="1C2E44"/>
                  </a:gs>
                </a:gsLst>
                <a:lin ang="10800000" scaled="1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0D0B16C7-DB24-2329-C750-7EDBBBAF7806}"/>
                  </a:ext>
                </a:extLst>
              </p:cNvPr>
              <p:cNvSpPr/>
              <p:nvPr/>
            </p:nvSpPr>
            <p:spPr>
              <a:xfrm>
                <a:off x="1641834" y="2791776"/>
                <a:ext cx="1005841" cy="329565"/>
              </a:xfrm>
              <a:prstGeom prst="ellipse">
                <a:avLst/>
              </a:prstGeom>
              <a:gradFill flip="none" rotWithShape="1">
                <a:gsLst>
                  <a:gs pos="86000">
                    <a:srgbClr val="284262"/>
                  </a:gs>
                  <a:gs pos="9000">
                    <a:srgbClr val="5783B9"/>
                  </a:gs>
                </a:gsLst>
                <a:lin ang="108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BE35356-F1AE-7E0D-C7C2-A50818BC127B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0A4184"/>
                  </a:gs>
                  <a:gs pos="9000">
                    <a:srgbClr val="0698CC"/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AFEDA28-6F3C-E00D-7EF3-299D65985743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E24910F-C742-8B74-0793-325705442C4B}"/>
                  </a:ext>
                </a:extLst>
              </p:cNvPr>
              <p:cNvSpPr/>
              <p:nvPr/>
            </p:nvSpPr>
            <p:spPr>
              <a:xfrm>
                <a:off x="2407984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F3EE1AB-5832-EEF1-11C4-E5A4499F2F50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adFill flip="none" rotWithShape="1">
                <a:gsLst>
                  <a:gs pos="87000">
                    <a:srgbClr val="0A4184"/>
                  </a:gs>
                  <a:gs pos="30000">
                    <a:srgbClr val="0698CC"/>
                  </a:gs>
                </a:gsLst>
                <a:lin ang="8100000" scaled="1"/>
                <a:tileRect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6E7640F8-4CEF-DA2C-A97A-B04CE6AD1B83}"/>
              </a:ext>
            </a:extLst>
          </p:cNvPr>
          <p:cNvSpPr/>
          <p:nvPr/>
        </p:nvSpPr>
        <p:spPr>
          <a:xfrm>
            <a:off x="5176114" y="-6520766"/>
            <a:ext cx="2522220" cy="1764363"/>
          </a:xfrm>
          <a:custGeom>
            <a:avLst/>
            <a:gdLst>
              <a:gd name="connsiteX0" fmla="*/ 2521402 w 2522220"/>
              <a:gd name="connsiteY0" fmla="*/ 0 h 1764363"/>
              <a:gd name="connsiteX1" fmla="*/ 2522220 w 2522220"/>
              <a:gd name="connsiteY1" fmla="*/ 1375743 h 1764363"/>
              <a:gd name="connsiteX2" fmla="*/ 0 w 2522220"/>
              <a:gd name="connsiteY2" fmla="*/ 1764363 h 1764363"/>
              <a:gd name="connsiteX3" fmla="*/ 0 w 2522220"/>
              <a:gd name="connsiteY3" fmla="*/ 308012 h 1764363"/>
              <a:gd name="connsiteX4" fmla="*/ 2521402 w 2522220"/>
              <a:gd name="connsiteY4" fmla="*/ 0 h 176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2220" h="1764363">
                <a:moveTo>
                  <a:pt x="2521402" y="0"/>
                </a:moveTo>
                <a:lnTo>
                  <a:pt x="2522220" y="1375743"/>
                </a:lnTo>
                <a:lnTo>
                  <a:pt x="0" y="1764363"/>
                </a:lnTo>
                <a:lnTo>
                  <a:pt x="0" y="308012"/>
                </a:lnTo>
                <a:lnTo>
                  <a:pt x="2521402" y="0"/>
                </a:lnTo>
                <a:close/>
              </a:path>
            </a:pathLst>
          </a:custGeom>
          <a:gradFill flip="none" rotWithShape="1">
            <a:gsLst>
              <a:gs pos="23000">
                <a:srgbClr val="5B3C9F"/>
              </a:gs>
              <a:gs pos="58000">
                <a:srgbClr val="2D2582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F88641DF-691D-E02F-C3C7-95C7B1B67BE0}"/>
              </a:ext>
            </a:extLst>
          </p:cNvPr>
          <p:cNvSpPr/>
          <p:nvPr/>
        </p:nvSpPr>
        <p:spPr>
          <a:xfrm>
            <a:off x="4848455" y="-10016111"/>
            <a:ext cx="2849881" cy="1051270"/>
          </a:xfrm>
          <a:custGeom>
            <a:avLst/>
            <a:gdLst>
              <a:gd name="connsiteX0" fmla="*/ 2486025 w 2849881"/>
              <a:gd name="connsiteY0" fmla="*/ 0 h 1051270"/>
              <a:gd name="connsiteX1" fmla="*/ 2849881 w 2849881"/>
              <a:gd name="connsiteY1" fmla="*/ 641033 h 1051270"/>
              <a:gd name="connsiteX2" fmla="*/ 2847391 w 2849881"/>
              <a:gd name="connsiteY2" fmla="*/ 684550 h 1051270"/>
              <a:gd name="connsiteX3" fmla="*/ 2847609 w 2849881"/>
              <a:gd name="connsiteY3" fmla="*/ 1051270 h 1051270"/>
              <a:gd name="connsiteX4" fmla="*/ 322819 w 2849881"/>
              <a:gd name="connsiteY4" fmla="*/ 1015407 h 1051270"/>
              <a:gd name="connsiteX5" fmla="*/ 0 w 2849881"/>
              <a:gd name="connsiteY5" fmla="*/ 1907 h 1051270"/>
              <a:gd name="connsiteX6" fmla="*/ 2475287 w 2849881"/>
              <a:gd name="connsiteY6" fmla="*/ 1907 h 1051270"/>
              <a:gd name="connsiteX7" fmla="*/ 2486025 w 2849881"/>
              <a:gd name="connsiteY7" fmla="*/ 0 h 10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9881" h="1051270">
                <a:moveTo>
                  <a:pt x="2486025" y="0"/>
                </a:moveTo>
                <a:cubicBezTo>
                  <a:pt x="2686977" y="0"/>
                  <a:pt x="2849881" y="287000"/>
                  <a:pt x="2849881" y="641033"/>
                </a:cubicBezTo>
                <a:lnTo>
                  <a:pt x="2847391" y="684550"/>
                </a:lnTo>
                <a:lnTo>
                  <a:pt x="2847609" y="1051270"/>
                </a:lnTo>
                <a:lnTo>
                  <a:pt x="322819" y="1015407"/>
                </a:lnTo>
                <a:lnTo>
                  <a:pt x="0" y="1907"/>
                </a:lnTo>
                <a:lnTo>
                  <a:pt x="2475287" y="1907"/>
                </a:lnTo>
                <a:lnTo>
                  <a:pt x="2486025" y="0"/>
                </a:lnTo>
                <a:close/>
              </a:path>
            </a:pathLst>
          </a:custGeom>
          <a:gradFill>
            <a:gsLst>
              <a:gs pos="0">
                <a:srgbClr val="B16DC7"/>
              </a:gs>
              <a:gs pos="58000">
                <a:srgbClr val="5B3C9F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96633F88-F698-4F59-F598-8532C5FB585C}"/>
              </a:ext>
            </a:extLst>
          </p:cNvPr>
          <p:cNvSpPr/>
          <p:nvPr/>
        </p:nvSpPr>
        <p:spPr>
          <a:xfrm>
            <a:off x="5369152" y="-5800344"/>
            <a:ext cx="660400" cy="772160"/>
          </a:xfrm>
          <a:custGeom>
            <a:avLst/>
            <a:gdLst>
              <a:gd name="connsiteX0" fmla="*/ 40640 w 660400"/>
              <a:gd name="connsiteY0" fmla="*/ 58420 h 772160"/>
              <a:gd name="connsiteX1" fmla="*/ 660400 w 660400"/>
              <a:gd name="connsiteY1" fmla="*/ 0 h 772160"/>
              <a:gd name="connsiteX2" fmla="*/ 647700 w 660400"/>
              <a:gd name="connsiteY2" fmla="*/ 749300 h 772160"/>
              <a:gd name="connsiteX3" fmla="*/ 454660 w 660400"/>
              <a:gd name="connsiteY3" fmla="*/ 772160 h 772160"/>
              <a:gd name="connsiteX4" fmla="*/ 0 w 660400"/>
              <a:gd name="connsiteY4" fmla="*/ 144780 h 772160"/>
              <a:gd name="connsiteX5" fmla="*/ 40640 w 660400"/>
              <a:gd name="connsiteY5" fmla="*/ 58420 h 7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" h="772160">
                <a:moveTo>
                  <a:pt x="40640" y="58420"/>
                </a:moveTo>
                <a:lnTo>
                  <a:pt x="660400" y="0"/>
                </a:lnTo>
                <a:lnTo>
                  <a:pt x="647700" y="749300"/>
                </a:lnTo>
                <a:lnTo>
                  <a:pt x="454660" y="772160"/>
                </a:lnTo>
                <a:lnTo>
                  <a:pt x="0" y="144780"/>
                </a:lnTo>
                <a:lnTo>
                  <a:pt x="40640" y="58420"/>
                </a:lnTo>
                <a:close/>
              </a:path>
            </a:pathLst>
          </a:custGeom>
          <a:gradFill flip="none" rotWithShape="1">
            <a:gsLst>
              <a:gs pos="22000">
                <a:srgbClr val="0D0330"/>
              </a:gs>
              <a:gs pos="100000">
                <a:srgbClr val="0F0A5B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E9008006-72CF-67C7-5748-5495A147D812}"/>
              </a:ext>
            </a:extLst>
          </p:cNvPr>
          <p:cNvSpPr/>
          <p:nvPr/>
        </p:nvSpPr>
        <p:spPr>
          <a:xfrm>
            <a:off x="5364072" y="-5663184"/>
            <a:ext cx="609600" cy="718820"/>
          </a:xfrm>
          <a:custGeom>
            <a:avLst/>
            <a:gdLst>
              <a:gd name="connsiteX0" fmla="*/ 609600 w 609600"/>
              <a:gd name="connsiteY0" fmla="*/ 655320 h 792480"/>
              <a:gd name="connsiteX1" fmla="*/ 33020 w 609600"/>
              <a:gd name="connsiteY1" fmla="*/ 0 h 792480"/>
              <a:gd name="connsiteX2" fmla="*/ 15240 w 609600"/>
              <a:gd name="connsiteY2" fmla="*/ 43180 h 792480"/>
              <a:gd name="connsiteX3" fmla="*/ 0 w 609600"/>
              <a:gd name="connsiteY3" fmla="*/ 792480 h 792480"/>
              <a:gd name="connsiteX4" fmla="*/ 609600 w 609600"/>
              <a:gd name="connsiteY4" fmla="*/ 655320 h 792480"/>
              <a:gd name="connsiteX0" fmla="*/ 609600 w 609600"/>
              <a:gd name="connsiteY0" fmla="*/ 612140 h 749300"/>
              <a:gd name="connsiteX1" fmla="*/ 15240 w 609600"/>
              <a:gd name="connsiteY1" fmla="*/ 0 h 749300"/>
              <a:gd name="connsiteX2" fmla="*/ 0 w 609600"/>
              <a:gd name="connsiteY2" fmla="*/ 749300 h 749300"/>
              <a:gd name="connsiteX3" fmla="*/ 609600 w 609600"/>
              <a:gd name="connsiteY3" fmla="*/ 612140 h 749300"/>
              <a:gd name="connsiteX0" fmla="*/ 609600 w 609600"/>
              <a:gd name="connsiteY0" fmla="*/ 581660 h 718820"/>
              <a:gd name="connsiteX1" fmla="*/ 0 w 609600"/>
              <a:gd name="connsiteY1" fmla="*/ 0 h 718820"/>
              <a:gd name="connsiteX2" fmla="*/ 0 w 609600"/>
              <a:gd name="connsiteY2" fmla="*/ 718820 h 718820"/>
              <a:gd name="connsiteX3" fmla="*/ 609600 w 609600"/>
              <a:gd name="connsiteY3" fmla="*/ 581660 h 7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718820">
                <a:moveTo>
                  <a:pt x="609600" y="581660"/>
                </a:moveTo>
                <a:lnTo>
                  <a:pt x="0" y="0"/>
                </a:lnTo>
                <a:lnTo>
                  <a:pt x="0" y="718820"/>
                </a:lnTo>
                <a:lnTo>
                  <a:pt x="609600" y="581660"/>
                </a:lnTo>
                <a:close/>
              </a:path>
            </a:pathLst>
          </a:custGeom>
          <a:gradFill>
            <a:gsLst>
              <a:gs pos="42000">
                <a:srgbClr val="0F0A5B"/>
              </a:gs>
              <a:gs pos="100000">
                <a:srgbClr val="5B3C9F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3D64E6F7-0C6F-9400-EF81-3E55DD53DB84}"/>
              </a:ext>
            </a:extLst>
          </p:cNvPr>
          <p:cNvSpPr/>
          <p:nvPr/>
        </p:nvSpPr>
        <p:spPr>
          <a:xfrm>
            <a:off x="6402932" y="-6158484"/>
            <a:ext cx="449580" cy="1417320"/>
          </a:xfrm>
          <a:custGeom>
            <a:avLst/>
            <a:gdLst>
              <a:gd name="connsiteX0" fmla="*/ 0 w 449580"/>
              <a:gd name="connsiteY0" fmla="*/ 0 h 1417320"/>
              <a:gd name="connsiteX1" fmla="*/ 0 w 449580"/>
              <a:gd name="connsiteY1" fmla="*/ 1209040 h 1417320"/>
              <a:gd name="connsiteX2" fmla="*/ 345440 w 449580"/>
              <a:gd name="connsiteY2" fmla="*/ 1417320 h 1417320"/>
              <a:gd name="connsiteX3" fmla="*/ 439420 w 449580"/>
              <a:gd name="connsiteY3" fmla="*/ 1282700 h 1417320"/>
              <a:gd name="connsiteX4" fmla="*/ 449580 w 449580"/>
              <a:gd name="connsiteY4" fmla="*/ 304800 h 1417320"/>
              <a:gd name="connsiteX5" fmla="*/ 106680 w 449580"/>
              <a:gd name="connsiteY5" fmla="*/ 15240 h 1417320"/>
              <a:gd name="connsiteX6" fmla="*/ 0 w 449580"/>
              <a:gd name="connsiteY6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80" h="1417320">
                <a:moveTo>
                  <a:pt x="0" y="0"/>
                </a:moveTo>
                <a:lnTo>
                  <a:pt x="0" y="1209040"/>
                </a:lnTo>
                <a:lnTo>
                  <a:pt x="345440" y="1417320"/>
                </a:lnTo>
                <a:lnTo>
                  <a:pt x="439420" y="1282700"/>
                </a:lnTo>
                <a:lnTo>
                  <a:pt x="449580" y="304800"/>
                </a:lnTo>
                <a:lnTo>
                  <a:pt x="106680" y="152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E043D"/>
              </a:gs>
              <a:gs pos="100000">
                <a:srgbClr val="0F0A5B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60315482-62A1-5BBC-B5A3-C7F5F349EF09}"/>
              </a:ext>
            </a:extLst>
          </p:cNvPr>
          <p:cNvSpPr/>
          <p:nvPr/>
        </p:nvSpPr>
        <p:spPr>
          <a:xfrm>
            <a:off x="4453923" y="-10016110"/>
            <a:ext cx="724878" cy="1022036"/>
          </a:xfrm>
          <a:custGeom>
            <a:avLst/>
            <a:gdLst>
              <a:gd name="connsiteX0" fmla="*/ 362439 w 724878"/>
              <a:gd name="connsiteY0" fmla="*/ 0 h 1022036"/>
              <a:gd name="connsiteX1" fmla="*/ 717515 w 724878"/>
              <a:gd name="connsiteY1" fmla="*/ 511843 h 1022036"/>
              <a:gd name="connsiteX2" fmla="*/ 724044 w 724878"/>
              <a:gd name="connsiteY2" fmla="*/ 626392 h 1022036"/>
              <a:gd name="connsiteX3" fmla="*/ 724877 w 724878"/>
              <a:gd name="connsiteY3" fmla="*/ 626355 h 1022036"/>
              <a:gd name="connsiteX4" fmla="*/ 724867 w 724878"/>
              <a:gd name="connsiteY4" fmla="*/ 640828 h 1022036"/>
              <a:gd name="connsiteX5" fmla="*/ 724878 w 724878"/>
              <a:gd name="connsiteY5" fmla="*/ 641033 h 1022036"/>
              <a:gd name="connsiteX6" fmla="*/ 724866 w 724878"/>
              <a:gd name="connsiteY6" fmla="*/ 641244 h 1022036"/>
              <a:gd name="connsiteX7" fmla="*/ 724590 w 724878"/>
              <a:gd name="connsiteY7" fmla="*/ 1015508 h 1022036"/>
              <a:gd name="connsiteX8" fmla="*/ 714569 w 724878"/>
              <a:gd name="connsiteY8" fmla="*/ 1015366 h 1022036"/>
              <a:gd name="connsiteX9" fmla="*/ 933 w 724878"/>
              <a:gd name="connsiteY9" fmla="*/ 1022036 h 1022036"/>
              <a:gd name="connsiteX10" fmla="*/ 0 w 724878"/>
              <a:gd name="connsiteY10" fmla="*/ 658203 h 1022036"/>
              <a:gd name="connsiteX11" fmla="*/ 976 w 724878"/>
              <a:gd name="connsiteY11" fmla="*/ 658160 h 1022036"/>
              <a:gd name="connsiteX12" fmla="*/ 0 w 724878"/>
              <a:gd name="connsiteY12" fmla="*/ 641033 h 1022036"/>
              <a:gd name="connsiteX13" fmla="*/ 362439 w 724878"/>
              <a:gd name="connsiteY13" fmla="*/ 0 h 10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4878" h="1022036">
                <a:moveTo>
                  <a:pt x="362439" y="0"/>
                </a:moveTo>
                <a:cubicBezTo>
                  <a:pt x="537588" y="0"/>
                  <a:pt x="683719" y="219734"/>
                  <a:pt x="717515" y="511843"/>
                </a:cubicBezTo>
                <a:lnTo>
                  <a:pt x="724044" y="626392"/>
                </a:lnTo>
                <a:lnTo>
                  <a:pt x="724877" y="626355"/>
                </a:lnTo>
                <a:lnTo>
                  <a:pt x="724867" y="640828"/>
                </a:lnTo>
                <a:lnTo>
                  <a:pt x="724878" y="641033"/>
                </a:lnTo>
                <a:lnTo>
                  <a:pt x="724866" y="641244"/>
                </a:lnTo>
                <a:lnTo>
                  <a:pt x="724590" y="1015508"/>
                </a:lnTo>
                <a:lnTo>
                  <a:pt x="714569" y="1015366"/>
                </a:lnTo>
                <a:lnTo>
                  <a:pt x="933" y="1022036"/>
                </a:lnTo>
                <a:lnTo>
                  <a:pt x="0" y="658203"/>
                </a:lnTo>
                <a:lnTo>
                  <a:pt x="976" y="658160"/>
                </a:lnTo>
                <a:lnTo>
                  <a:pt x="0" y="641033"/>
                </a:lnTo>
                <a:cubicBezTo>
                  <a:pt x="0" y="287000"/>
                  <a:pt x="162269" y="0"/>
                  <a:pt x="362439" y="0"/>
                </a:cubicBezTo>
                <a:close/>
              </a:path>
            </a:pathLst>
          </a:custGeom>
          <a:gradFill>
            <a:gsLst>
              <a:gs pos="0">
                <a:srgbClr val="0D0330"/>
              </a:gs>
              <a:gs pos="100000">
                <a:srgbClr val="0E043D"/>
              </a:gs>
            </a:gsLst>
            <a:lin ang="546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CF87EEBC-F99A-1492-F6D6-A1AA9BAEFD01}"/>
              </a:ext>
            </a:extLst>
          </p:cNvPr>
          <p:cNvSpPr/>
          <p:nvPr/>
        </p:nvSpPr>
        <p:spPr>
          <a:xfrm>
            <a:off x="6400392" y="-6298184"/>
            <a:ext cx="1404620" cy="533400"/>
          </a:xfrm>
          <a:custGeom>
            <a:avLst/>
            <a:gdLst>
              <a:gd name="connsiteX0" fmla="*/ 1404620 w 1404620"/>
              <a:gd name="connsiteY0" fmla="*/ 299720 h 533400"/>
              <a:gd name="connsiteX1" fmla="*/ 1097280 w 1404620"/>
              <a:gd name="connsiteY1" fmla="*/ 0 h 533400"/>
              <a:gd name="connsiteX2" fmla="*/ 0 w 1404620"/>
              <a:gd name="connsiteY2" fmla="*/ 139700 h 533400"/>
              <a:gd name="connsiteX3" fmla="*/ 408940 w 1404620"/>
              <a:gd name="connsiteY3" fmla="*/ 533400 h 533400"/>
              <a:gd name="connsiteX4" fmla="*/ 1361440 w 1404620"/>
              <a:gd name="connsiteY4" fmla="*/ 381000 h 533400"/>
              <a:gd name="connsiteX5" fmla="*/ 1404620 w 1404620"/>
              <a:gd name="connsiteY5" fmla="*/ 2997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620" h="533400">
                <a:moveTo>
                  <a:pt x="1404620" y="299720"/>
                </a:moveTo>
                <a:lnTo>
                  <a:pt x="1097280" y="0"/>
                </a:lnTo>
                <a:lnTo>
                  <a:pt x="0" y="139700"/>
                </a:lnTo>
                <a:lnTo>
                  <a:pt x="408940" y="533400"/>
                </a:lnTo>
                <a:lnTo>
                  <a:pt x="1361440" y="381000"/>
                </a:lnTo>
                <a:lnTo>
                  <a:pt x="1404620" y="299720"/>
                </a:lnTo>
                <a:close/>
              </a:path>
            </a:pathLst>
          </a:custGeom>
          <a:gradFill>
            <a:gsLst>
              <a:gs pos="3000">
                <a:srgbClr val="5B3C9F"/>
              </a:gs>
              <a:gs pos="100000">
                <a:srgbClr val="B16DC7"/>
              </a:gs>
            </a:gsLst>
            <a:lin ang="4800000" scaled="0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A471C7B9-0E2D-7E5C-19F4-5D3E0FA87BC9}"/>
              </a:ext>
            </a:extLst>
          </p:cNvPr>
          <p:cNvSpPr/>
          <p:nvPr/>
        </p:nvSpPr>
        <p:spPr>
          <a:xfrm>
            <a:off x="6749642" y="-5994654"/>
            <a:ext cx="1055370" cy="1249680"/>
          </a:xfrm>
          <a:custGeom>
            <a:avLst/>
            <a:gdLst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7620 w 1055370"/>
              <a:gd name="connsiteY3" fmla="*/ 175260 h 1249680"/>
              <a:gd name="connsiteX4" fmla="*/ 0 w 1055370"/>
              <a:gd name="connsiteY4" fmla="*/ 1249680 h 1249680"/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3810 w 1055370"/>
              <a:gd name="connsiteY3" fmla="*/ 179070 h 1249680"/>
              <a:gd name="connsiteX4" fmla="*/ 0 w 1055370"/>
              <a:gd name="connsiteY4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370" h="1249680">
                <a:moveTo>
                  <a:pt x="0" y="1249680"/>
                </a:moveTo>
                <a:lnTo>
                  <a:pt x="1055370" y="1051560"/>
                </a:lnTo>
                <a:lnTo>
                  <a:pt x="1055370" y="0"/>
                </a:lnTo>
                <a:lnTo>
                  <a:pt x="3810" y="179070"/>
                </a:lnTo>
                <a:lnTo>
                  <a:pt x="0" y="1249680"/>
                </a:lnTo>
                <a:close/>
              </a:path>
            </a:pathLst>
          </a:custGeom>
          <a:gradFill flip="none" rotWithShape="1">
            <a:gsLst>
              <a:gs pos="23000">
                <a:srgbClr val="5B3C9F"/>
              </a:gs>
              <a:gs pos="100000">
                <a:srgbClr val="2D2582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D9DBCAE0-A29B-19BC-B07E-9309BEC27355}"/>
              </a:ext>
            </a:extLst>
          </p:cNvPr>
          <p:cNvSpPr/>
          <p:nvPr/>
        </p:nvSpPr>
        <p:spPr>
          <a:xfrm rot="21411877">
            <a:off x="6706594" y="-6122285"/>
            <a:ext cx="293070" cy="211992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95000">
                <a:srgbClr val="0F054B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DCC1D500-CD54-96FD-594C-CBFF4AD1C274}"/>
              </a:ext>
            </a:extLst>
          </p:cNvPr>
          <p:cNvSpPr/>
          <p:nvPr/>
        </p:nvSpPr>
        <p:spPr>
          <a:xfrm rot="21411877">
            <a:off x="7050377" y="-6130554"/>
            <a:ext cx="230068" cy="166419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95000">
                <a:srgbClr val="0F054B"/>
              </a:gs>
            </a:gsLst>
            <a:lin ang="108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98E6111-7247-58DB-FA8C-CF0F4E2A115A}"/>
              </a:ext>
            </a:extLst>
          </p:cNvPr>
          <p:cNvSpPr/>
          <p:nvPr/>
        </p:nvSpPr>
        <p:spPr>
          <a:xfrm rot="21411877">
            <a:off x="6743895" y="-6157472"/>
            <a:ext cx="222639" cy="161047"/>
          </a:xfrm>
          <a:prstGeom prst="ellipse">
            <a:avLst/>
          </a:prstGeom>
          <a:gradFill>
            <a:gsLst>
              <a:gs pos="71000">
                <a:srgbClr val="FF4DC4"/>
              </a:gs>
              <a:gs pos="15000">
                <a:srgbClr val="FF85D6"/>
              </a:gs>
            </a:gsLst>
            <a:lin ang="162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C6AEA1B-8C8C-7335-3ECF-BFF662BD49E4}"/>
              </a:ext>
            </a:extLst>
          </p:cNvPr>
          <p:cNvSpPr/>
          <p:nvPr/>
        </p:nvSpPr>
        <p:spPr>
          <a:xfrm rot="21411877">
            <a:off x="7082671" y="-6165145"/>
            <a:ext cx="163542" cy="118299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F0E37F56-4837-FF4A-38B3-9FA6AC752629}"/>
              </a:ext>
            </a:extLst>
          </p:cNvPr>
          <p:cNvSpPr/>
          <p:nvPr/>
        </p:nvSpPr>
        <p:spPr>
          <a:xfrm>
            <a:off x="7359236" y="-5515968"/>
            <a:ext cx="197292" cy="126410"/>
          </a:xfrm>
          <a:custGeom>
            <a:avLst/>
            <a:gdLst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7620 w 1055370"/>
              <a:gd name="connsiteY3" fmla="*/ 175260 h 1249680"/>
              <a:gd name="connsiteX4" fmla="*/ 0 w 1055370"/>
              <a:gd name="connsiteY4" fmla="*/ 1249680 h 1249680"/>
              <a:gd name="connsiteX0" fmla="*/ 0 w 1055370"/>
              <a:gd name="connsiteY0" fmla="*/ 1249680 h 1249680"/>
              <a:gd name="connsiteX1" fmla="*/ 1055370 w 1055370"/>
              <a:gd name="connsiteY1" fmla="*/ 1051560 h 1249680"/>
              <a:gd name="connsiteX2" fmla="*/ 1055370 w 1055370"/>
              <a:gd name="connsiteY2" fmla="*/ 0 h 1249680"/>
              <a:gd name="connsiteX3" fmla="*/ 3810 w 1055370"/>
              <a:gd name="connsiteY3" fmla="*/ 179070 h 1249680"/>
              <a:gd name="connsiteX4" fmla="*/ 0 w 1055370"/>
              <a:gd name="connsiteY4" fmla="*/ 1249680 h 1249680"/>
              <a:gd name="connsiteX0" fmla="*/ 0 w 1055370"/>
              <a:gd name="connsiteY0" fmla="*/ 1471424 h 1471424"/>
              <a:gd name="connsiteX1" fmla="*/ 1055370 w 1055370"/>
              <a:gd name="connsiteY1" fmla="*/ 1051560 h 1471424"/>
              <a:gd name="connsiteX2" fmla="*/ 1055370 w 1055370"/>
              <a:gd name="connsiteY2" fmla="*/ 0 h 1471424"/>
              <a:gd name="connsiteX3" fmla="*/ 3810 w 1055370"/>
              <a:gd name="connsiteY3" fmla="*/ 179070 h 1471424"/>
              <a:gd name="connsiteX4" fmla="*/ 0 w 1055370"/>
              <a:gd name="connsiteY4" fmla="*/ 1471424 h 1471424"/>
              <a:gd name="connsiteX0" fmla="*/ 0 w 1055370"/>
              <a:gd name="connsiteY0" fmla="*/ 1471424 h 1471424"/>
              <a:gd name="connsiteX1" fmla="*/ 1055370 w 1055370"/>
              <a:gd name="connsiteY1" fmla="*/ 1051560 h 1471424"/>
              <a:gd name="connsiteX2" fmla="*/ 1055370 w 1055370"/>
              <a:gd name="connsiteY2" fmla="*/ 0 h 1471424"/>
              <a:gd name="connsiteX3" fmla="*/ 3809 w 1055370"/>
              <a:gd name="connsiteY3" fmla="*/ 245594 h 1471424"/>
              <a:gd name="connsiteX4" fmla="*/ 0 w 1055370"/>
              <a:gd name="connsiteY4" fmla="*/ 1471424 h 147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370" h="1471424">
                <a:moveTo>
                  <a:pt x="0" y="1471424"/>
                </a:moveTo>
                <a:lnTo>
                  <a:pt x="1055370" y="1051560"/>
                </a:lnTo>
                <a:lnTo>
                  <a:pt x="1055370" y="0"/>
                </a:lnTo>
                <a:lnTo>
                  <a:pt x="3809" y="245594"/>
                </a:lnTo>
                <a:cubicBezTo>
                  <a:pt x="2539" y="654204"/>
                  <a:pt x="1270" y="1062814"/>
                  <a:pt x="0" y="1471424"/>
                </a:cubicBezTo>
                <a:close/>
              </a:path>
            </a:pathLst>
          </a:custGeom>
          <a:gradFill flip="none" rotWithShape="1">
            <a:gsLst>
              <a:gs pos="29000">
                <a:srgbClr val="A3E8EB"/>
              </a:gs>
              <a:gs pos="64000">
                <a:srgbClr val="48D1D8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42DEC486-A56E-89BC-2DBA-633F81A9E664}"/>
              </a:ext>
            </a:extLst>
          </p:cNvPr>
          <p:cNvSpPr/>
          <p:nvPr/>
        </p:nvSpPr>
        <p:spPr>
          <a:xfrm>
            <a:off x="7265403" y="-5720244"/>
            <a:ext cx="408809" cy="656500"/>
          </a:xfrm>
          <a:custGeom>
            <a:avLst/>
            <a:gdLst>
              <a:gd name="connsiteX0" fmla="*/ 665910 w 742819"/>
              <a:gd name="connsiteY0" fmla="*/ 98747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51367 w 742819"/>
              <a:gd name="connsiteY3" fmla="*/ 753194 h 953744"/>
              <a:gd name="connsiteX4" fmla="*/ 742819 w 742819"/>
              <a:gd name="connsiteY4" fmla="*/ 0 h 953744"/>
              <a:gd name="connsiteX5" fmla="*/ 724478 w 742819"/>
              <a:gd name="connsiteY5" fmla="*/ 825356 h 953744"/>
              <a:gd name="connsiteX6" fmla="*/ 0 w 742819"/>
              <a:gd name="connsiteY6" fmla="*/ 953744 h 953744"/>
              <a:gd name="connsiteX7" fmla="*/ 9171 w 742819"/>
              <a:gd name="connsiteY7" fmla="*/ 73365 h 953744"/>
              <a:gd name="connsiteX0" fmla="*/ 634756 w 742819"/>
              <a:gd name="connsiteY0" fmla="*/ 104281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51367 w 742819"/>
              <a:gd name="connsiteY3" fmla="*/ 753194 h 953744"/>
              <a:gd name="connsiteX4" fmla="*/ 634756 w 742819"/>
              <a:gd name="connsiteY4" fmla="*/ 104281 h 953744"/>
              <a:gd name="connsiteX5" fmla="*/ 742819 w 742819"/>
              <a:gd name="connsiteY5" fmla="*/ 0 h 953744"/>
              <a:gd name="connsiteX6" fmla="*/ 724478 w 742819"/>
              <a:gd name="connsiteY6" fmla="*/ 825356 h 953744"/>
              <a:gd name="connsiteX7" fmla="*/ 0 w 742819"/>
              <a:gd name="connsiteY7" fmla="*/ 953744 h 953744"/>
              <a:gd name="connsiteX8" fmla="*/ 9171 w 742819"/>
              <a:gd name="connsiteY8" fmla="*/ 73365 h 953744"/>
              <a:gd name="connsiteX9" fmla="*/ 742819 w 742819"/>
              <a:gd name="connsiteY9" fmla="*/ 0 h 953744"/>
              <a:gd name="connsiteX0" fmla="*/ 634756 w 742819"/>
              <a:gd name="connsiteY0" fmla="*/ 104281 h 953744"/>
              <a:gd name="connsiteX1" fmla="*/ 84180 w 742819"/>
              <a:gd name="connsiteY1" fmla="*/ 156920 h 953744"/>
              <a:gd name="connsiteX2" fmla="*/ 76908 w 742819"/>
              <a:gd name="connsiteY2" fmla="*/ 854997 h 953744"/>
              <a:gd name="connsiteX3" fmla="*/ 613292 w 742819"/>
              <a:gd name="connsiteY3" fmla="*/ 758728 h 953744"/>
              <a:gd name="connsiteX4" fmla="*/ 634756 w 742819"/>
              <a:gd name="connsiteY4" fmla="*/ 104281 h 953744"/>
              <a:gd name="connsiteX5" fmla="*/ 742819 w 742819"/>
              <a:gd name="connsiteY5" fmla="*/ 0 h 953744"/>
              <a:gd name="connsiteX6" fmla="*/ 724478 w 742819"/>
              <a:gd name="connsiteY6" fmla="*/ 825356 h 953744"/>
              <a:gd name="connsiteX7" fmla="*/ 0 w 742819"/>
              <a:gd name="connsiteY7" fmla="*/ 953744 h 953744"/>
              <a:gd name="connsiteX8" fmla="*/ 9171 w 742819"/>
              <a:gd name="connsiteY8" fmla="*/ 73365 h 953744"/>
              <a:gd name="connsiteX9" fmla="*/ 742819 w 742819"/>
              <a:gd name="connsiteY9" fmla="*/ 0 h 95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819" h="953744">
                <a:moveTo>
                  <a:pt x="634756" y="104281"/>
                </a:moveTo>
                <a:lnTo>
                  <a:pt x="84180" y="156920"/>
                </a:lnTo>
                <a:lnTo>
                  <a:pt x="76908" y="854997"/>
                </a:lnTo>
                <a:lnTo>
                  <a:pt x="613292" y="758728"/>
                </a:lnTo>
                <a:cubicBezTo>
                  <a:pt x="618140" y="540579"/>
                  <a:pt x="629908" y="322430"/>
                  <a:pt x="634756" y="104281"/>
                </a:cubicBezTo>
                <a:close/>
                <a:moveTo>
                  <a:pt x="742819" y="0"/>
                </a:moveTo>
                <a:lnTo>
                  <a:pt x="724478" y="825356"/>
                </a:lnTo>
                <a:lnTo>
                  <a:pt x="0" y="953744"/>
                </a:lnTo>
                <a:lnTo>
                  <a:pt x="9171" y="73365"/>
                </a:lnTo>
                <a:lnTo>
                  <a:pt x="742819" y="0"/>
                </a:lnTo>
                <a:close/>
              </a:path>
            </a:pathLst>
          </a:custGeom>
          <a:gradFill>
            <a:gsLst>
              <a:gs pos="71000">
                <a:srgbClr val="FF4DC4"/>
              </a:gs>
              <a:gs pos="15000">
                <a:srgbClr val="FF85D6"/>
              </a:gs>
            </a:gsLst>
            <a:lin ang="27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4DD8F32-91AB-6D97-0C1C-3EE586EC6BCD}"/>
              </a:ext>
            </a:extLst>
          </p:cNvPr>
          <p:cNvGrpSpPr/>
          <p:nvPr/>
        </p:nvGrpSpPr>
        <p:grpSpPr>
          <a:xfrm>
            <a:off x="6888061" y="-5670947"/>
            <a:ext cx="493206" cy="689610"/>
            <a:chOff x="6535420" y="4699000"/>
            <a:chExt cx="1404620" cy="1557020"/>
          </a:xfrm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37A15C8-9207-17F6-721F-AEF7FB084CCC}"/>
                </a:ext>
              </a:extLst>
            </p:cNvPr>
            <p:cNvSpPr/>
            <p:nvPr/>
          </p:nvSpPr>
          <p:spPr>
            <a:xfrm>
              <a:off x="6537960" y="4838700"/>
              <a:ext cx="449580" cy="1417320"/>
            </a:xfrm>
            <a:custGeom>
              <a:avLst/>
              <a:gdLst>
                <a:gd name="connsiteX0" fmla="*/ 0 w 449580"/>
                <a:gd name="connsiteY0" fmla="*/ 0 h 1417320"/>
                <a:gd name="connsiteX1" fmla="*/ 0 w 449580"/>
                <a:gd name="connsiteY1" fmla="*/ 1209040 h 1417320"/>
                <a:gd name="connsiteX2" fmla="*/ 345440 w 449580"/>
                <a:gd name="connsiteY2" fmla="*/ 1417320 h 1417320"/>
                <a:gd name="connsiteX3" fmla="*/ 439420 w 449580"/>
                <a:gd name="connsiteY3" fmla="*/ 1282700 h 1417320"/>
                <a:gd name="connsiteX4" fmla="*/ 449580 w 449580"/>
                <a:gd name="connsiteY4" fmla="*/ 304800 h 1417320"/>
                <a:gd name="connsiteX5" fmla="*/ 106680 w 449580"/>
                <a:gd name="connsiteY5" fmla="*/ 15240 h 1417320"/>
                <a:gd name="connsiteX6" fmla="*/ 0 w 449580"/>
                <a:gd name="connsiteY6" fmla="*/ 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580" h="1417320">
                  <a:moveTo>
                    <a:pt x="0" y="0"/>
                  </a:moveTo>
                  <a:lnTo>
                    <a:pt x="0" y="1209040"/>
                  </a:lnTo>
                  <a:lnTo>
                    <a:pt x="345440" y="1417320"/>
                  </a:lnTo>
                  <a:lnTo>
                    <a:pt x="439420" y="1282700"/>
                  </a:lnTo>
                  <a:lnTo>
                    <a:pt x="449580" y="304800"/>
                  </a:lnTo>
                  <a:lnTo>
                    <a:pt x="10668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E043D"/>
                </a:gs>
                <a:gs pos="100000">
                  <a:srgbClr val="0F0A5B"/>
                </a:gs>
              </a:gsLst>
              <a:lin ang="546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447E735-8FED-E090-A2D9-0306B0C5BE8B}"/>
                </a:ext>
              </a:extLst>
            </p:cNvPr>
            <p:cNvSpPr/>
            <p:nvPr/>
          </p:nvSpPr>
          <p:spPr>
            <a:xfrm>
              <a:off x="6535420" y="4699000"/>
              <a:ext cx="1404620" cy="533400"/>
            </a:xfrm>
            <a:custGeom>
              <a:avLst/>
              <a:gdLst>
                <a:gd name="connsiteX0" fmla="*/ 1404620 w 1404620"/>
                <a:gd name="connsiteY0" fmla="*/ 299720 h 533400"/>
                <a:gd name="connsiteX1" fmla="*/ 1097280 w 1404620"/>
                <a:gd name="connsiteY1" fmla="*/ 0 h 533400"/>
                <a:gd name="connsiteX2" fmla="*/ 0 w 1404620"/>
                <a:gd name="connsiteY2" fmla="*/ 139700 h 533400"/>
                <a:gd name="connsiteX3" fmla="*/ 408940 w 1404620"/>
                <a:gd name="connsiteY3" fmla="*/ 533400 h 533400"/>
                <a:gd name="connsiteX4" fmla="*/ 1361440 w 1404620"/>
                <a:gd name="connsiteY4" fmla="*/ 381000 h 533400"/>
                <a:gd name="connsiteX5" fmla="*/ 1404620 w 1404620"/>
                <a:gd name="connsiteY5" fmla="*/ 29972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4620" h="533400">
                  <a:moveTo>
                    <a:pt x="1404620" y="299720"/>
                  </a:moveTo>
                  <a:lnTo>
                    <a:pt x="1097280" y="0"/>
                  </a:lnTo>
                  <a:lnTo>
                    <a:pt x="0" y="139700"/>
                  </a:lnTo>
                  <a:lnTo>
                    <a:pt x="408940" y="533400"/>
                  </a:lnTo>
                  <a:lnTo>
                    <a:pt x="1361440" y="381000"/>
                  </a:lnTo>
                  <a:lnTo>
                    <a:pt x="1404620" y="299720"/>
                  </a:lnTo>
                  <a:close/>
                </a:path>
              </a:pathLst>
            </a:custGeom>
            <a:gradFill>
              <a:gsLst>
                <a:gs pos="3000">
                  <a:srgbClr val="5B3C9F"/>
                </a:gs>
                <a:gs pos="100000">
                  <a:srgbClr val="B16DC7"/>
                </a:gs>
              </a:gsLst>
              <a:lin ang="480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8385CB2-FA89-09AF-A809-F4F0D356F5C6}"/>
                </a:ext>
              </a:extLst>
            </p:cNvPr>
            <p:cNvSpPr/>
            <p:nvPr/>
          </p:nvSpPr>
          <p:spPr>
            <a:xfrm>
              <a:off x="6884670" y="5002530"/>
              <a:ext cx="1055370" cy="1249680"/>
            </a:xfrm>
            <a:custGeom>
              <a:avLst/>
              <a:gdLst>
                <a:gd name="connsiteX0" fmla="*/ 0 w 1055370"/>
                <a:gd name="connsiteY0" fmla="*/ 1249680 h 1249680"/>
                <a:gd name="connsiteX1" fmla="*/ 1055370 w 1055370"/>
                <a:gd name="connsiteY1" fmla="*/ 1051560 h 1249680"/>
                <a:gd name="connsiteX2" fmla="*/ 1055370 w 1055370"/>
                <a:gd name="connsiteY2" fmla="*/ 0 h 1249680"/>
                <a:gd name="connsiteX3" fmla="*/ 7620 w 1055370"/>
                <a:gd name="connsiteY3" fmla="*/ 175260 h 1249680"/>
                <a:gd name="connsiteX4" fmla="*/ 0 w 1055370"/>
                <a:gd name="connsiteY4" fmla="*/ 1249680 h 1249680"/>
                <a:gd name="connsiteX0" fmla="*/ 0 w 1055370"/>
                <a:gd name="connsiteY0" fmla="*/ 1249680 h 1249680"/>
                <a:gd name="connsiteX1" fmla="*/ 1055370 w 1055370"/>
                <a:gd name="connsiteY1" fmla="*/ 1051560 h 1249680"/>
                <a:gd name="connsiteX2" fmla="*/ 1055370 w 1055370"/>
                <a:gd name="connsiteY2" fmla="*/ 0 h 1249680"/>
                <a:gd name="connsiteX3" fmla="*/ 3810 w 1055370"/>
                <a:gd name="connsiteY3" fmla="*/ 179070 h 1249680"/>
                <a:gd name="connsiteX4" fmla="*/ 0 w 1055370"/>
                <a:gd name="connsiteY4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370" h="1249680">
                  <a:moveTo>
                    <a:pt x="0" y="1249680"/>
                  </a:moveTo>
                  <a:lnTo>
                    <a:pt x="1055370" y="1051560"/>
                  </a:lnTo>
                  <a:lnTo>
                    <a:pt x="1055370" y="0"/>
                  </a:lnTo>
                  <a:lnTo>
                    <a:pt x="3810" y="179070"/>
                  </a:lnTo>
                  <a:lnTo>
                    <a:pt x="0" y="1249680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5B3C9F"/>
                </a:gs>
                <a:gs pos="100000">
                  <a:srgbClr val="2D2582"/>
                </a:gs>
              </a:gsLst>
              <a:lin ang="5400000" scaled="1"/>
              <a:tileRect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DFEAF3FB-1584-EB8A-3AD1-8E00EDDC9BFB}"/>
              </a:ext>
            </a:extLst>
          </p:cNvPr>
          <p:cNvGrpSpPr/>
          <p:nvPr/>
        </p:nvGrpSpPr>
        <p:grpSpPr>
          <a:xfrm>
            <a:off x="7249326" y="-5344414"/>
            <a:ext cx="50230" cy="152373"/>
            <a:chOff x="7231954" y="5500370"/>
            <a:chExt cx="50230" cy="152373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76C902B-0C82-DC4D-57EB-02EAFE357845}"/>
                </a:ext>
              </a:extLst>
            </p:cNvPr>
            <p:cNvCxnSpPr>
              <a:cxnSpLocks/>
            </p:cNvCxnSpPr>
            <p:nvPr/>
          </p:nvCxnSpPr>
          <p:spPr>
            <a:xfrm>
              <a:off x="7248031" y="5500370"/>
              <a:ext cx="0" cy="13271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B26901-CD94-BED5-D1A4-68470A15A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4" y="5642992"/>
              <a:ext cx="50230" cy="975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CA4FB8B6-150E-9FC7-A376-97DF2286944B}"/>
              </a:ext>
            </a:extLst>
          </p:cNvPr>
          <p:cNvSpPr/>
          <p:nvPr/>
        </p:nvSpPr>
        <p:spPr>
          <a:xfrm>
            <a:off x="5342010" y="-5831990"/>
            <a:ext cx="731668" cy="943123"/>
          </a:xfrm>
          <a:custGeom>
            <a:avLst/>
            <a:gdLst>
              <a:gd name="connsiteX0" fmla="*/ 731668 w 731668"/>
              <a:gd name="connsiteY0" fmla="*/ 0 h 943123"/>
              <a:gd name="connsiteX1" fmla="*/ 713520 w 731668"/>
              <a:gd name="connsiteY1" fmla="*/ 816677 h 943123"/>
              <a:gd name="connsiteX2" fmla="*/ 0 w 731668"/>
              <a:gd name="connsiteY2" fmla="*/ 943123 h 943123"/>
              <a:gd name="connsiteX3" fmla="*/ 76560 w 731668"/>
              <a:gd name="connsiteY3" fmla="*/ 844438 h 943123"/>
              <a:gd name="connsiteX4" fmla="*/ 640409 w 731668"/>
              <a:gd name="connsiteY4" fmla="*/ 744515 h 943123"/>
              <a:gd name="connsiteX5" fmla="*/ 654750 w 731668"/>
              <a:gd name="connsiteY5" fmla="*/ 99147 h 943123"/>
              <a:gd name="connsiteX6" fmla="*/ 731668 w 731668"/>
              <a:gd name="connsiteY6" fmla="*/ 0 h 94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668" h="943123">
                <a:moveTo>
                  <a:pt x="731668" y="0"/>
                </a:moveTo>
                <a:lnTo>
                  <a:pt x="713520" y="816677"/>
                </a:lnTo>
                <a:lnTo>
                  <a:pt x="0" y="943123"/>
                </a:lnTo>
                <a:lnTo>
                  <a:pt x="76560" y="844438"/>
                </a:lnTo>
                <a:lnTo>
                  <a:pt x="640409" y="744515"/>
                </a:lnTo>
                <a:lnTo>
                  <a:pt x="654750" y="99147"/>
                </a:lnTo>
                <a:lnTo>
                  <a:pt x="731668" y="0"/>
                </a:lnTo>
                <a:close/>
              </a:path>
            </a:pathLst>
          </a:custGeom>
          <a:gradFill flip="none" rotWithShape="1">
            <a:gsLst>
              <a:gs pos="81000">
                <a:srgbClr val="FF4DC4"/>
              </a:gs>
              <a:gs pos="46000">
                <a:srgbClr val="FF85D6"/>
              </a:gs>
            </a:gsLst>
            <a:lin ang="27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51415E2-94D2-E638-B2E6-1BDA2BAF5A65}"/>
              </a:ext>
            </a:extLst>
          </p:cNvPr>
          <p:cNvSpPr/>
          <p:nvPr/>
        </p:nvSpPr>
        <p:spPr>
          <a:xfrm>
            <a:off x="6946395" y="-9465200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D06AA7-466E-7722-EDAB-46033D7FAEAC}"/>
              </a:ext>
            </a:extLst>
          </p:cNvPr>
          <p:cNvSpPr/>
          <p:nvPr/>
        </p:nvSpPr>
        <p:spPr>
          <a:xfrm>
            <a:off x="7015716" y="-949031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2833AE58-8743-7DEA-D99C-9AA6F1C3F5C4}"/>
              </a:ext>
            </a:extLst>
          </p:cNvPr>
          <p:cNvSpPr/>
          <p:nvPr/>
        </p:nvSpPr>
        <p:spPr>
          <a:xfrm>
            <a:off x="6559325" y="-9465200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2FB128B-0EF8-D57A-0DBD-380BE4F5AD45}"/>
              </a:ext>
            </a:extLst>
          </p:cNvPr>
          <p:cNvSpPr/>
          <p:nvPr/>
        </p:nvSpPr>
        <p:spPr>
          <a:xfrm>
            <a:off x="6623312" y="-949031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27AF777-1296-5245-986C-4BA896C24C80}"/>
              </a:ext>
            </a:extLst>
          </p:cNvPr>
          <p:cNvSpPr/>
          <p:nvPr/>
        </p:nvSpPr>
        <p:spPr>
          <a:xfrm>
            <a:off x="6171325" y="-9469866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EFD1831-1D04-8AF8-D12B-2E029994C0A4}"/>
              </a:ext>
            </a:extLst>
          </p:cNvPr>
          <p:cNvSpPr/>
          <p:nvPr/>
        </p:nvSpPr>
        <p:spPr>
          <a:xfrm>
            <a:off x="6229978" y="-9494976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BDA957-3261-59E6-2C93-F041A4662E3B}"/>
              </a:ext>
            </a:extLst>
          </p:cNvPr>
          <p:cNvSpPr/>
          <p:nvPr/>
        </p:nvSpPr>
        <p:spPr>
          <a:xfrm>
            <a:off x="5784255" y="-9469866"/>
            <a:ext cx="176918" cy="176918"/>
          </a:xfrm>
          <a:prstGeom prst="ellipse">
            <a:avLst/>
          </a:prstGeom>
          <a:gradFill flip="none" rotWithShape="1">
            <a:gsLst>
              <a:gs pos="0">
                <a:srgbClr val="5B3C9F"/>
              </a:gs>
              <a:gs pos="83000">
                <a:srgbClr val="0F054B"/>
              </a:gs>
            </a:gsLst>
            <a:lin ang="5400000" scaled="1"/>
            <a:tileRect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AECB8A2A-A615-9757-76CA-17EC1358DA9F}"/>
              </a:ext>
            </a:extLst>
          </p:cNvPr>
          <p:cNvSpPr/>
          <p:nvPr/>
        </p:nvSpPr>
        <p:spPr>
          <a:xfrm>
            <a:off x="5831478" y="-9494976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FF4DC4"/>
              </a:gs>
              <a:gs pos="15000">
                <a:srgbClr val="FF85D6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FF4D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BBBE74A-A6CF-BEDD-5131-86F30A30AD54}"/>
              </a:ext>
            </a:extLst>
          </p:cNvPr>
          <p:cNvGrpSpPr/>
          <p:nvPr/>
        </p:nvGrpSpPr>
        <p:grpSpPr>
          <a:xfrm>
            <a:off x="5176115" y="-8992660"/>
            <a:ext cx="1239741" cy="2156929"/>
            <a:chOff x="5158743" y="1852124"/>
            <a:chExt cx="1239741" cy="2156929"/>
          </a:xfrm>
          <a:gradFill>
            <a:gsLst>
              <a:gs pos="100000">
                <a:srgbClr val="FF81B1">
                  <a:alpha val="23922"/>
                </a:srgbClr>
              </a:gs>
              <a:gs pos="0">
                <a:srgbClr val="FF8FDA">
                  <a:alpha val="0"/>
                </a:srgb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592B448-3ABB-9DF1-EDF3-AB0CABE8CF78}"/>
                </a:ext>
              </a:extLst>
            </p:cNvPr>
            <p:cNvSpPr/>
            <p:nvPr/>
          </p:nvSpPr>
          <p:spPr>
            <a:xfrm>
              <a:off x="5158743" y="1860387"/>
              <a:ext cx="1239741" cy="2148666"/>
            </a:xfrm>
            <a:custGeom>
              <a:avLst/>
              <a:gdLst>
                <a:gd name="connsiteX0" fmla="*/ 1143088 w 1239741"/>
                <a:gd name="connsiteY0" fmla="*/ 0 h 2148666"/>
                <a:gd name="connsiteX1" fmla="*/ 1239741 w 1239741"/>
                <a:gd name="connsiteY1" fmla="*/ 1373 h 2148666"/>
                <a:gd name="connsiteX2" fmla="*/ 0 w 1239741"/>
                <a:gd name="connsiteY2" fmla="*/ 2148666 h 2148666"/>
                <a:gd name="connsiteX3" fmla="*/ 0 w 1239741"/>
                <a:gd name="connsiteY3" fmla="*/ 1979886 h 2148666"/>
                <a:gd name="connsiteX4" fmla="*/ 1143088 w 1239741"/>
                <a:gd name="connsiteY4" fmla="*/ 0 h 214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741" h="2148666">
                  <a:moveTo>
                    <a:pt x="1143088" y="0"/>
                  </a:moveTo>
                  <a:lnTo>
                    <a:pt x="1239741" y="1373"/>
                  </a:lnTo>
                  <a:lnTo>
                    <a:pt x="0" y="2148666"/>
                  </a:lnTo>
                  <a:lnTo>
                    <a:pt x="0" y="1979886"/>
                  </a:lnTo>
                  <a:lnTo>
                    <a:pt x="1143088" y="0"/>
                  </a:lnTo>
                  <a:close/>
                </a:path>
              </a:pathLst>
            </a:custGeom>
            <a:grpFill/>
            <a:ln w="38100" cap="rnd">
              <a:noFill/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967B000-FCAA-35E1-07E0-4F4CB5BD3488}"/>
                </a:ext>
              </a:extLst>
            </p:cNvPr>
            <p:cNvSpPr/>
            <p:nvPr/>
          </p:nvSpPr>
          <p:spPr>
            <a:xfrm>
              <a:off x="5158743" y="1852124"/>
              <a:ext cx="954115" cy="1658154"/>
            </a:xfrm>
            <a:custGeom>
              <a:avLst/>
              <a:gdLst>
                <a:gd name="connsiteX0" fmla="*/ 561389 w 954115"/>
                <a:gd name="connsiteY0" fmla="*/ 0 h 1658154"/>
                <a:gd name="connsiteX1" fmla="*/ 954115 w 954115"/>
                <a:gd name="connsiteY1" fmla="*/ 5578 h 1658154"/>
                <a:gd name="connsiteX2" fmla="*/ 0 w 954115"/>
                <a:gd name="connsiteY2" fmla="*/ 1658154 h 1658154"/>
                <a:gd name="connsiteX3" fmla="*/ 0 w 954115"/>
                <a:gd name="connsiteY3" fmla="*/ 972354 h 1658154"/>
                <a:gd name="connsiteX4" fmla="*/ 561389 w 954115"/>
                <a:gd name="connsiteY4" fmla="*/ 0 h 16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115" h="1658154">
                  <a:moveTo>
                    <a:pt x="561389" y="0"/>
                  </a:moveTo>
                  <a:lnTo>
                    <a:pt x="954115" y="5578"/>
                  </a:lnTo>
                  <a:lnTo>
                    <a:pt x="0" y="1658154"/>
                  </a:lnTo>
                  <a:lnTo>
                    <a:pt x="0" y="972354"/>
                  </a:lnTo>
                  <a:lnTo>
                    <a:pt x="561389" y="0"/>
                  </a:lnTo>
                  <a:close/>
                </a:path>
              </a:pathLst>
            </a:custGeom>
            <a:grpFill/>
            <a:ln w="38100" cap="rnd">
              <a:noFill/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7794ECB-75E9-D266-28AC-F0E0BB1C451D}"/>
              </a:ext>
            </a:extLst>
          </p:cNvPr>
          <p:cNvGrpSpPr/>
          <p:nvPr/>
        </p:nvGrpSpPr>
        <p:grpSpPr>
          <a:xfrm>
            <a:off x="4484604" y="-8993211"/>
            <a:ext cx="3242660" cy="2788920"/>
            <a:chOff x="4437485" y="1844040"/>
            <a:chExt cx="3242660" cy="2788920"/>
          </a:xfrm>
        </p:grpSpPr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F75ABB1-5D53-95E6-97CE-88D37F3FB5D6}"/>
                </a:ext>
              </a:extLst>
            </p:cNvPr>
            <p:cNvSpPr/>
            <p:nvPr/>
          </p:nvSpPr>
          <p:spPr>
            <a:xfrm>
              <a:off x="5153902" y="1844081"/>
              <a:ext cx="2526243" cy="2787949"/>
            </a:xfrm>
            <a:custGeom>
              <a:avLst/>
              <a:gdLst>
                <a:gd name="connsiteX0" fmla="*/ 0 w 2526243"/>
                <a:gd name="connsiteY0" fmla="*/ 0 h 2787949"/>
                <a:gd name="connsiteX1" fmla="*/ 2524790 w 2526243"/>
                <a:gd name="connsiteY1" fmla="*/ 35863 h 2787949"/>
                <a:gd name="connsiteX2" fmla="*/ 2526243 w 2526243"/>
                <a:gd name="connsiteY2" fmla="*/ 2479937 h 2787949"/>
                <a:gd name="connsiteX3" fmla="*/ 4841 w 2526243"/>
                <a:gd name="connsiteY3" fmla="*/ 2787949 h 2787949"/>
                <a:gd name="connsiteX4" fmla="*/ 4841 w 2526243"/>
                <a:gd name="connsiteY4" fmla="*/ 15200 h 2787949"/>
                <a:gd name="connsiteX5" fmla="*/ 0 w 2526243"/>
                <a:gd name="connsiteY5" fmla="*/ 0 h 278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43" h="2787949">
                  <a:moveTo>
                    <a:pt x="0" y="0"/>
                  </a:moveTo>
                  <a:lnTo>
                    <a:pt x="2524790" y="35863"/>
                  </a:lnTo>
                  <a:lnTo>
                    <a:pt x="2526243" y="2479937"/>
                  </a:lnTo>
                  <a:lnTo>
                    <a:pt x="4841" y="2787949"/>
                  </a:lnTo>
                  <a:lnTo>
                    <a:pt x="4841" y="152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F4D91">
                    <a:alpha val="24000"/>
                  </a:srgbClr>
                </a:gs>
                <a:gs pos="0">
                  <a:srgbClr val="FF4DC4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38100" cap="rnd">
              <a:solidFill>
                <a:schemeClr val="tx1"/>
              </a:solidFill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443118B-9E1F-30B2-B1AD-06AFA0D40A6C}"/>
                </a:ext>
              </a:extLst>
            </p:cNvPr>
            <p:cNvSpPr/>
            <p:nvPr/>
          </p:nvSpPr>
          <p:spPr>
            <a:xfrm>
              <a:off x="4437485" y="1844040"/>
              <a:ext cx="723657" cy="2788920"/>
            </a:xfrm>
            <a:custGeom>
              <a:avLst/>
              <a:gdLst>
                <a:gd name="connsiteX0" fmla="*/ 713636 w 723657"/>
                <a:gd name="connsiteY0" fmla="*/ 0 h 2788920"/>
                <a:gd name="connsiteX1" fmla="*/ 723657 w 723657"/>
                <a:gd name="connsiteY1" fmla="*/ 142 h 2788920"/>
                <a:gd name="connsiteX2" fmla="*/ 723071 w 723657"/>
                <a:gd name="connsiteY2" fmla="*/ 791876 h 2788920"/>
                <a:gd name="connsiteX3" fmla="*/ 722506 w 723657"/>
                <a:gd name="connsiteY3" fmla="*/ 2489535 h 2788920"/>
                <a:gd name="connsiteX4" fmla="*/ 722392 w 723657"/>
                <a:gd name="connsiteY4" fmla="*/ 2787851 h 2788920"/>
                <a:gd name="connsiteX5" fmla="*/ 713636 w 723657"/>
                <a:gd name="connsiteY5" fmla="*/ 2788920 h 2788920"/>
                <a:gd name="connsiteX6" fmla="*/ 6033 w 723657"/>
                <a:gd name="connsiteY6" fmla="*/ 2213125 h 2788920"/>
                <a:gd name="connsiteX7" fmla="*/ 5417 w 723657"/>
                <a:gd name="connsiteY7" fmla="*/ 1988937 h 2788920"/>
                <a:gd name="connsiteX8" fmla="*/ 337 w 723657"/>
                <a:gd name="connsiteY8" fmla="*/ 138013 h 2788920"/>
                <a:gd name="connsiteX9" fmla="*/ 0 w 723657"/>
                <a:gd name="connsiteY9" fmla="*/ 6670 h 2788920"/>
                <a:gd name="connsiteX10" fmla="*/ 713636 w 723657"/>
                <a:gd name="connsiteY10" fmla="*/ 0 h 278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657" h="2788920">
                  <a:moveTo>
                    <a:pt x="713636" y="0"/>
                  </a:moveTo>
                  <a:lnTo>
                    <a:pt x="723657" y="142"/>
                  </a:lnTo>
                  <a:lnTo>
                    <a:pt x="723071" y="791876"/>
                  </a:lnTo>
                  <a:cubicBezTo>
                    <a:pt x="722794" y="1366603"/>
                    <a:pt x="722694" y="1923649"/>
                    <a:pt x="722506" y="2489535"/>
                  </a:cubicBezTo>
                  <a:lnTo>
                    <a:pt x="722392" y="2787851"/>
                  </a:lnTo>
                  <a:lnTo>
                    <a:pt x="713636" y="2788920"/>
                  </a:lnTo>
                  <a:lnTo>
                    <a:pt x="6033" y="2213125"/>
                  </a:lnTo>
                  <a:lnTo>
                    <a:pt x="5417" y="1988937"/>
                  </a:lnTo>
                  <a:cubicBezTo>
                    <a:pt x="3724" y="1377730"/>
                    <a:pt x="2031" y="783827"/>
                    <a:pt x="337" y="138013"/>
                  </a:cubicBezTo>
                  <a:lnTo>
                    <a:pt x="0" y="6670"/>
                  </a:lnTo>
                  <a:lnTo>
                    <a:pt x="713636" y="0"/>
                  </a:lnTo>
                  <a:close/>
                </a:path>
              </a:pathLst>
            </a:custGeom>
            <a:gradFill>
              <a:gsLst>
                <a:gs pos="100000">
                  <a:srgbClr val="E20056">
                    <a:alpha val="23922"/>
                  </a:srgbClr>
                </a:gs>
                <a:gs pos="0">
                  <a:srgbClr val="FF156E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38100" cap="rnd">
              <a:solidFill>
                <a:schemeClr val="tx1"/>
              </a:solidFill>
              <a:round/>
            </a:ln>
            <a:effectLst>
              <a:innerShdw blurRad="114300">
                <a:srgbClr val="FF4DC4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CC78C5C-E4A7-0D6B-E883-F4E1669EE64E}"/>
                </a:ext>
              </a:extLst>
            </p:cNvPr>
            <p:cNvSpPr/>
            <p:nvPr/>
          </p:nvSpPr>
          <p:spPr>
            <a:xfrm>
              <a:off x="5265420" y="1967838"/>
              <a:ext cx="2319491" cy="2527276"/>
            </a:xfrm>
            <a:custGeom>
              <a:avLst/>
              <a:gdLst>
                <a:gd name="connsiteX0" fmla="*/ 0 w 2526243"/>
                <a:gd name="connsiteY0" fmla="*/ 0 h 2787949"/>
                <a:gd name="connsiteX1" fmla="*/ 2524790 w 2526243"/>
                <a:gd name="connsiteY1" fmla="*/ 35863 h 2787949"/>
                <a:gd name="connsiteX2" fmla="*/ 2526243 w 2526243"/>
                <a:gd name="connsiteY2" fmla="*/ 2479937 h 2787949"/>
                <a:gd name="connsiteX3" fmla="*/ 4841 w 2526243"/>
                <a:gd name="connsiteY3" fmla="*/ 2787949 h 2787949"/>
                <a:gd name="connsiteX4" fmla="*/ 4841 w 2526243"/>
                <a:gd name="connsiteY4" fmla="*/ 15200 h 2787949"/>
                <a:gd name="connsiteX5" fmla="*/ 0 w 2526243"/>
                <a:gd name="connsiteY5" fmla="*/ 0 h 278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43" h="2787949">
                  <a:moveTo>
                    <a:pt x="0" y="0"/>
                  </a:moveTo>
                  <a:lnTo>
                    <a:pt x="2524790" y="35863"/>
                  </a:lnTo>
                  <a:lnTo>
                    <a:pt x="2526243" y="2479937"/>
                  </a:lnTo>
                  <a:lnTo>
                    <a:pt x="4841" y="2787949"/>
                  </a:lnTo>
                  <a:lnTo>
                    <a:pt x="4841" y="152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FF4DC4"/>
              </a:solidFill>
              <a:prstDash val="sysDot"/>
              <a:round/>
            </a:ln>
            <a:effectLst>
              <a:outerShdw blurRad="38100" algn="ctr" rotWithShape="0">
                <a:srgbClr val="FF4DC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DBE7FE9-5438-809E-EA6E-46BA75B7C525}"/>
                </a:ext>
              </a:extLst>
            </p:cNvPr>
            <p:cNvSpPr/>
            <p:nvPr/>
          </p:nvSpPr>
          <p:spPr>
            <a:xfrm>
              <a:off x="4492553" y="1930692"/>
              <a:ext cx="597705" cy="2541680"/>
            </a:xfrm>
            <a:custGeom>
              <a:avLst/>
              <a:gdLst>
                <a:gd name="connsiteX0" fmla="*/ 713636 w 723657"/>
                <a:gd name="connsiteY0" fmla="*/ 0 h 2788920"/>
                <a:gd name="connsiteX1" fmla="*/ 723657 w 723657"/>
                <a:gd name="connsiteY1" fmla="*/ 142 h 2788920"/>
                <a:gd name="connsiteX2" fmla="*/ 723071 w 723657"/>
                <a:gd name="connsiteY2" fmla="*/ 791876 h 2788920"/>
                <a:gd name="connsiteX3" fmla="*/ 722506 w 723657"/>
                <a:gd name="connsiteY3" fmla="*/ 2489535 h 2788920"/>
                <a:gd name="connsiteX4" fmla="*/ 722392 w 723657"/>
                <a:gd name="connsiteY4" fmla="*/ 2787851 h 2788920"/>
                <a:gd name="connsiteX5" fmla="*/ 713636 w 723657"/>
                <a:gd name="connsiteY5" fmla="*/ 2788920 h 2788920"/>
                <a:gd name="connsiteX6" fmla="*/ 6033 w 723657"/>
                <a:gd name="connsiteY6" fmla="*/ 2213125 h 2788920"/>
                <a:gd name="connsiteX7" fmla="*/ 5417 w 723657"/>
                <a:gd name="connsiteY7" fmla="*/ 1988937 h 2788920"/>
                <a:gd name="connsiteX8" fmla="*/ 337 w 723657"/>
                <a:gd name="connsiteY8" fmla="*/ 138013 h 2788920"/>
                <a:gd name="connsiteX9" fmla="*/ 0 w 723657"/>
                <a:gd name="connsiteY9" fmla="*/ 6670 h 2788920"/>
                <a:gd name="connsiteX10" fmla="*/ 713636 w 723657"/>
                <a:gd name="connsiteY10" fmla="*/ 0 h 2788920"/>
                <a:gd name="connsiteX0" fmla="*/ 0 w 723657"/>
                <a:gd name="connsiteY0" fmla="*/ 6528 h 2788778"/>
                <a:gd name="connsiteX1" fmla="*/ 723657 w 723657"/>
                <a:gd name="connsiteY1" fmla="*/ 0 h 2788778"/>
                <a:gd name="connsiteX2" fmla="*/ 723071 w 723657"/>
                <a:gd name="connsiteY2" fmla="*/ 791734 h 2788778"/>
                <a:gd name="connsiteX3" fmla="*/ 722506 w 723657"/>
                <a:gd name="connsiteY3" fmla="*/ 2489393 h 2788778"/>
                <a:gd name="connsiteX4" fmla="*/ 722392 w 723657"/>
                <a:gd name="connsiteY4" fmla="*/ 2787709 h 2788778"/>
                <a:gd name="connsiteX5" fmla="*/ 713636 w 723657"/>
                <a:gd name="connsiteY5" fmla="*/ 2788778 h 2788778"/>
                <a:gd name="connsiteX6" fmla="*/ 6033 w 723657"/>
                <a:gd name="connsiteY6" fmla="*/ 2212983 h 2788778"/>
                <a:gd name="connsiteX7" fmla="*/ 5417 w 723657"/>
                <a:gd name="connsiteY7" fmla="*/ 1988795 h 2788778"/>
                <a:gd name="connsiteX8" fmla="*/ 337 w 723657"/>
                <a:gd name="connsiteY8" fmla="*/ 137871 h 2788778"/>
                <a:gd name="connsiteX9" fmla="*/ 0 w 723657"/>
                <a:gd name="connsiteY9" fmla="*/ 6528 h 2788778"/>
                <a:gd name="connsiteX0" fmla="*/ 0 w 723074"/>
                <a:gd name="connsiteY0" fmla="*/ 0 h 2782250"/>
                <a:gd name="connsiteX1" fmla="*/ 714439 w 723074"/>
                <a:gd name="connsiteY1" fmla="*/ 18117 h 2782250"/>
                <a:gd name="connsiteX2" fmla="*/ 723071 w 723074"/>
                <a:gd name="connsiteY2" fmla="*/ 785206 h 2782250"/>
                <a:gd name="connsiteX3" fmla="*/ 722506 w 723074"/>
                <a:gd name="connsiteY3" fmla="*/ 2482865 h 2782250"/>
                <a:gd name="connsiteX4" fmla="*/ 722392 w 723074"/>
                <a:gd name="connsiteY4" fmla="*/ 2781181 h 2782250"/>
                <a:gd name="connsiteX5" fmla="*/ 713636 w 723074"/>
                <a:gd name="connsiteY5" fmla="*/ 2782250 h 2782250"/>
                <a:gd name="connsiteX6" fmla="*/ 6033 w 723074"/>
                <a:gd name="connsiteY6" fmla="*/ 2206455 h 2782250"/>
                <a:gd name="connsiteX7" fmla="*/ 5417 w 723074"/>
                <a:gd name="connsiteY7" fmla="*/ 1982267 h 2782250"/>
                <a:gd name="connsiteX8" fmla="*/ 337 w 723074"/>
                <a:gd name="connsiteY8" fmla="*/ 131343 h 2782250"/>
                <a:gd name="connsiteX9" fmla="*/ 0 w 723074"/>
                <a:gd name="connsiteY9" fmla="*/ 0 h 2782250"/>
                <a:gd name="connsiteX0" fmla="*/ 0 w 723074"/>
                <a:gd name="connsiteY0" fmla="*/ 0 h 2781181"/>
                <a:gd name="connsiteX1" fmla="*/ 714439 w 723074"/>
                <a:gd name="connsiteY1" fmla="*/ 18117 h 2781181"/>
                <a:gd name="connsiteX2" fmla="*/ 723071 w 723074"/>
                <a:gd name="connsiteY2" fmla="*/ 785206 h 2781181"/>
                <a:gd name="connsiteX3" fmla="*/ 722506 w 723074"/>
                <a:gd name="connsiteY3" fmla="*/ 2482865 h 2781181"/>
                <a:gd name="connsiteX4" fmla="*/ 722392 w 723074"/>
                <a:gd name="connsiteY4" fmla="*/ 2781181 h 2781181"/>
                <a:gd name="connsiteX5" fmla="*/ 6033 w 723074"/>
                <a:gd name="connsiteY5" fmla="*/ 2206455 h 2781181"/>
                <a:gd name="connsiteX6" fmla="*/ 5417 w 723074"/>
                <a:gd name="connsiteY6" fmla="*/ 1982267 h 2781181"/>
                <a:gd name="connsiteX7" fmla="*/ 337 w 723074"/>
                <a:gd name="connsiteY7" fmla="*/ 131343 h 2781181"/>
                <a:gd name="connsiteX8" fmla="*/ 0 w 723074"/>
                <a:gd name="connsiteY8" fmla="*/ 0 h 2781181"/>
                <a:gd name="connsiteX0" fmla="*/ 0 w 723074"/>
                <a:gd name="connsiteY0" fmla="*/ 0 h 2752429"/>
                <a:gd name="connsiteX1" fmla="*/ 714439 w 723074"/>
                <a:gd name="connsiteY1" fmla="*/ 18117 h 2752429"/>
                <a:gd name="connsiteX2" fmla="*/ 723071 w 723074"/>
                <a:gd name="connsiteY2" fmla="*/ 785206 h 2752429"/>
                <a:gd name="connsiteX3" fmla="*/ 722506 w 723074"/>
                <a:gd name="connsiteY3" fmla="*/ 2482865 h 2752429"/>
                <a:gd name="connsiteX4" fmla="*/ 717783 w 723074"/>
                <a:gd name="connsiteY4" fmla="*/ 2752429 h 2752429"/>
                <a:gd name="connsiteX5" fmla="*/ 6033 w 723074"/>
                <a:gd name="connsiteY5" fmla="*/ 2206455 h 2752429"/>
                <a:gd name="connsiteX6" fmla="*/ 5417 w 723074"/>
                <a:gd name="connsiteY6" fmla="*/ 1982267 h 2752429"/>
                <a:gd name="connsiteX7" fmla="*/ 337 w 723074"/>
                <a:gd name="connsiteY7" fmla="*/ 131343 h 2752429"/>
                <a:gd name="connsiteX8" fmla="*/ 0 w 723074"/>
                <a:gd name="connsiteY8" fmla="*/ 0 h 2752429"/>
                <a:gd name="connsiteX0" fmla="*/ 0 w 723074"/>
                <a:gd name="connsiteY0" fmla="*/ 0 h 2740107"/>
                <a:gd name="connsiteX1" fmla="*/ 714439 w 723074"/>
                <a:gd name="connsiteY1" fmla="*/ 18117 h 2740107"/>
                <a:gd name="connsiteX2" fmla="*/ 723071 w 723074"/>
                <a:gd name="connsiteY2" fmla="*/ 785206 h 2740107"/>
                <a:gd name="connsiteX3" fmla="*/ 722506 w 723074"/>
                <a:gd name="connsiteY3" fmla="*/ 2482865 h 2740107"/>
                <a:gd name="connsiteX4" fmla="*/ 717783 w 723074"/>
                <a:gd name="connsiteY4" fmla="*/ 2740107 h 2740107"/>
                <a:gd name="connsiteX5" fmla="*/ 6033 w 723074"/>
                <a:gd name="connsiteY5" fmla="*/ 2206455 h 2740107"/>
                <a:gd name="connsiteX6" fmla="*/ 5417 w 723074"/>
                <a:gd name="connsiteY6" fmla="*/ 1982267 h 2740107"/>
                <a:gd name="connsiteX7" fmla="*/ 337 w 723074"/>
                <a:gd name="connsiteY7" fmla="*/ 131343 h 2740107"/>
                <a:gd name="connsiteX8" fmla="*/ 0 w 723074"/>
                <a:gd name="connsiteY8" fmla="*/ 0 h 2740107"/>
                <a:gd name="connsiteX0" fmla="*/ 0 w 723074"/>
                <a:gd name="connsiteY0" fmla="*/ 0 h 2740107"/>
                <a:gd name="connsiteX1" fmla="*/ 714439 w 723074"/>
                <a:gd name="connsiteY1" fmla="*/ 18117 h 2740107"/>
                <a:gd name="connsiteX2" fmla="*/ 723071 w 723074"/>
                <a:gd name="connsiteY2" fmla="*/ 785206 h 2740107"/>
                <a:gd name="connsiteX3" fmla="*/ 722506 w 723074"/>
                <a:gd name="connsiteY3" fmla="*/ 2482865 h 2740107"/>
                <a:gd name="connsiteX4" fmla="*/ 717783 w 723074"/>
                <a:gd name="connsiteY4" fmla="*/ 2740107 h 2740107"/>
                <a:gd name="connsiteX5" fmla="*/ 6033 w 723074"/>
                <a:gd name="connsiteY5" fmla="*/ 2231100 h 2740107"/>
                <a:gd name="connsiteX6" fmla="*/ 5417 w 723074"/>
                <a:gd name="connsiteY6" fmla="*/ 1982267 h 2740107"/>
                <a:gd name="connsiteX7" fmla="*/ 337 w 723074"/>
                <a:gd name="connsiteY7" fmla="*/ 131343 h 2740107"/>
                <a:gd name="connsiteX8" fmla="*/ 0 w 723074"/>
                <a:gd name="connsiteY8" fmla="*/ 0 h 27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074" h="2740107">
                  <a:moveTo>
                    <a:pt x="0" y="0"/>
                  </a:moveTo>
                  <a:lnTo>
                    <a:pt x="714439" y="18117"/>
                  </a:lnTo>
                  <a:cubicBezTo>
                    <a:pt x="714244" y="282028"/>
                    <a:pt x="723266" y="521295"/>
                    <a:pt x="723071" y="785206"/>
                  </a:cubicBezTo>
                  <a:cubicBezTo>
                    <a:pt x="722794" y="1359933"/>
                    <a:pt x="722694" y="1916979"/>
                    <a:pt x="722506" y="2482865"/>
                  </a:cubicBezTo>
                  <a:cubicBezTo>
                    <a:pt x="720932" y="2572720"/>
                    <a:pt x="719357" y="2650252"/>
                    <a:pt x="717783" y="2740107"/>
                  </a:cubicBezTo>
                  <a:lnTo>
                    <a:pt x="6033" y="2231100"/>
                  </a:lnTo>
                  <a:cubicBezTo>
                    <a:pt x="5828" y="2156371"/>
                    <a:pt x="5622" y="2056996"/>
                    <a:pt x="5417" y="1982267"/>
                  </a:cubicBezTo>
                  <a:cubicBezTo>
                    <a:pt x="3724" y="1371060"/>
                    <a:pt x="2031" y="777157"/>
                    <a:pt x="337" y="131343"/>
                  </a:cubicBezTo>
                  <a:cubicBezTo>
                    <a:pt x="225" y="87562"/>
                    <a:pt x="112" y="43781"/>
                    <a:pt x="0" y="0"/>
                  </a:cubicBezTo>
                  <a:close/>
                </a:path>
              </a:pathLst>
            </a:custGeom>
            <a:noFill/>
            <a:ln w="38100" cap="rnd">
              <a:solidFill>
                <a:srgbClr val="FF4DC4"/>
              </a:solidFill>
              <a:prstDash val="sysDot"/>
              <a:round/>
            </a:ln>
            <a:effectLst>
              <a:outerShdw blurRad="38100" algn="ctr" rotWithShape="0">
                <a:srgbClr val="FF4DC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728DA2B-5A72-16F1-F9A3-70E73A88498F}"/>
              </a:ext>
            </a:extLst>
          </p:cNvPr>
          <p:cNvGrpSpPr/>
          <p:nvPr/>
        </p:nvGrpSpPr>
        <p:grpSpPr>
          <a:xfrm>
            <a:off x="7040683" y="-6320476"/>
            <a:ext cx="445220" cy="725922"/>
            <a:chOff x="7023311" y="4524308"/>
            <a:chExt cx="445220" cy="725922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9606BA-B8D2-6D46-F569-FB1151854E7E}"/>
                </a:ext>
              </a:extLst>
            </p:cNvPr>
            <p:cNvGrpSpPr/>
            <p:nvPr/>
          </p:nvGrpSpPr>
          <p:grpSpPr>
            <a:xfrm>
              <a:off x="7323751" y="4524308"/>
              <a:ext cx="144780" cy="240795"/>
              <a:chOff x="7323751" y="4524308"/>
              <a:chExt cx="144780" cy="240795"/>
            </a:xfrm>
          </p:grpSpPr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A7CA28A-025E-77C8-6B5A-8F3EFCDF6384}"/>
                  </a:ext>
                </a:extLst>
              </p:cNvPr>
              <p:cNvSpPr/>
              <p:nvPr/>
            </p:nvSpPr>
            <p:spPr>
              <a:xfrm rot="505584">
                <a:off x="7323751" y="4524308"/>
                <a:ext cx="144780" cy="144780"/>
              </a:xfrm>
              <a:prstGeom prst="ellipse">
                <a:avLst/>
              </a:prstGeom>
              <a:gradFill>
                <a:gsLst>
                  <a:gs pos="71000">
                    <a:srgbClr val="FF4DC4"/>
                  </a:gs>
                  <a:gs pos="15000">
                    <a:srgbClr val="FF85D6"/>
                  </a:gs>
                </a:gsLst>
                <a:lin ang="16200000" scaled="1"/>
              </a:gradFill>
              <a:ln w="38100" cap="rnd">
                <a:solidFill>
                  <a:schemeClr val="tx1"/>
                </a:solidFill>
                <a:round/>
              </a:ln>
              <a:effectLst>
                <a:outerShdw blurRad="215900" sx="102000" sy="102000" algn="ctr" rotWithShape="0">
                  <a:srgbClr val="FF4DC4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755DC25-1DC6-401E-7564-47E8D47EC7B4}"/>
                  </a:ext>
                </a:extLst>
              </p:cNvPr>
              <p:cNvCxnSpPr>
                <a:stCxn id="376" idx="4"/>
              </p:cNvCxnSpPr>
              <p:nvPr/>
            </p:nvCxnSpPr>
            <p:spPr>
              <a:xfrm rot="505584">
                <a:off x="7378402" y="4667782"/>
                <a:ext cx="0" cy="973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8F0D2078-46D9-5468-31E6-1FFFD4965718}"/>
                </a:ext>
              </a:extLst>
            </p:cNvPr>
            <p:cNvSpPr/>
            <p:nvPr/>
          </p:nvSpPr>
          <p:spPr>
            <a:xfrm>
              <a:off x="7023311" y="5074586"/>
              <a:ext cx="175644" cy="17564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78" name="Oval 377">
            <a:extLst>
              <a:ext uri="{FF2B5EF4-FFF2-40B4-BE49-F238E27FC236}">
                <a16:creationId xmlns:a16="http://schemas.microsoft.com/office/drawing/2014/main" id="{1577E5AE-7FC0-A6EB-520B-2F2FDC3B5662}"/>
              </a:ext>
            </a:extLst>
          </p:cNvPr>
          <p:cNvSpPr/>
          <p:nvPr/>
        </p:nvSpPr>
        <p:spPr>
          <a:xfrm>
            <a:off x="9030695" y="-6031484"/>
            <a:ext cx="107411" cy="138437"/>
          </a:xfrm>
          <a:prstGeom prst="ellipse">
            <a:avLst/>
          </a:prstGeom>
          <a:gradFill flip="none" rotWithShape="1">
            <a:gsLst>
              <a:gs pos="84000">
                <a:srgbClr val="A8C0DC"/>
              </a:gs>
              <a:gs pos="32000">
                <a:srgbClr val="3F6797"/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9" name="Rectangle 1034">
            <a:extLst>
              <a:ext uri="{FF2B5EF4-FFF2-40B4-BE49-F238E27FC236}">
                <a16:creationId xmlns:a16="http://schemas.microsoft.com/office/drawing/2014/main" id="{F57B9C4F-0E82-777C-34A5-1C579343E10A}"/>
              </a:ext>
            </a:extLst>
          </p:cNvPr>
          <p:cNvSpPr/>
          <p:nvPr/>
        </p:nvSpPr>
        <p:spPr>
          <a:xfrm>
            <a:off x="7029625" y="-5412062"/>
            <a:ext cx="106703" cy="345169"/>
          </a:xfrm>
          <a:custGeom>
            <a:avLst/>
            <a:gdLst>
              <a:gd name="connsiteX0" fmla="*/ 0 w 132205"/>
              <a:gd name="connsiteY0" fmla="*/ 0 h 445621"/>
              <a:gd name="connsiteX1" fmla="*/ 132205 w 132205"/>
              <a:gd name="connsiteY1" fmla="*/ 0 h 445621"/>
              <a:gd name="connsiteX2" fmla="*/ 132205 w 132205"/>
              <a:gd name="connsiteY2" fmla="*/ 445621 h 445621"/>
              <a:gd name="connsiteX3" fmla="*/ 0 w 132205"/>
              <a:gd name="connsiteY3" fmla="*/ 445621 h 445621"/>
              <a:gd name="connsiteX4" fmla="*/ 0 w 132205"/>
              <a:gd name="connsiteY4" fmla="*/ 0 h 445621"/>
              <a:gd name="connsiteX0" fmla="*/ 0 w 132205"/>
              <a:gd name="connsiteY0" fmla="*/ 40005 h 485626"/>
              <a:gd name="connsiteX1" fmla="*/ 128395 w 132205"/>
              <a:gd name="connsiteY1" fmla="*/ 0 h 485626"/>
              <a:gd name="connsiteX2" fmla="*/ 132205 w 132205"/>
              <a:gd name="connsiteY2" fmla="*/ 485626 h 485626"/>
              <a:gd name="connsiteX3" fmla="*/ 0 w 132205"/>
              <a:gd name="connsiteY3" fmla="*/ 485626 h 485626"/>
              <a:gd name="connsiteX4" fmla="*/ 0 w 132205"/>
              <a:gd name="connsiteY4" fmla="*/ 40005 h 485626"/>
              <a:gd name="connsiteX0" fmla="*/ 1905 w 134110"/>
              <a:gd name="connsiteY0" fmla="*/ 40005 h 504676"/>
              <a:gd name="connsiteX1" fmla="*/ 130300 w 134110"/>
              <a:gd name="connsiteY1" fmla="*/ 0 h 504676"/>
              <a:gd name="connsiteX2" fmla="*/ 134110 w 134110"/>
              <a:gd name="connsiteY2" fmla="*/ 485626 h 504676"/>
              <a:gd name="connsiteX3" fmla="*/ 0 w 134110"/>
              <a:gd name="connsiteY3" fmla="*/ 504676 h 504676"/>
              <a:gd name="connsiteX4" fmla="*/ 1905 w 134110"/>
              <a:gd name="connsiteY4" fmla="*/ 40005 h 504676"/>
              <a:gd name="connsiteX0" fmla="*/ 1905 w 132205"/>
              <a:gd name="connsiteY0" fmla="*/ 40005 h 504676"/>
              <a:gd name="connsiteX1" fmla="*/ 130300 w 132205"/>
              <a:gd name="connsiteY1" fmla="*/ 0 h 504676"/>
              <a:gd name="connsiteX2" fmla="*/ 132205 w 132205"/>
              <a:gd name="connsiteY2" fmla="*/ 479911 h 504676"/>
              <a:gd name="connsiteX3" fmla="*/ 0 w 132205"/>
              <a:gd name="connsiteY3" fmla="*/ 504676 h 504676"/>
              <a:gd name="connsiteX4" fmla="*/ 1905 w 132205"/>
              <a:gd name="connsiteY4" fmla="*/ 40005 h 504676"/>
              <a:gd name="connsiteX0" fmla="*/ 1905 w 130300"/>
              <a:gd name="connsiteY0" fmla="*/ 40005 h 504676"/>
              <a:gd name="connsiteX1" fmla="*/ 130300 w 130300"/>
              <a:gd name="connsiteY1" fmla="*/ 0 h 504676"/>
              <a:gd name="connsiteX2" fmla="*/ 128395 w 130300"/>
              <a:gd name="connsiteY2" fmla="*/ 479911 h 504676"/>
              <a:gd name="connsiteX3" fmla="*/ 0 w 130300"/>
              <a:gd name="connsiteY3" fmla="*/ 504676 h 504676"/>
              <a:gd name="connsiteX4" fmla="*/ 1905 w 130300"/>
              <a:gd name="connsiteY4" fmla="*/ 40005 h 504676"/>
              <a:gd name="connsiteX0" fmla="*/ 0 w 128395"/>
              <a:gd name="connsiteY0" fmla="*/ 40005 h 504676"/>
              <a:gd name="connsiteX1" fmla="*/ 128395 w 128395"/>
              <a:gd name="connsiteY1" fmla="*/ 0 h 504676"/>
              <a:gd name="connsiteX2" fmla="*/ 126490 w 128395"/>
              <a:gd name="connsiteY2" fmla="*/ 479911 h 504676"/>
              <a:gd name="connsiteX3" fmla="*/ 341 w 128395"/>
              <a:gd name="connsiteY3" fmla="*/ 504676 h 504676"/>
              <a:gd name="connsiteX4" fmla="*/ 0 w 128395"/>
              <a:gd name="connsiteY4" fmla="*/ 40005 h 504676"/>
              <a:gd name="connsiteX0" fmla="*/ 4154 w 128057"/>
              <a:gd name="connsiteY0" fmla="*/ 42806 h 504676"/>
              <a:gd name="connsiteX1" fmla="*/ 128057 w 128057"/>
              <a:gd name="connsiteY1" fmla="*/ 0 h 504676"/>
              <a:gd name="connsiteX2" fmla="*/ 126152 w 128057"/>
              <a:gd name="connsiteY2" fmla="*/ 479911 h 504676"/>
              <a:gd name="connsiteX3" fmla="*/ 3 w 128057"/>
              <a:gd name="connsiteY3" fmla="*/ 504676 h 504676"/>
              <a:gd name="connsiteX4" fmla="*/ 4154 w 128057"/>
              <a:gd name="connsiteY4" fmla="*/ 42806 h 504676"/>
              <a:gd name="connsiteX0" fmla="*/ 4153 w 128056"/>
              <a:gd name="connsiteY0" fmla="*/ 42806 h 504676"/>
              <a:gd name="connsiteX1" fmla="*/ 128056 w 128056"/>
              <a:gd name="connsiteY1" fmla="*/ 0 h 504676"/>
              <a:gd name="connsiteX2" fmla="*/ 126151 w 128056"/>
              <a:gd name="connsiteY2" fmla="*/ 479911 h 504676"/>
              <a:gd name="connsiteX3" fmla="*/ 3 w 128056"/>
              <a:gd name="connsiteY3" fmla="*/ 504676 h 504676"/>
              <a:gd name="connsiteX4" fmla="*/ 4153 w 128056"/>
              <a:gd name="connsiteY4" fmla="*/ 42806 h 504676"/>
              <a:gd name="connsiteX0" fmla="*/ 1908 w 125811"/>
              <a:gd name="connsiteY0" fmla="*/ 42806 h 507477"/>
              <a:gd name="connsiteX1" fmla="*/ 125811 w 125811"/>
              <a:gd name="connsiteY1" fmla="*/ 0 h 507477"/>
              <a:gd name="connsiteX2" fmla="*/ 123906 w 125811"/>
              <a:gd name="connsiteY2" fmla="*/ 479911 h 507477"/>
              <a:gd name="connsiteX3" fmla="*/ 5 w 125811"/>
              <a:gd name="connsiteY3" fmla="*/ 507477 h 507477"/>
              <a:gd name="connsiteX4" fmla="*/ 1908 w 125811"/>
              <a:gd name="connsiteY4" fmla="*/ 42806 h 507477"/>
              <a:gd name="connsiteX0" fmla="*/ 1908 w 125811"/>
              <a:gd name="connsiteY0" fmla="*/ 54009 h 507477"/>
              <a:gd name="connsiteX1" fmla="*/ 125811 w 125811"/>
              <a:gd name="connsiteY1" fmla="*/ 0 h 507477"/>
              <a:gd name="connsiteX2" fmla="*/ 123906 w 125811"/>
              <a:gd name="connsiteY2" fmla="*/ 479911 h 507477"/>
              <a:gd name="connsiteX3" fmla="*/ 5 w 125811"/>
              <a:gd name="connsiteY3" fmla="*/ 507477 h 507477"/>
              <a:gd name="connsiteX4" fmla="*/ 1908 w 125811"/>
              <a:gd name="connsiteY4" fmla="*/ 54009 h 5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11" h="507477">
                <a:moveTo>
                  <a:pt x="1908" y="54009"/>
                </a:moveTo>
                <a:lnTo>
                  <a:pt x="125811" y="0"/>
                </a:lnTo>
                <a:lnTo>
                  <a:pt x="123906" y="479911"/>
                </a:lnTo>
                <a:lnTo>
                  <a:pt x="5" y="507477"/>
                </a:lnTo>
                <a:cubicBezTo>
                  <a:pt x="-109" y="352587"/>
                  <a:pt x="2022" y="208899"/>
                  <a:pt x="1908" y="54009"/>
                </a:cubicBezTo>
                <a:close/>
              </a:path>
            </a:pathLst>
          </a:custGeom>
          <a:gradFill>
            <a:gsLst>
              <a:gs pos="0">
                <a:srgbClr val="5B3C9F"/>
              </a:gs>
              <a:gs pos="100000">
                <a:srgbClr val="362A8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78CAB6A-FA9C-447B-B66E-3C344F42D69C}"/>
              </a:ext>
            </a:extLst>
          </p:cNvPr>
          <p:cNvGrpSpPr/>
          <p:nvPr/>
        </p:nvGrpSpPr>
        <p:grpSpPr>
          <a:xfrm>
            <a:off x="7117533" y="-5324112"/>
            <a:ext cx="50230" cy="152373"/>
            <a:chOff x="7231954" y="5500370"/>
            <a:chExt cx="50230" cy="152373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CD0FB4F-05E1-1942-663C-CBEFFF5BCAC1}"/>
                </a:ext>
              </a:extLst>
            </p:cNvPr>
            <p:cNvCxnSpPr>
              <a:cxnSpLocks/>
            </p:cNvCxnSpPr>
            <p:nvPr/>
          </p:nvCxnSpPr>
          <p:spPr>
            <a:xfrm>
              <a:off x="7248031" y="5500370"/>
              <a:ext cx="0" cy="13271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B9091B03-FEF5-B098-D252-75726CDEE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4" y="5642992"/>
              <a:ext cx="50230" cy="975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B1B92786-D883-C2A5-510D-8631A9F627D0}"/>
              </a:ext>
            </a:extLst>
          </p:cNvPr>
          <p:cNvGrpSpPr/>
          <p:nvPr/>
        </p:nvGrpSpPr>
        <p:grpSpPr>
          <a:xfrm flipH="1">
            <a:off x="5152697" y="-6242778"/>
            <a:ext cx="815671" cy="508958"/>
            <a:chOff x="1570958" y="2590797"/>
            <a:chExt cx="1144151" cy="713921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3BCA061-FE6C-340B-27FE-BB46B797256F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614CD14F-2020-41F2-7DD3-44B8E52E1F77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0285FB7-3380-D292-C75C-D860366EC2E1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523A0AE0-5587-C788-5C9F-8F040DF6AECA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7DFF5B0-598A-A038-EFFE-C386BEABC3BE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A4184"/>
                </a:gs>
                <a:gs pos="9000">
                  <a:srgbClr val="0698CC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A0B6A87C-28F6-367E-6FED-F907FE8548BA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7EBFB85F-09AB-E9EF-7AD1-03F2C38F83D8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D518DFF4-D937-A8BE-F70B-C23AA6055164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A4184"/>
                </a:gs>
                <a:gs pos="30000">
                  <a:srgbClr val="0698CC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E2810C9-F204-04E0-3A5F-B198110B137B}"/>
              </a:ext>
            </a:extLst>
          </p:cNvPr>
          <p:cNvGrpSpPr/>
          <p:nvPr/>
        </p:nvGrpSpPr>
        <p:grpSpPr>
          <a:xfrm>
            <a:off x="5152697" y="-6242778"/>
            <a:ext cx="815671" cy="508958"/>
            <a:chOff x="1570958" y="2590797"/>
            <a:chExt cx="1144151" cy="713921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0F48D6A-F9C7-B288-20D5-062CC3E2AE82}"/>
                </a:ext>
              </a:extLst>
            </p:cNvPr>
            <p:cNvSpPr/>
            <p:nvPr/>
          </p:nvSpPr>
          <p:spPr>
            <a:xfrm>
              <a:off x="2596503" y="2975818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E38C0CC-21DE-4355-AF07-559DED1489C9}"/>
                </a:ext>
              </a:extLst>
            </p:cNvPr>
            <p:cNvSpPr/>
            <p:nvPr/>
          </p:nvSpPr>
          <p:spPr>
            <a:xfrm>
              <a:off x="1570958" y="2974410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1C75D20-29E2-7FDF-1DB7-7C51A882CF1B}"/>
                </a:ext>
              </a:extLst>
            </p:cNvPr>
            <p:cNvSpPr/>
            <p:nvPr/>
          </p:nvSpPr>
          <p:spPr>
            <a:xfrm>
              <a:off x="1641832" y="2952751"/>
              <a:ext cx="1005842" cy="323851"/>
            </a:xfrm>
            <a:custGeom>
              <a:avLst/>
              <a:gdLst>
                <a:gd name="connsiteX0" fmla="*/ 603 w 1005842"/>
                <a:gd name="connsiteY0" fmla="*/ 0 h 323851"/>
                <a:gd name="connsiteX1" fmla="*/ 1005239 w 1005842"/>
                <a:gd name="connsiteY1" fmla="*/ 0 h 323851"/>
                <a:gd name="connsiteX2" fmla="*/ 1005842 w 1005842"/>
                <a:gd name="connsiteY2" fmla="*/ 3809 h 323851"/>
                <a:gd name="connsiteX3" fmla="*/ 502921 w 1005842"/>
                <a:gd name="connsiteY3" fmla="*/ 323851 h 323851"/>
                <a:gd name="connsiteX4" fmla="*/ 0 w 1005842"/>
                <a:gd name="connsiteY4" fmla="*/ 3809 h 3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3851">
                  <a:moveTo>
                    <a:pt x="603" y="0"/>
                  </a:moveTo>
                  <a:lnTo>
                    <a:pt x="1005239" y="0"/>
                  </a:lnTo>
                  <a:lnTo>
                    <a:pt x="1005842" y="3809"/>
                  </a:lnTo>
                  <a:cubicBezTo>
                    <a:pt x="1005842" y="180563"/>
                    <a:pt x="780677" y="323851"/>
                    <a:pt x="502921" y="323851"/>
                  </a:cubicBezTo>
                  <a:cubicBezTo>
                    <a:pt x="225165" y="323851"/>
                    <a:pt x="0" y="180563"/>
                    <a:pt x="0" y="3809"/>
                  </a:cubicBezTo>
                  <a:close/>
                </a:path>
              </a:pathLst>
            </a:custGeom>
            <a:gradFill>
              <a:gsLst>
                <a:gs pos="86000">
                  <a:srgbClr val="142232"/>
                </a:gs>
                <a:gs pos="9000">
                  <a:srgbClr val="1C2E44"/>
                </a:gs>
              </a:gsLst>
              <a:lin ang="108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E9FCDA4-3235-C10E-99CA-06C07EBEE382}"/>
                </a:ext>
              </a:extLst>
            </p:cNvPr>
            <p:cNvSpPr/>
            <p:nvPr/>
          </p:nvSpPr>
          <p:spPr>
            <a:xfrm>
              <a:off x="1641834" y="2791776"/>
              <a:ext cx="1005841" cy="329565"/>
            </a:xfrm>
            <a:prstGeom prst="ellipse">
              <a:avLst/>
            </a:prstGeom>
            <a:gradFill flip="none" rotWithShape="1">
              <a:gsLst>
                <a:gs pos="86000">
                  <a:srgbClr val="284262"/>
                </a:gs>
                <a:gs pos="9000">
                  <a:srgbClr val="5783B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AAAB918-A138-A22D-C322-4396D5572D53}"/>
                </a:ext>
              </a:extLst>
            </p:cNvPr>
            <p:cNvSpPr/>
            <p:nvPr/>
          </p:nvSpPr>
          <p:spPr>
            <a:xfrm>
              <a:off x="1904998" y="2590797"/>
              <a:ext cx="481966" cy="401957"/>
            </a:xfrm>
            <a:custGeom>
              <a:avLst/>
              <a:gdLst>
                <a:gd name="connsiteX0" fmla="*/ 240983 w 481966"/>
                <a:gd name="connsiteY0" fmla="*/ 0 h 401957"/>
                <a:gd name="connsiteX1" fmla="*/ 481966 w 481966"/>
                <a:gd name="connsiteY1" fmla="*/ 240983 h 401957"/>
                <a:gd name="connsiteX2" fmla="*/ 463028 w 481966"/>
                <a:gd name="connsiteY2" fmla="*/ 334784 h 401957"/>
                <a:gd name="connsiteX3" fmla="*/ 448882 w 481966"/>
                <a:gd name="connsiteY3" fmla="*/ 355766 h 401957"/>
                <a:gd name="connsiteX4" fmla="*/ 399296 w 481966"/>
                <a:gd name="connsiteY4" fmla="*/ 376882 h 401957"/>
                <a:gd name="connsiteX5" fmla="*/ 240983 w 481966"/>
                <a:gd name="connsiteY5" fmla="*/ 401957 h 401957"/>
                <a:gd name="connsiteX6" fmla="*/ 82670 w 481966"/>
                <a:gd name="connsiteY6" fmla="*/ 376882 h 401957"/>
                <a:gd name="connsiteX7" fmla="*/ 33084 w 481966"/>
                <a:gd name="connsiteY7" fmla="*/ 355766 h 401957"/>
                <a:gd name="connsiteX8" fmla="*/ 18938 w 481966"/>
                <a:gd name="connsiteY8" fmla="*/ 334784 h 401957"/>
                <a:gd name="connsiteX9" fmla="*/ 0 w 481966"/>
                <a:gd name="connsiteY9" fmla="*/ 240983 h 401957"/>
                <a:gd name="connsiteX10" fmla="*/ 240983 w 481966"/>
                <a:gd name="connsiteY10" fmla="*/ 0 h 40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66" h="401957">
                  <a:moveTo>
                    <a:pt x="240983" y="0"/>
                  </a:moveTo>
                  <a:cubicBezTo>
                    <a:pt x="374074" y="0"/>
                    <a:pt x="481966" y="107892"/>
                    <a:pt x="481966" y="240983"/>
                  </a:cubicBezTo>
                  <a:cubicBezTo>
                    <a:pt x="481966" y="274256"/>
                    <a:pt x="475223" y="305954"/>
                    <a:pt x="463028" y="334784"/>
                  </a:cubicBezTo>
                  <a:lnTo>
                    <a:pt x="448882" y="355766"/>
                  </a:lnTo>
                  <a:lnTo>
                    <a:pt x="399296" y="376882"/>
                  </a:lnTo>
                  <a:cubicBezTo>
                    <a:pt x="350637" y="393028"/>
                    <a:pt x="297139" y="401957"/>
                    <a:pt x="240983" y="401957"/>
                  </a:cubicBezTo>
                  <a:cubicBezTo>
                    <a:pt x="184827" y="401957"/>
                    <a:pt x="131329" y="393028"/>
                    <a:pt x="82670" y="376882"/>
                  </a:cubicBezTo>
                  <a:lnTo>
                    <a:pt x="33084" y="355766"/>
                  </a:lnTo>
                  <a:lnTo>
                    <a:pt x="18938" y="334784"/>
                  </a:lnTo>
                  <a:cubicBezTo>
                    <a:pt x="6743" y="305954"/>
                    <a:pt x="0" y="274256"/>
                    <a:pt x="0" y="240983"/>
                  </a:cubicBezTo>
                  <a:cubicBezTo>
                    <a:pt x="0" y="107892"/>
                    <a:pt x="107892" y="0"/>
                    <a:pt x="240983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0698CC"/>
                </a:gs>
                <a:gs pos="9000">
                  <a:srgbClr val="1DFFC9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139BEED-831A-E594-EEA2-69D5EE8C96DB}"/>
                </a:ext>
              </a:extLst>
            </p:cNvPr>
            <p:cNvSpPr/>
            <p:nvPr/>
          </p:nvSpPr>
          <p:spPr>
            <a:xfrm>
              <a:off x="2085450" y="3186112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CD1D3D4-4E8A-DDB2-F19E-EC9B9F8CE277}"/>
                </a:ext>
              </a:extLst>
            </p:cNvPr>
            <p:cNvSpPr/>
            <p:nvPr/>
          </p:nvSpPr>
          <p:spPr>
            <a:xfrm>
              <a:off x="2407984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582AED-E49A-77F8-198C-BEA3F279B2D4}"/>
                </a:ext>
              </a:extLst>
            </p:cNvPr>
            <p:cNvSpPr/>
            <p:nvPr/>
          </p:nvSpPr>
          <p:spPr>
            <a:xfrm>
              <a:off x="1762916" y="3151646"/>
              <a:ext cx="118606" cy="118606"/>
            </a:xfrm>
            <a:prstGeom prst="ellipse">
              <a:avLst/>
            </a:prstGeom>
            <a:gradFill flip="none" rotWithShape="1">
              <a:gsLst>
                <a:gs pos="87000">
                  <a:srgbClr val="0698CC"/>
                </a:gs>
                <a:gs pos="30000">
                  <a:srgbClr val="1DFFC9"/>
                </a:gs>
              </a:gsLst>
              <a:lin ang="8100000" scaled="1"/>
              <a:tileRect/>
            </a:gradFill>
            <a:ln w="38100" cap="rnd">
              <a:solidFill>
                <a:schemeClr val="tx1"/>
              </a:solidFill>
              <a:round/>
            </a:ln>
            <a:effectLst>
              <a:outerShdw blurRad="139700" sx="91000" sy="91000" algn="ctr" rotWithShape="0">
                <a:srgbClr val="1DFFC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7C69C623-9E7F-EE6E-58F1-D2EC9E3CFFC4}"/>
              </a:ext>
            </a:extLst>
          </p:cNvPr>
          <p:cNvGrpSpPr/>
          <p:nvPr/>
        </p:nvGrpSpPr>
        <p:grpSpPr>
          <a:xfrm>
            <a:off x="-243492" y="-6787619"/>
            <a:ext cx="6370088" cy="2443012"/>
            <a:chOff x="-260864" y="4057165"/>
            <a:chExt cx="6370088" cy="2443012"/>
          </a:xfrm>
        </p:grpSpPr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C20D6153-3FDF-8E76-0C1D-AD21EC3A7B34}"/>
                </a:ext>
              </a:extLst>
            </p:cNvPr>
            <p:cNvSpPr/>
            <p:nvPr/>
          </p:nvSpPr>
          <p:spPr>
            <a:xfrm>
              <a:off x="4443518" y="4057165"/>
              <a:ext cx="716359" cy="2027112"/>
            </a:xfrm>
            <a:custGeom>
              <a:avLst/>
              <a:gdLst>
                <a:gd name="connsiteX0" fmla="*/ 0 w 716359"/>
                <a:gd name="connsiteY0" fmla="*/ 0 h 2027112"/>
                <a:gd name="connsiteX1" fmla="*/ 707603 w 716359"/>
                <a:gd name="connsiteY1" fmla="*/ 575795 h 2027112"/>
                <a:gd name="connsiteX2" fmla="*/ 716359 w 716359"/>
                <a:gd name="connsiteY2" fmla="*/ 574726 h 2027112"/>
                <a:gd name="connsiteX3" fmla="*/ 716310 w 716359"/>
                <a:gd name="connsiteY3" fmla="*/ 702897 h 2027112"/>
                <a:gd name="connsiteX4" fmla="*/ 715371 w 716359"/>
                <a:gd name="connsiteY4" fmla="*/ 2027112 h 2027112"/>
                <a:gd name="connsiteX5" fmla="*/ 3194 w 716359"/>
                <a:gd name="connsiteY5" fmla="*/ 1209427 h 2027112"/>
                <a:gd name="connsiteX6" fmla="*/ 654 w 716359"/>
                <a:gd name="connsiteY6" fmla="*/ 238543 h 2027112"/>
                <a:gd name="connsiteX7" fmla="*/ 0 w 716359"/>
                <a:gd name="connsiteY7" fmla="*/ 0 h 2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359" h="2027112">
                  <a:moveTo>
                    <a:pt x="0" y="0"/>
                  </a:moveTo>
                  <a:lnTo>
                    <a:pt x="707603" y="575795"/>
                  </a:lnTo>
                  <a:lnTo>
                    <a:pt x="716359" y="574726"/>
                  </a:lnTo>
                  <a:lnTo>
                    <a:pt x="716310" y="702897"/>
                  </a:lnTo>
                  <a:cubicBezTo>
                    <a:pt x="716123" y="1131870"/>
                    <a:pt x="715847" y="1569546"/>
                    <a:pt x="715371" y="2027112"/>
                  </a:cubicBezTo>
                  <a:lnTo>
                    <a:pt x="3194" y="1209427"/>
                  </a:lnTo>
                  <a:cubicBezTo>
                    <a:pt x="2347" y="871379"/>
                    <a:pt x="1501" y="550635"/>
                    <a:pt x="654" y="23854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E043D"/>
                </a:gs>
                <a:gs pos="100000">
                  <a:srgbClr val="0F0A5B"/>
                </a:gs>
              </a:gsLst>
              <a:lin ang="5460000" scaled="0"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CAD506D3-F972-1E9C-9AED-091C3195D463}"/>
                </a:ext>
              </a:extLst>
            </p:cNvPr>
            <p:cNvGrpSpPr/>
            <p:nvPr/>
          </p:nvGrpSpPr>
          <p:grpSpPr>
            <a:xfrm>
              <a:off x="4566241" y="4533204"/>
              <a:ext cx="205740" cy="802640"/>
              <a:chOff x="4777740" y="4763770"/>
              <a:chExt cx="205740" cy="802640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1B7E20F3-E3D1-218B-A985-B8E0DE69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480" y="496824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D723704B-4DB1-3793-0C9B-9E6D07833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4900" y="490220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47D2557F-2343-4A43-0E7F-0285485A0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320" y="482981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D7AB25BA-7DE1-72DA-B1D9-A6D3C726F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740" y="4763770"/>
                <a:ext cx="0" cy="59817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C71B8DE-5AC1-9027-3024-D9B9B7667FDE}"/>
                </a:ext>
              </a:extLst>
            </p:cNvPr>
            <p:cNvSpPr/>
            <p:nvPr/>
          </p:nvSpPr>
          <p:spPr>
            <a:xfrm rot="16200000">
              <a:off x="4838338" y="5493054"/>
              <a:ext cx="183841" cy="132983"/>
            </a:xfrm>
            <a:prstGeom prst="ellipse">
              <a:avLst/>
            </a:prstGeom>
            <a:gradFill flip="none" rotWithShape="1">
              <a:gsLst>
                <a:gs pos="0">
                  <a:srgbClr val="0F0A5B"/>
                </a:gs>
                <a:gs pos="95000">
                  <a:srgbClr val="0D043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74FFA25D-9F50-48C4-6DD1-68C41FB2BA73}"/>
                </a:ext>
              </a:extLst>
            </p:cNvPr>
            <p:cNvSpPr/>
            <p:nvPr/>
          </p:nvSpPr>
          <p:spPr>
            <a:xfrm rot="5400000" flipV="1">
              <a:off x="4824005" y="5518092"/>
              <a:ext cx="128123" cy="92678"/>
            </a:xfrm>
            <a:prstGeom prst="ellipse">
              <a:avLst/>
            </a:prstGeom>
            <a:gradFill flip="none" rotWithShape="1">
              <a:gsLst>
                <a:gs pos="0">
                  <a:srgbClr val="0F0A5B"/>
                </a:gs>
                <a:gs pos="95000">
                  <a:srgbClr val="0D0439"/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1EA7F82-38CB-1DFD-4E32-CEE5ACD7583E}"/>
                </a:ext>
              </a:extLst>
            </p:cNvPr>
            <p:cNvGrpSpPr/>
            <p:nvPr/>
          </p:nvGrpSpPr>
          <p:grpSpPr>
            <a:xfrm>
              <a:off x="-260864" y="5566727"/>
              <a:ext cx="5138898" cy="933450"/>
              <a:chOff x="-578328" y="5166360"/>
              <a:chExt cx="5138898" cy="93345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E494344D-3E81-129B-4452-6EA0F49AA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78328" y="5324656"/>
                <a:ext cx="4811239" cy="77515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E7451E78-6611-1F3F-207B-CB27955E6BC5}"/>
                  </a:ext>
                </a:extLst>
              </p:cNvPr>
              <p:cNvSpPr/>
              <p:nvPr/>
            </p:nvSpPr>
            <p:spPr>
              <a:xfrm>
                <a:off x="4232910" y="5166360"/>
                <a:ext cx="327660" cy="156210"/>
              </a:xfrm>
              <a:custGeom>
                <a:avLst/>
                <a:gdLst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  <a:gd name="connsiteX0" fmla="*/ 0 w 327660"/>
                  <a:gd name="connsiteY0" fmla="*/ 156210 h 156210"/>
                  <a:gd name="connsiteX1" fmla="*/ 327660 w 327660"/>
                  <a:gd name="connsiteY1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660" h="156210">
                    <a:moveTo>
                      <a:pt x="0" y="156210"/>
                    </a:moveTo>
                    <a:cubicBezTo>
                      <a:pt x="170180" y="127000"/>
                      <a:pt x="146050" y="17780"/>
                      <a:pt x="327660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6B113AE-B3A1-BC26-8DED-55EDF85425D2}"/>
                </a:ext>
              </a:extLst>
            </p:cNvPr>
            <p:cNvSpPr/>
            <p:nvPr/>
          </p:nvSpPr>
          <p:spPr>
            <a:xfrm>
              <a:off x="5158743" y="4520701"/>
              <a:ext cx="950481" cy="1567680"/>
            </a:xfrm>
            <a:custGeom>
              <a:avLst/>
              <a:gdLst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96397 w 850898"/>
                <a:gd name="connsiteY3" fmla="*/ 1527895 h 1558155"/>
                <a:gd name="connsiteX4" fmla="*/ 0 w 850898"/>
                <a:gd name="connsiteY4" fmla="*/ 1558155 h 1558155"/>
                <a:gd name="connsiteX5" fmla="*/ 0 w 850898"/>
                <a:gd name="connsiteY5" fmla="*/ 101804 h 1558155"/>
                <a:gd name="connsiteX6" fmla="*/ 833373 w 850898"/>
                <a:gd name="connsiteY6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95578 w 850898"/>
                <a:gd name="connsiteY3" fmla="*/ 133463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57478 w 850898"/>
                <a:gd name="connsiteY3" fmla="*/ 137781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850898"/>
                <a:gd name="connsiteY0" fmla="*/ 0 h 1558155"/>
                <a:gd name="connsiteX1" fmla="*/ 850898 w 850898"/>
                <a:gd name="connsiteY1" fmla="*/ 534534 h 1558155"/>
                <a:gd name="connsiteX2" fmla="*/ 200658 w 850898"/>
                <a:gd name="connsiteY2" fmla="*/ 590414 h 1558155"/>
                <a:gd name="connsiteX3" fmla="*/ 157478 w 850898"/>
                <a:gd name="connsiteY3" fmla="*/ 1377814 h 1558155"/>
                <a:gd name="connsiteX4" fmla="*/ 196397 w 850898"/>
                <a:gd name="connsiteY4" fmla="*/ 1527895 h 1558155"/>
                <a:gd name="connsiteX5" fmla="*/ 0 w 850898"/>
                <a:gd name="connsiteY5" fmla="*/ 1558155 h 1558155"/>
                <a:gd name="connsiteX6" fmla="*/ 0 w 850898"/>
                <a:gd name="connsiteY6" fmla="*/ 101804 h 1558155"/>
                <a:gd name="connsiteX7" fmla="*/ 833373 w 850898"/>
                <a:gd name="connsiteY7" fmla="*/ 0 h 1558155"/>
                <a:gd name="connsiteX0" fmla="*/ 833373 w 906143"/>
                <a:gd name="connsiteY0" fmla="*/ 0 h 1558155"/>
                <a:gd name="connsiteX1" fmla="*/ 906143 w 906143"/>
                <a:gd name="connsiteY1" fmla="*/ 534534 h 1558155"/>
                <a:gd name="connsiteX2" fmla="*/ 200658 w 906143"/>
                <a:gd name="connsiteY2" fmla="*/ 590414 h 1558155"/>
                <a:gd name="connsiteX3" fmla="*/ 157478 w 906143"/>
                <a:gd name="connsiteY3" fmla="*/ 1377814 h 1558155"/>
                <a:gd name="connsiteX4" fmla="*/ 196397 w 906143"/>
                <a:gd name="connsiteY4" fmla="*/ 1527895 h 1558155"/>
                <a:gd name="connsiteX5" fmla="*/ 0 w 906143"/>
                <a:gd name="connsiteY5" fmla="*/ 1558155 h 1558155"/>
                <a:gd name="connsiteX6" fmla="*/ 0 w 906143"/>
                <a:gd name="connsiteY6" fmla="*/ 101804 h 1558155"/>
                <a:gd name="connsiteX7" fmla="*/ 833373 w 906143"/>
                <a:gd name="connsiteY7" fmla="*/ 0 h 1558155"/>
                <a:gd name="connsiteX0" fmla="*/ 922908 w 922908"/>
                <a:gd name="connsiteY0" fmla="*/ 0 h 1567680"/>
                <a:gd name="connsiteX1" fmla="*/ 906143 w 922908"/>
                <a:gd name="connsiteY1" fmla="*/ 544059 h 1567680"/>
                <a:gd name="connsiteX2" fmla="*/ 200658 w 922908"/>
                <a:gd name="connsiteY2" fmla="*/ 599939 h 1567680"/>
                <a:gd name="connsiteX3" fmla="*/ 157478 w 922908"/>
                <a:gd name="connsiteY3" fmla="*/ 1387339 h 1567680"/>
                <a:gd name="connsiteX4" fmla="*/ 196397 w 922908"/>
                <a:gd name="connsiteY4" fmla="*/ 1537420 h 1567680"/>
                <a:gd name="connsiteX5" fmla="*/ 0 w 922908"/>
                <a:gd name="connsiteY5" fmla="*/ 1567680 h 1567680"/>
                <a:gd name="connsiteX6" fmla="*/ 0 w 922908"/>
                <a:gd name="connsiteY6" fmla="*/ 111329 h 1567680"/>
                <a:gd name="connsiteX7" fmla="*/ 922908 w 922908"/>
                <a:gd name="connsiteY7" fmla="*/ 0 h 1567680"/>
                <a:gd name="connsiteX0" fmla="*/ 922908 w 922908"/>
                <a:gd name="connsiteY0" fmla="*/ 0 h 1567680"/>
                <a:gd name="connsiteX1" fmla="*/ 908048 w 922908"/>
                <a:gd name="connsiteY1" fmla="*/ 488814 h 1567680"/>
                <a:gd name="connsiteX2" fmla="*/ 200658 w 922908"/>
                <a:gd name="connsiteY2" fmla="*/ 599939 h 1567680"/>
                <a:gd name="connsiteX3" fmla="*/ 157478 w 922908"/>
                <a:gd name="connsiteY3" fmla="*/ 1387339 h 1567680"/>
                <a:gd name="connsiteX4" fmla="*/ 196397 w 922908"/>
                <a:gd name="connsiteY4" fmla="*/ 1537420 h 1567680"/>
                <a:gd name="connsiteX5" fmla="*/ 0 w 922908"/>
                <a:gd name="connsiteY5" fmla="*/ 1567680 h 1567680"/>
                <a:gd name="connsiteX6" fmla="*/ 0 w 922908"/>
                <a:gd name="connsiteY6" fmla="*/ 111329 h 1567680"/>
                <a:gd name="connsiteX7" fmla="*/ 922908 w 922908"/>
                <a:gd name="connsiteY7" fmla="*/ 0 h 1567680"/>
                <a:gd name="connsiteX0" fmla="*/ 922908 w 950481"/>
                <a:gd name="connsiteY0" fmla="*/ 0 h 1567680"/>
                <a:gd name="connsiteX1" fmla="*/ 908048 w 950481"/>
                <a:gd name="connsiteY1" fmla="*/ 488814 h 1567680"/>
                <a:gd name="connsiteX2" fmla="*/ 200658 w 950481"/>
                <a:gd name="connsiteY2" fmla="*/ 599939 h 1567680"/>
                <a:gd name="connsiteX3" fmla="*/ 157478 w 950481"/>
                <a:gd name="connsiteY3" fmla="*/ 1387339 h 1567680"/>
                <a:gd name="connsiteX4" fmla="*/ 196397 w 950481"/>
                <a:gd name="connsiteY4" fmla="*/ 1537420 h 1567680"/>
                <a:gd name="connsiteX5" fmla="*/ 0 w 950481"/>
                <a:gd name="connsiteY5" fmla="*/ 1567680 h 1567680"/>
                <a:gd name="connsiteX6" fmla="*/ 0 w 950481"/>
                <a:gd name="connsiteY6" fmla="*/ 111329 h 1567680"/>
                <a:gd name="connsiteX7" fmla="*/ 922908 w 950481"/>
                <a:gd name="connsiteY7" fmla="*/ 0 h 156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481" h="1567680">
                  <a:moveTo>
                    <a:pt x="922908" y="0"/>
                  </a:moveTo>
                  <a:cubicBezTo>
                    <a:pt x="917955" y="162938"/>
                    <a:pt x="996821" y="337306"/>
                    <a:pt x="908048" y="488814"/>
                  </a:cubicBezTo>
                  <a:lnTo>
                    <a:pt x="200658" y="599939"/>
                  </a:lnTo>
                  <a:cubicBezTo>
                    <a:pt x="180338" y="768849"/>
                    <a:pt x="158188" y="1231092"/>
                    <a:pt x="157478" y="1387339"/>
                  </a:cubicBezTo>
                  <a:cubicBezTo>
                    <a:pt x="156768" y="1543586"/>
                    <a:pt x="228993" y="1500167"/>
                    <a:pt x="196397" y="1537420"/>
                  </a:cubicBezTo>
                  <a:lnTo>
                    <a:pt x="0" y="1567680"/>
                  </a:lnTo>
                  <a:lnTo>
                    <a:pt x="0" y="111329"/>
                  </a:lnTo>
                  <a:lnTo>
                    <a:pt x="922908" y="0"/>
                  </a:lnTo>
                  <a:close/>
                </a:path>
              </a:pathLst>
            </a:custGeom>
            <a:gradFill flip="none" rotWithShape="1">
              <a:gsLst>
                <a:gs pos="5000">
                  <a:srgbClr val="5B3C9F"/>
                </a:gs>
                <a:gs pos="100000">
                  <a:srgbClr val="2D2582"/>
                </a:gs>
              </a:gsLst>
              <a:lin ang="4800000" scaled="0"/>
              <a:tileRect/>
            </a:gradFill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B6903F9-9389-6F1F-63FE-A3D875CCAD98}"/>
                </a:ext>
              </a:extLst>
            </p:cNvPr>
            <p:cNvSpPr/>
            <p:nvPr/>
          </p:nvSpPr>
          <p:spPr>
            <a:xfrm>
              <a:off x="5313680" y="5004114"/>
              <a:ext cx="742819" cy="953744"/>
            </a:xfrm>
            <a:custGeom>
              <a:avLst/>
              <a:gdLst>
                <a:gd name="connsiteX0" fmla="*/ 742819 w 742819"/>
                <a:gd name="connsiteY0" fmla="*/ 0 h 953744"/>
                <a:gd name="connsiteX1" fmla="*/ 742626 w 742819"/>
                <a:gd name="connsiteY1" fmla="*/ 8679 h 953744"/>
                <a:gd name="connsiteX2" fmla="*/ 665708 w 742819"/>
                <a:gd name="connsiteY2" fmla="*/ 107826 h 953744"/>
                <a:gd name="connsiteX3" fmla="*/ 665910 w 742819"/>
                <a:gd name="connsiteY3" fmla="*/ 98747 h 953744"/>
                <a:gd name="connsiteX4" fmla="*/ 84180 w 742819"/>
                <a:gd name="connsiteY4" fmla="*/ 156920 h 953744"/>
                <a:gd name="connsiteX5" fmla="*/ 76908 w 742819"/>
                <a:gd name="connsiteY5" fmla="*/ 854997 h 953744"/>
                <a:gd name="connsiteX6" fmla="*/ 87518 w 742819"/>
                <a:gd name="connsiteY6" fmla="*/ 853117 h 953744"/>
                <a:gd name="connsiteX7" fmla="*/ 10958 w 742819"/>
                <a:gd name="connsiteY7" fmla="*/ 951802 h 953744"/>
                <a:gd name="connsiteX8" fmla="*/ 0 w 742819"/>
                <a:gd name="connsiteY8" fmla="*/ 953744 h 953744"/>
                <a:gd name="connsiteX9" fmla="*/ 9171 w 742819"/>
                <a:gd name="connsiteY9" fmla="*/ 73365 h 953744"/>
                <a:gd name="connsiteX10" fmla="*/ 742819 w 742819"/>
                <a:gd name="connsiteY10" fmla="*/ 0 h 95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819" h="953744">
                  <a:moveTo>
                    <a:pt x="742819" y="0"/>
                  </a:moveTo>
                  <a:lnTo>
                    <a:pt x="742626" y="8679"/>
                  </a:lnTo>
                  <a:lnTo>
                    <a:pt x="665708" y="107826"/>
                  </a:lnTo>
                  <a:lnTo>
                    <a:pt x="665910" y="98747"/>
                  </a:lnTo>
                  <a:lnTo>
                    <a:pt x="84180" y="156920"/>
                  </a:lnTo>
                  <a:lnTo>
                    <a:pt x="76908" y="854997"/>
                  </a:lnTo>
                  <a:lnTo>
                    <a:pt x="87518" y="853117"/>
                  </a:lnTo>
                  <a:lnTo>
                    <a:pt x="10958" y="951802"/>
                  </a:lnTo>
                  <a:lnTo>
                    <a:pt x="0" y="953744"/>
                  </a:lnTo>
                  <a:lnTo>
                    <a:pt x="9171" y="73365"/>
                  </a:lnTo>
                  <a:lnTo>
                    <a:pt x="742819" y="0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FF4DC4"/>
                </a:gs>
                <a:gs pos="14000">
                  <a:srgbClr val="FF85D6"/>
                </a:gs>
              </a:gsLst>
              <a:lin ang="2700000" scaled="1"/>
              <a:tileRect/>
            </a:gra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EB696F0-B23F-86A9-EEFD-AC3F07FEBBC4}"/>
                </a:ext>
              </a:extLst>
            </p:cNvPr>
            <p:cNvSpPr/>
            <p:nvPr/>
          </p:nvSpPr>
          <p:spPr>
            <a:xfrm>
              <a:off x="5158740" y="4516120"/>
              <a:ext cx="948690" cy="1567180"/>
            </a:xfrm>
            <a:custGeom>
              <a:avLst/>
              <a:gdLst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198120 w 830580"/>
                <a:gd name="connsiteY3" fmla="*/ 1527810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190500 w 830580"/>
                <a:gd name="connsiteY3" fmla="*/ 1529715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211455 w 830580"/>
                <a:gd name="connsiteY3" fmla="*/ 1525905 h 1554480"/>
                <a:gd name="connsiteX0" fmla="*/ 830580 w 830580"/>
                <a:gd name="connsiteY0" fmla="*/ 0 h 1554480"/>
                <a:gd name="connsiteX1" fmla="*/ 3810 w 830580"/>
                <a:gd name="connsiteY1" fmla="*/ 106680 h 1554480"/>
                <a:gd name="connsiteX2" fmla="*/ 0 w 830580"/>
                <a:gd name="connsiteY2" fmla="*/ 1554480 h 1554480"/>
                <a:gd name="connsiteX3" fmla="*/ 220980 w 830580"/>
                <a:gd name="connsiteY3" fmla="*/ 1525905 h 1554480"/>
                <a:gd name="connsiteX0" fmla="*/ 933450 w 933450"/>
                <a:gd name="connsiteY0" fmla="*/ 0 h 1562100"/>
                <a:gd name="connsiteX1" fmla="*/ 3810 w 933450"/>
                <a:gd name="connsiteY1" fmla="*/ 114300 h 1562100"/>
                <a:gd name="connsiteX2" fmla="*/ 0 w 933450"/>
                <a:gd name="connsiteY2" fmla="*/ 1562100 h 1562100"/>
                <a:gd name="connsiteX3" fmla="*/ 220980 w 933450"/>
                <a:gd name="connsiteY3" fmla="*/ 1533525 h 1562100"/>
                <a:gd name="connsiteX0" fmla="*/ 935990 w 935990"/>
                <a:gd name="connsiteY0" fmla="*/ 0 h 1567180"/>
                <a:gd name="connsiteX1" fmla="*/ 3810 w 935990"/>
                <a:gd name="connsiteY1" fmla="*/ 119380 h 1567180"/>
                <a:gd name="connsiteX2" fmla="*/ 0 w 935990"/>
                <a:gd name="connsiteY2" fmla="*/ 1567180 h 1567180"/>
                <a:gd name="connsiteX3" fmla="*/ 220980 w 935990"/>
                <a:gd name="connsiteY3" fmla="*/ 1538605 h 1567180"/>
                <a:gd name="connsiteX0" fmla="*/ 941070 w 941070"/>
                <a:gd name="connsiteY0" fmla="*/ 0 h 1567180"/>
                <a:gd name="connsiteX1" fmla="*/ 3810 w 941070"/>
                <a:gd name="connsiteY1" fmla="*/ 119380 h 1567180"/>
                <a:gd name="connsiteX2" fmla="*/ 0 w 941070"/>
                <a:gd name="connsiteY2" fmla="*/ 1567180 h 1567180"/>
                <a:gd name="connsiteX3" fmla="*/ 220980 w 941070"/>
                <a:gd name="connsiteY3" fmla="*/ 1538605 h 1567180"/>
                <a:gd name="connsiteX0" fmla="*/ 941070 w 941070"/>
                <a:gd name="connsiteY0" fmla="*/ 0 h 1567180"/>
                <a:gd name="connsiteX1" fmla="*/ 3810 w 941070"/>
                <a:gd name="connsiteY1" fmla="*/ 119380 h 1567180"/>
                <a:gd name="connsiteX2" fmla="*/ 0 w 941070"/>
                <a:gd name="connsiteY2" fmla="*/ 1567180 h 1567180"/>
                <a:gd name="connsiteX3" fmla="*/ 220980 w 941070"/>
                <a:gd name="connsiteY3" fmla="*/ 1538605 h 1567180"/>
                <a:gd name="connsiteX0" fmla="*/ 948690 w 948690"/>
                <a:gd name="connsiteY0" fmla="*/ 0 h 1567180"/>
                <a:gd name="connsiteX1" fmla="*/ 3810 w 948690"/>
                <a:gd name="connsiteY1" fmla="*/ 119380 h 1567180"/>
                <a:gd name="connsiteX2" fmla="*/ 0 w 948690"/>
                <a:gd name="connsiteY2" fmla="*/ 1567180 h 1567180"/>
                <a:gd name="connsiteX3" fmla="*/ 220980 w 948690"/>
                <a:gd name="connsiteY3" fmla="*/ 1538605 h 156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0" h="1567180">
                  <a:moveTo>
                    <a:pt x="948690" y="0"/>
                  </a:moveTo>
                  <a:lnTo>
                    <a:pt x="3810" y="119380"/>
                  </a:lnTo>
                  <a:lnTo>
                    <a:pt x="0" y="1567180"/>
                  </a:lnTo>
                  <a:lnTo>
                    <a:pt x="220980" y="153860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D781C2AD-C4B9-6DF7-1F96-4D3CEA553B57}"/>
              </a:ext>
            </a:extLst>
          </p:cNvPr>
          <p:cNvSpPr/>
          <p:nvPr/>
        </p:nvSpPr>
        <p:spPr>
          <a:xfrm>
            <a:off x="7016791" y="-949097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9016CFAB-D707-DB1C-E4D3-96B94BDA9207}"/>
              </a:ext>
            </a:extLst>
          </p:cNvPr>
          <p:cNvSpPr/>
          <p:nvPr/>
        </p:nvSpPr>
        <p:spPr>
          <a:xfrm>
            <a:off x="6624387" y="-9490974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59305B5-5CE1-6568-26C5-3A464C9A6626}"/>
              </a:ext>
            </a:extLst>
          </p:cNvPr>
          <p:cNvSpPr/>
          <p:nvPr/>
        </p:nvSpPr>
        <p:spPr>
          <a:xfrm>
            <a:off x="6231053" y="-949564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A5298F89-87BC-706A-BE04-D4094DC78FFB}"/>
              </a:ext>
            </a:extLst>
          </p:cNvPr>
          <p:cNvSpPr/>
          <p:nvPr/>
        </p:nvSpPr>
        <p:spPr>
          <a:xfrm>
            <a:off x="5832553" y="-9495640"/>
            <a:ext cx="225228" cy="225228"/>
          </a:xfrm>
          <a:prstGeom prst="ellipse">
            <a:avLst/>
          </a:prstGeom>
          <a:gradFill flip="none" rotWithShape="1">
            <a:gsLst>
              <a:gs pos="71000">
                <a:srgbClr val="48D1D8"/>
              </a:gs>
              <a:gs pos="15000">
                <a:srgbClr val="A3E8EB"/>
              </a:gs>
            </a:gsLst>
            <a:lin ang="0" scaled="1"/>
            <a:tileRect/>
          </a:gradFill>
          <a:ln w="38100" cap="rnd">
            <a:solidFill>
              <a:schemeClr val="tx1"/>
            </a:solidFill>
            <a:round/>
          </a:ln>
          <a:effectLst>
            <a:outerShdw blurRad="215900" sx="102000" sy="102000" algn="ctr" rotWithShape="0">
              <a:srgbClr val="48D1D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6277FB1D-CA9C-E79A-FC2C-95C134862F11}"/>
              </a:ext>
            </a:extLst>
          </p:cNvPr>
          <p:cNvGrpSpPr/>
          <p:nvPr/>
        </p:nvGrpSpPr>
        <p:grpSpPr>
          <a:xfrm rot="21279081">
            <a:off x="4604796" y="-8773402"/>
            <a:ext cx="402722" cy="558713"/>
            <a:chOff x="3461777" y="1545904"/>
            <a:chExt cx="4825662" cy="3053120"/>
          </a:xfrm>
          <a:effectLst>
            <a:outerShdw blurRad="63500" sx="102000" sy="102000" algn="ctr" rotWithShape="0">
              <a:srgbClr val="FF4DC4">
                <a:alpha val="40000"/>
              </a:srgbClr>
            </a:outerShdw>
          </a:effectLst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3897F4FF-7CAF-B0F1-E56F-B503F48F0172}"/>
                </a:ext>
              </a:extLst>
            </p:cNvPr>
            <p:cNvGrpSpPr/>
            <p:nvPr/>
          </p:nvGrpSpPr>
          <p:grpSpPr>
            <a:xfrm rot="463187">
              <a:off x="4292955" y="1545904"/>
              <a:ext cx="3207629" cy="2985437"/>
              <a:chOff x="1762916" y="2590797"/>
              <a:chExt cx="767055" cy="713921"/>
            </a:xfrm>
            <a:noFill/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BF928AFA-B689-8F07-BF3C-7D15AA4564B5}"/>
                  </a:ext>
                </a:extLst>
              </p:cNvPr>
              <p:cNvSpPr/>
              <p:nvPr/>
            </p:nvSpPr>
            <p:spPr>
              <a:xfrm>
                <a:off x="1904998" y="2590797"/>
                <a:ext cx="481966" cy="401957"/>
              </a:xfrm>
              <a:custGeom>
                <a:avLst/>
                <a:gdLst>
                  <a:gd name="connsiteX0" fmla="*/ 240983 w 481966"/>
                  <a:gd name="connsiteY0" fmla="*/ 0 h 401957"/>
                  <a:gd name="connsiteX1" fmla="*/ 481966 w 481966"/>
                  <a:gd name="connsiteY1" fmla="*/ 240983 h 401957"/>
                  <a:gd name="connsiteX2" fmla="*/ 463028 w 481966"/>
                  <a:gd name="connsiteY2" fmla="*/ 334784 h 401957"/>
                  <a:gd name="connsiteX3" fmla="*/ 448882 w 481966"/>
                  <a:gd name="connsiteY3" fmla="*/ 355766 h 401957"/>
                  <a:gd name="connsiteX4" fmla="*/ 399296 w 481966"/>
                  <a:gd name="connsiteY4" fmla="*/ 376882 h 401957"/>
                  <a:gd name="connsiteX5" fmla="*/ 240983 w 481966"/>
                  <a:gd name="connsiteY5" fmla="*/ 401957 h 401957"/>
                  <a:gd name="connsiteX6" fmla="*/ 82670 w 481966"/>
                  <a:gd name="connsiteY6" fmla="*/ 376882 h 401957"/>
                  <a:gd name="connsiteX7" fmla="*/ 33084 w 481966"/>
                  <a:gd name="connsiteY7" fmla="*/ 355766 h 401957"/>
                  <a:gd name="connsiteX8" fmla="*/ 18938 w 481966"/>
                  <a:gd name="connsiteY8" fmla="*/ 334784 h 401957"/>
                  <a:gd name="connsiteX9" fmla="*/ 0 w 481966"/>
                  <a:gd name="connsiteY9" fmla="*/ 240983 h 401957"/>
                  <a:gd name="connsiteX10" fmla="*/ 240983 w 481966"/>
                  <a:gd name="connsiteY10" fmla="*/ 0 h 40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66" h="401957">
                    <a:moveTo>
                      <a:pt x="240983" y="0"/>
                    </a:moveTo>
                    <a:cubicBezTo>
                      <a:pt x="374074" y="0"/>
                      <a:pt x="481966" y="107892"/>
                      <a:pt x="481966" y="240983"/>
                    </a:cubicBezTo>
                    <a:cubicBezTo>
                      <a:pt x="481966" y="274256"/>
                      <a:pt x="475223" y="305954"/>
                      <a:pt x="463028" y="334784"/>
                    </a:cubicBezTo>
                    <a:lnTo>
                      <a:pt x="448882" y="355766"/>
                    </a:lnTo>
                    <a:lnTo>
                      <a:pt x="399296" y="376882"/>
                    </a:lnTo>
                    <a:cubicBezTo>
                      <a:pt x="350637" y="393028"/>
                      <a:pt x="297139" y="401957"/>
                      <a:pt x="240983" y="401957"/>
                    </a:cubicBezTo>
                    <a:cubicBezTo>
                      <a:pt x="184827" y="401957"/>
                      <a:pt x="131329" y="393028"/>
                      <a:pt x="82670" y="376882"/>
                    </a:cubicBezTo>
                    <a:lnTo>
                      <a:pt x="33084" y="355766"/>
                    </a:lnTo>
                    <a:lnTo>
                      <a:pt x="18938" y="334784"/>
                    </a:lnTo>
                    <a:cubicBezTo>
                      <a:pt x="6743" y="305954"/>
                      <a:pt x="0" y="274256"/>
                      <a:pt x="0" y="240983"/>
                    </a:cubicBezTo>
                    <a:cubicBezTo>
                      <a:pt x="0" y="107892"/>
                      <a:pt x="107892" y="0"/>
                      <a:pt x="240983" y="0"/>
                    </a:cubicBezTo>
                    <a:close/>
                  </a:path>
                </a:pathLst>
              </a:custGeom>
              <a:grpFill/>
              <a:ln w="28575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0B421D45-955E-0D57-298C-09AD4A00E29F}"/>
                  </a:ext>
                </a:extLst>
              </p:cNvPr>
              <p:cNvSpPr/>
              <p:nvPr/>
            </p:nvSpPr>
            <p:spPr>
              <a:xfrm>
                <a:off x="2085450" y="3186112"/>
                <a:ext cx="118606" cy="118606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CA48687-DD8B-2CA7-0F1F-68F80F54E151}"/>
                  </a:ext>
                </a:extLst>
              </p:cNvPr>
              <p:cNvSpPr/>
              <p:nvPr/>
            </p:nvSpPr>
            <p:spPr>
              <a:xfrm>
                <a:off x="2411366" y="3168203"/>
                <a:ext cx="118605" cy="118607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BE3CF2EA-542E-D7C4-BCFA-61860930C04A}"/>
                  </a:ext>
                </a:extLst>
              </p:cNvPr>
              <p:cNvSpPr/>
              <p:nvPr/>
            </p:nvSpPr>
            <p:spPr>
              <a:xfrm>
                <a:off x="1762916" y="3151646"/>
                <a:ext cx="118606" cy="118606"/>
              </a:xfrm>
              <a:prstGeom prst="ellipse">
                <a:avLst/>
              </a:prstGeom>
              <a:grpFill/>
              <a:ln w="28575" cap="rnd">
                <a:solidFill>
                  <a:srgbClr val="FF4DC4"/>
                </a:solidFill>
                <a:round/>
              </a:ln>
              <a:effectLst>
                <a:outerShdw sx="91000" sy="91000" algn="ctr" rotWithShape="0">
                  <a:srgbClr val="1DFFC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6CE78B0-1D5F-EDFE-C956-A818D9C35CE8}"/>
                </a:ext>
              </a:extLst>
            </p:cNvPr>
            <p:cNvSpPr/>
            <p:nvPr/>
          </p:nvSpPr>
          <p:spPr>
            <a:xfrm>
              <a:off x="3812014" y="2336594"/>
              <a:ext cx="4143972" cy="1482420"/>
            </a:xfrm>
            <a:custGeom>
              <a:avLst/>
              <a:gdLst>
                <a:gd name="connsiteX0" fmla="*/ 0 w 1991360"/>
                <a:gd name="connsiteY0" fmla="*/ 0 h 1414632"/>
                <a:gd name="connsiteX1" fmla="*/ 787400 w 1991360"/>
                <a:gd name="connsiteY1" fmla="*/ 1412240 h 1414632"/>
                <a:gd name="connsiteX2" fmla="*/ 1991360 w 1991360"/>
                <a:gd name="connsiteY2" fmla="*/ 269240 h 1414632"/>
                <a:gd name="connsiteX0" fmla="*/ 0 w 2394349"/>
                <a:gd name="connsiteY0" fmla="*/ 0 h 1413811"/>
                <a:gd name="connsiteX1" fmla="*/ 787400 w 2394349"/>
                <a:gd name="connsiteY1" fmla="*/ 1412240 h 1413811"/>
                <a:gd name="connsiteX2" fmla="*/ 1991360 w 2394349"/>
                <a:gd name="connsiteY2" fmla="*/ 269240 h 1413811"/>
                <a:gd name="connsiteX0" fmla="*/ 561732 w 3446141"/>
                <a:gd name="connsiteY0" fmla="*/ 0 h 1478508"/>
                <a:gd name="connsiteX1" fmla="*/ 1349132 w 3446141"/>
                <a:gd name="connsiteY1" fmla="*/ 1412240 h 1478508"/>
                <a:gd name="connsiteX2" fmla="*/ 2553092 w 3446141"/>
                <a:gd name="connsiteY2" fmla="*/ 269240 h 1478508"/>
                <a:gd name="connsiteX0" fmla="*/ 561732 w 3563962"/>
                <a:gd name="connsiteY0" fmla="*/ 0 h 1488610"/>
                <a:gd name="connsiteX1" fmla="*/ 1349132 w 3563962"/>
                <a:gd name="connsiteY1" fmla="*/ 1412240 h 1488610"/>
                <a:gd name="connsiteX2" fmla="*/ 2553092 w 3563962"/>
                <a:gd name="connsiteY2" fmla="*/ 269240 h 1488610"/>
                <a:gd name="connsiteX0" fmla="*/ 550738 w 3545215"/>
                <a:gd name="connsiteY0" fmla="*/ 0 h 1471369"/>
                <a:gd name="connsiteX1" fmla="*/ 1338138 w 3545215"/>
                <a:gd name="connsiteY1" fmla="*/ 1412240 h 1471369"/>
                <a:gd name="connsiteX2" fmla="*/ 2542098 w 3545215"/>
                <a:gd name="connsiteY2" fmla="*/ 269240 h 1471369"/>
                <a:gd name="connsiteX0" fmla="*/ 1165578 w 4160055"/>
                <a:gd name="connsiteY0" fmla="*/ 34 h 1471403"/>
                <a:gd name="connsiteX1" fmla="*/ 1952978 w 4160055"/>
                <a:gd name="connsiteY1" fmla="*/ 1412274 h 1471403"/>
                <a:gd name="connsiteX2" fmla="*/ 3156938 w 4160055"/>
                <a:gd name="connsiteY2" fmla="*/ 269274 h 1471403"/>
                <a:gd name="connsiteX0" fmla="*/ 1146074 w 4123660"/>
                <a:gd name="connsiteY0" fmla="*/ 35 h 1482250"/>
                <a:gd name="connsiteX1" fmla="*/ 1933474 w 4123660"/>
                <a:gd name="connsiteY1" fmla="*/ 1412275 h 1482250"/>
                <a:gd name="connsiteX2" fmla="*/ 3137434 w 4123660"/>
                <a:gd name="connsiteY2" fmla="*/ 269275 h 1482250"/>
                <a:gd name="connsiteX0" fmla="*/ 1166386 w 4143972"/>
                <a:gd name="connsiteY0" fmla="*/ 205 h 1482420"/>
                <a:gd name="connsiteX1" fmla="*/ 1953786 w 4143972"/>
                <a:gd name="connsiteY1" fmla="*/ 1412445 h 1482420"/>
                <a:gd name="connsiteX2" fmla="*/ 3157746 w 4143972"/>
                <a:gd name="connsiteY2" fmla="*/ 269445 h 148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3972" h="1482420">
                  <a:moveTo>
                    <a:pt x="1166386" y="205"/>
                  </a:moveTo>
                  <a:cubicBezTo>
                    <a:pt x="-419421" y="-17152"/>
                    <a:pt x="-598067" y="1067852"/>
                    <a:pt x="1953786" y="1412445"/>
                  </a:cubicBezTo>
                  <a:cubicBezTo>
                    <a:pt x="4505639" y="1757038"/>
                    <a:pt x="4718152" y="741461"/>
                    <a:pt x="3157746" y="269445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EFAFEAB-D1CC-83C4-5BD6-F3F54DA81FF8}"/>
                </a:ext>
              </a:extLst>
            </p:cNvPr>
            <p:cNvSpPr/>
            <p:nvPr/>
          </p:nvSpPr>
          <p:spPr>
            <a:xfrm>
              <a:off x="3632350" y="3286698"/>
              <a:ext cx="547833" cy="657976"/>
            </a:xfrm>
            <a:custGeom>
              <a:avLst/>
              <a:gdLst>
                <a:gd name="connsiteX0" fmla="*/ 0 w 436880"/>
                <a:gd name="connsiteY0" fmla="*/ 0 h 965200"/>
                <a:gd name="connsiteX1" fmla="*/ 436880 w 436880"/>
                <a:gd name="connsiteY1" fmla="*/ 965200 h 965200"/>
                <a:gd name="connsiteX0" fmla="*/ 2235 w 439115"/>
                <a:gd name="connsiteY0" fmla="*/ 0 h 965200"/>
                <a:gd name="connsiteX1" fmla="*/ 439115 w 439115"/>
                <a:gd name="connsiteY1" fmla="*/ 965200 h 965200"/>
                <a:gd name="connsiteX0" fmla="*/ 2335 w 439215"/>
                <a:gd name="connsiteY0" fmla="*/ 0 h 965200"/>
                <a:gd name="connsiteX1" fmla="*/ 439215 w 439215"/>
                <a:gd name="connsiteY1" fmla="*/ 965200 h 965200"/>
                <a:gd name="connsiteX0" fmla="*/ 6600 w 443480"/>
                <a:gd name="connsiteY0" fmla="*/ 0 h 965200"/>
                <a:gd name="connsiteX1" fmla="*/ 443480 w 443480"/>
                <a:gd name="connsiteY1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480" h="965200">
                  <a:moveTo>
                    <a:pt x="6600" y="0"/>
                  </a:moveTo>
                  <a:cubicBezTo>
                    <a:pt x="-50973" y="474133"/>
                    <a:pt x="282613" y="816187"/>
                    <a:pt x="443480" y="965200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C82D38B4-0D29-4822-059A-18FB8C480B70}"/>
                </a:ext>
              </a:extLst>
            </p:cNvPr>
            <p:cNvSpPr/>
            <p:nvPr/>
          </p:nvSpPr>
          <p:spPr>
            <a:xfrm rot="20765712">
              <a:off x="4605649" y="4090157"/>
              <a:ext cx="547833" cy="249834"/>
            </a:xfrm>
            <a:custGeom>
              <a:avLst/>
              <a:gdLst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  <a:gd name="connsiteX0" fmla="*/ 0 w 863600"/>
                <a:gd name="connsiteY0" fmla="*/ 0 h 314960"/>
                <a:gd name="connsiteX1" fmla="*/ 863600 w 863600"/>
                <a:gd name="connsiteY1" fmla="*/ 314960 h 31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00" h="314960">
                  <a:moveTo>
                    <a:pt x="0" y="0"/>
                  </a:moveTo>
                  <a:cubicBezTo>
                    <a:pt x="211667" y="120227"/>
                    <a:pt x="550333" y="276013"/>
                    <a:pt x="863600" y="314960"/>
                  </a:cubicBezTo>
                </a:path>
              </a:pathLst>
            </a:custGeom>
            <a:noFill/>
            <a:ln w="28575">
              <a:solidFill>
                <a:srgbClr val="FF4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161D242-AEA7-73B0-ACFC-068B8560365D}"/>
                </a:ext>
              </a:extLst>
            </p:cNvPr>
            <p:cNvSpPr/>
            <p:nvPr/>
          </p:nvSpPr>
          <p:spPr>
            <a:xfrm rot="463187">
              <a:off x="3461777" y="2852980"/>
              <a:ext cx="438137" cy="495980"/>
            </a:xfrm>
            <a:custGeom>
              <a:avLst/>
              <a:gdLst>
                <a:gd name="connsiteX0" fmla="*/ 198011 w 438137"/>
                <a:gd name="connsiteY0" fmla="*/ 5038 h 495980"/>
                <a:gd name="connsiteX1" fmla="*/ 247989 w 438137"/>
                <a:gd name="connsiteY1" fmla="*/ 0 h 495980"/>
                <a:gd name="connsiteX2" fmla="*/ 297968 w 438137"/>
                <a:gd name="connsiteY2" fmla="*/ 5038 h 495980"/>
                <a:gd name="connsiteX3" fmla="*/ 302819 w 438137"/>
                <a:gd name="connsiteY3" fmla="*/ 6543 h 495980"/>
                <a:gd name="connsiteX4" fmla="*/ 307234 w 438137"/>
                <a:gd name="connsiteY4" fmla="*/ 62192 h 495980"/>
                <a:gd name="connsiteX5" fmla="*/ 390928 w 438137"/>
                <a:gd name="connsiteY5" fmla="*/ 323334 h 495980"/>
                <a:gd name="connsiteX6" fmla="*/ 438137 w 438137"/>
                <a:gd name="connsiteY6" fmla="*/ 405416 h 495980"/>
                <a:gd name="connsiteX7" fmla="*/ 423345 w 438137"/>
                <a:gd name="connsiteY7" fmla="*/ 423344 h 495980"/>
                <a:gd name="connsiteX8" fmla="*/ 247989 w 438137"/>
                <a:gd name="connsiteY8" fmla="*/ 495980 h 495980"/>
                <a:gd name="connsiteX9" fmla="*/ 0 w 438137"/>
                <a:gd name="connsiteY9" fmla="*/ 247989 h 495980"/>
                <a:gd name="connsiteX10" fmla="*/ 198011 w 438137"/>
                <a:gd name="connsiteY10" fmla="*/ 5038 h 49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37" h="495980">
                  <a:moveTo>
                    <a:pt x="198011" y="5038"/>
                  </a:moveTo>
                  <a:cubicBezTo>
                    <a:pt x="214154" y="1734"/>
                    <a:pt x="230869" y="0"/>
                    <a:pt x="247989" y="0"/>
                  </a:cubicBezTo>
                  <a:cubicBezTo>
                    <a:pt x="265109" y="-1"/>
                    <a:pt x="281824" y="1734"/>
                    <a:pt x="297968" y="5038"/>
                  </a:cubicBezTo>
                  <a:lnTo>
                    <a:pt x="302819" y="6543"/>
                  </a:lnTo>
                  <a:lnTo>
                    <a:pt x="307234" y="62192"/>
                  </a:lnTo>
                  <a:cubicBezTo>
                    <a:pt x="321595" y="152173"/>
                    <a:pt x="349962" y="239520"/>
                    <a:pt x="390928" y="323334"/>
                  </a:cubicBezTo>
                  <a:lnTo>
                    <a:pt x="438137" y="405416"/>
                  </a:lnTo>
                  <a:lnTo>
                    <a:pt x="423345" y="423344"/>
                  </a:lnTo>
                  <a:cubicBezTo>
                    <a:pt x="378468" y="468222"/>
                    <a:pt x="316470" y="495979"/>
                    <a:pt x="247989" y="495980"/>
                  </a:cubicBezTo>
                  <a:cubicBezTo>
                    <a:pt x="111028" y="495979"/>
                    <a:pt x="-1" y="384950"/>
                    <a:pt x="0" y="247989"/>
                  </a:cubicBezTo>
                  <a:cubicBezTo>
                    <a:pt x="-1" y="128148"/>
                    <a:pt x="85006" y="28162"/>
                    <a:pt x="198011" y="5038"/>
                  </a:cubicBezTo>
                  <a:close/>
                </a:path>
              </a:pathLst>
            </a:custGeom>
            <a:noFill/>
            <a:ln w="28575" cap="rnd">
              <a:solidFill>
                <a:srgbClr val="FF4DC4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309315A-167A-C005-0F87-A8E63EE915EA}"/>
                </a:ext>
              </a:extLst>
            </p:cNvPr>
            <p:cNvSpPr/>
            <p:nvPr/>
          </p:nvSpPr>
          <p:spPr>
            <a:xfrm rot="21417110">
              <a:off x="7855777" y="3443406"/>
              <a:ext cx="431662" cy="495980"/>
            </a:xfrm>
            <a:custGeom>
              <a:avLst/>
              <a:gdLst>
                <a:gd name="connsiteX0" fmla="*/ 142946 w 431660"/>
                <a:gd name="connsiteY0" fmla="*/ 4106 h 495981"/>
                <a:gd name="connsiteX1" fmla="*/ 183669 w 431660"/>
                <a:gd name="connsiteY1" fmla="*/ 0 h 495981"/>
                <a:gd name="connsiteX2" fmla="*/ 431660 w 431660"/>
                <a:gd name="connsiteY2" fmla="*/ 247990 h 495981"/>
                <a:gd name="connsiteX3" fmla="*/ 183669 w 431660"/>
                <a:gd name="connsiteY3" fmla="*/ 495981 h 495981"/>
                <a:gd name="connsiteX4" fmla="*/ 8314 w 431660"/>
                <a:gd name="connsiteY4" fmla="*/ 423345 h 495981"/>
                <a:gd name="connsiteX5" fmla="*/ 0 w 431660"/>
                <a:gd name="connsiteY5" fmla="*/ 413269 h 495981"/>
                <a:gd name="connsiteX6" fmla="*/ 55112 w 431660"/>
                <a:gd name="connsiteY6" fmla="*/ 317447 h 495981"/>
                <a:gd name="connsiteX7" fmla="*/ 138804 w 431660"/>
                <a:gd name="connsiteY7" fmla="*/ 56304 h 495981"/>
                <a:gd name="connsiteX8" fmla="*/ 142946 w 431660"/>
                <a:gd name="connsiteY8" fmla="*/ 4106 h 49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660" h="495981">
                  <a:moveTo>
                    <a:pt x="142946" y="4106"/>
                  </a:moveTo>
                  <a:lnTo>
                    <a:pt x="183669" y="0"/>
                  </a:lnTo>
                  <a:cubicBezTo>
                    <a:pt x="320630" y="0"/>
                    <a:pt x="431659" y="111030"/>
                    <a:pt x="431660" y="247990"/>
                  </a:cubicBezTo>
                  <a:cubicBezTo>
                    <a:pt x="431659" y="384951"/>
                    <a:pt x="320630" y="495980"/>
                    <a:pt x="183669" y="495981"/>
                  </a:cubicBezTo>
                  <a:cubicBezTo>
                    <a:pt x="115188" y="495980"/>
                    <a:pt x="53191" y="468223"/>
                    <a:pt x="8314" y="423345"/>
                  </a:cubicBezTo>
                  <a:lnTo>
                    <a:pt x="0" y="413269"/>
                  </a:lnTo>
                  <a:lnTo>
                    <a:pt x="55112" y="317447"/>
                  </a:lnTo>
                  <a:cubicBezTo>
                    <a:pt x="96077" y="233633"/>
                    <a:pt x="124444" y="146286"/>
                    <a:pt x="138804" y="56304"/>
                  </a:cubicBezTo>
                  <a:lnTo>
                    <a:pt x="142946" y="4106"/>
                  </a:lnTo>
                  <a:close/>
                </a:path>
              </a:pathLst>
            </a:custGeom>
            <a:noFill/>
            <a:ln w="28575" cap="rnd">
              <a:solidFill>
                <a:srgbClr val="FF4DC4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0605AEC-CA94-8ACE-73FB-ED8F94F8092C}"/>
                </a:ext>
              </a:extLst>
            </p:cNvPr>
            <p:cNvGrpSpPr/>
            <p:nvPr/>
          </p:nvGrpSpPr>
          <p:grpSpPr>
            <a:xfrm rot="996822" flipH="1">
              <a:off x="6018759" y="3666177"/>
              <a:ext cx="1743242" cy="932847"/>
              <a:chOff x="3896096" y="3508619"/>
              <a:chExt cx="1770526" cy="932847"/>
            </a:xfrm>
            <a:noFill/>
          </p:grpSpPr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6A63875-184F-E481-A253-053CFE1C69D4}"/>
                  </a:ext>
                </a:extLst>
              </p:cNvPr>
              <p:cNvSpPr/>
              <p:nvPr/>
            </p:nvSpPr>
            <p:spPr>
              <a:xfrm rot="580972">
                <a:off x="3896096" y="3508619"/>
                <a:ext cx="556408" cy="500019"/>
              </a:xfrm>
              <a:custGeom>
                <a:avLst/>
                <a:gdLst>
                  <a:gd name="connsiteX0" fmla="*/ 0 w 436880"/>
                  <a:gd name="connsiteY0" fmla="*/ 0 h 965200"/>
                  <a:gd name="connsiteX1" fmla="*/ 436880 w 436880"/>
                  <a:gd name="connsiteY1" fmla="*/ 965200 h 965200"/>
                  <a:gd name="connsiteX0" fmla="*/ 2235 w 439115"/>
                  <a:gd name="connsiteY0" fmla="*/ 0 h 965200"/>
                  <a:gd name="connsiteX1" fmla="*/ 439115 w 439115"/>
                  <a:gd name="connsiteY1" fmla="*/ 965200 h 965200"/>
                  <a:gd name="connsiteX0" fmla="*/ 2335 w 439215"/>
                  <a:gd name="connsiteY0" fmla="*/ 0 h 965200"/>
                  <a:gd name="connsiteX1" fmla="*/ 439215 w 439215"/>
                  <a:gd name="connsiteY1" fmla="*/ 965200 h 965200"/>
                  <a:gd name="connsiteX0" fmla="*/ 6600 w 443480"/>
                  <a:gd name="connsiteY0" fmla="*/ 0 h 965200"/>
                  <a:gd name="connsiteX1" fmla="*/ 443480 w 443480"/>
                  <a:gd name="connsiteY1" fmla="*/ 965200 h 965200"/>
                  <a:gd name="connsiteX0" fmla="*/ 8406 w 363124"/>
                  <a:gd name="connsiteY0" fmla="*/ 2 h 900587"/>
                  <a:gd name="connsiteX1" fmla="*/ 363124 w 363124"/>
                  <a:gd name="connsiteY1" fmla="*/ 900587 h 90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3124" h="900587">
                    <a:moveTo>
                      <a:pt x="8406" y="2"/>
                    </a:moveTo>
                    <a:cubicBezTo>
                      <a:pt x="-49167" y="474135"/>
                      <a:pt x="202257" y="751574"/>
                      <a:pt x="363124" y="900587"/>
                    </a:cubicBezTo>
                  </a:path>
                </a:pathLst>
              </a:custGeom>
              <a:grpFill/>
              <a:ln w="28575" cap="rnd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57A1E35-43F0-741A-5374-14EA331C7C74}"/>
                  </a:ext>
                </a:extLst>
              </p:cNvPr>
              <p:cNvSpPr/>
              <p:nvPr/>
            </p:nvSpPr>
            <p:spPr>
              <a:xfrm rot="20645079">
                <a:off x="4939587" y="4191632"/>
                <a:ext cx="727035" cy="249834"/>
              </a:xfrm>
              <a:custGeom>
                <a:avLst/>
                <a:gdLst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  <a:gd name="connsiteX0" fmla="*/ 0 w 863600"/>
                  <a:gd name="connsiteY0" fmla="*/ 0 h 314960"/>
                  <a:gd name="connsiteX1" fmla="*/ 863600 w 863600"/>
                  <a:gd name="connsiteY1" fmla="*/ 314960 h 31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3600" h="314960">
                    <a:moveTo>
                      <a:pt x="0" y="0"/>
                    </a:moveTo>
                    <a:cubicBezTo>
                      <a:pt x="211667" y="120227"/>
                      <a:pt x="550333" y="276013"/>
                      <a:pt x="863600" y="314960"/>
                    </a:cubicBezTo>
                  </a:path>
                </a:pathLst>
              </a:custGeom>
              <a:grpFill/>
              <a:ln w="28575">
                <a:solidFill>
                  <a:srgbClr val="FF4D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  <p:sp>
        <p:nvSpPr>
          <p:cNvPr id="2" name="Google Shape;210;p1">
            <a:extLst>
              <a:ext uri="{FF2B5EF4-FFF2-40B4-BE49-F238E27FC236}">
                <a16:creationId xmlns:a16="http://schemas.microsoft.com/office/drawing/2014/main" id="{E4D70A9C-4E1A-1B02-3DAD-C5E39F13E3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3" name="Google Shape;211;p1">
            <a:extLst>
              <a:ext uri="{FF2B5EF4-FFF2-40B4-BE49-F238E27FC236}">
                <a16:creationId xmlns:a16="http://schemas.microsoft.com/office/drawing/2014/main" id="{BEB746C6-8219-E31D-26C1-8A95D5574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6352" y="129986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Ministry of AYUSH.</a:t>
            </a:r>
            <a:endParaRPr lang="en-US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1503.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Automatic Drug Dispenser.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MINTMIND.</a:t>
            </a:r>
            <a:endParaRPr lang="en-US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Harshit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Rajpriya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Shobhane.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Indian Institute Of Information Technology Ranchi(IIITR).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MedTech / </a:t>
            </a:r>
            <a:r>
              <a:rPr lang="en-IN" b="1" i="0" dirty="0" err="1">
                <a:solidFill>
                  <a:srgbClr val="212529"/>
                </a:solidFill>
                <a:effectLst/>
                <a:latin typeface="montserratregular"/>
              </a:rPr>
              <a:t>BioTech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 / </a:t>
            </a:r>
            <a:r>
              <a:rPr lang="en-IN" b="1" i="0" dirty="0" err="1">
                <a:solidFill>
                  <a:srgbClr val="212529"/>
                </a:solidFill>
                <a:effectLst/>
                <a:latin typeface="montserratregular"/>
              </a:rPr>
              <a:t>HealthTech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.</a:t>
            </a:r>
            <a:endParaRPr b="1" dirty="0"/>
          </a:p>
        </p:txBody>
      </p:sp>
      <p:pic>
        <p:nvPicPr>
          <p:cNvPr id="4" name="Google Shape;212;p1">
            <a:extLst>
              <a:ext uri="{FF2B5EF4-FFF2-40B4-BE49-F238E27FC236}">
                <a16:creationId xmlns:a16="http://schemas.microsoft.com/office/drawing/2014/main" id="{4B344315-ACB9-FED2-0B91-5AE14B7837A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55820" y="662109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80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6" dur="4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6 -7.40741E-7 L -0.0306 0.00463 " pathEditMode="relative" rAng="0" ptsTypes="AA" p14:bounceEnd="50000">
                                          <p:cBhvr>
                                            <p:cTn id="8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 p14:bounceEnd="50000">
                                          <p:cBhvr>
                                            <p:cTn id="10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 p14:bounceEnd="50000">
                                          <p:cBhvr>
                                            <p:cTn id="12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" presetID="42" presetClass="path" presetSubtype="0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17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1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 p14:bounceEnd="40000">
                                          <p:cBhvr>
                                            <p:cTn id="2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3" dur="4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25" dur="4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27" dur="8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29" dur="8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63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59 0.25463 L -0.03059 0.04584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3100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42" dur="8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7 0.04977 " pathEditMode="relative" rAng="0" ptsTypes="AA" p14:bounceEnd="50000">
                                          <p:cBhvr>
                                            <p:cTn id="44" dur="2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 p14:bounceEnd="50000">
                                          <p:cBhvr>
                                            <p:cTn id="46" dur="2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 p14:bounceEnd="50000">
                                          <p:cBhvr>
                                            <p:cTn id="48" dur="2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59 0.04584 L -0.10937 0.04977 " pathEditMode="relative" rAng="0" ptsTypes="AA" p14:bounceEnd="50000">
                                          <p:cBhvr>
                                            <p:cTn id="50" dur="2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0" presetClass="path" presetSubtype="0" autoRev="1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52" dur="3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4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937 0.04977 L -0.10937 0.26042 " pathEditMode="relative" rAng="0" ptsTypes="AA">
                                          <p:cBhvr>
                                            <p:cTn id="55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7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fill="hold" nodeType="with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 p14:bounceEnd="83333">
                                          <p:cBhvr>
                                            <p:cTn id="5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fill="hold" nodeType="with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animRot by="-4200000" p14:bounceEnd="83333">
                                          <p:cBhvr>
                                            <p:cTn id="6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5E-6 -1.85185E-6 L 2.5E-6 0.11296 " pathEditMode="relative" rAng="0" ptsTypes="AA">
                                          <p:cBhvr>
                                            <p:cTn id="63" dur="3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65" dur="4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0" presetClass="path" presetSubtype="0" decel="83333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-0.0513 0.0655 C -0.07005 0.09768 -0.08724 0.15254 -0.09375 0.1949 C -0.09961 0.13912 -0.13737 0.09351 -0.16445 0.10393 " pathEditMode="relative" rAng="0" ptsTypes="AAA">
                                          <p:cBhvr>
                                            <p:cTn id="69" dur="6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ntr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81" dur="4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5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8" presetClass="emph" presetSubtype="0" accel="100000" fill="hold" nodeType="withEffect" p14:presetBounceEnd="85000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 p14:bounceEnd="85000">
                                          <p:cBhvr>
                                            <p:cTn id="87" dur="3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100000" fill="hold" nodeType="withEffect" p14:presetBounceEnd="85000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 p14:bounceEnd="85000">
                                          <p:cBhvr>
                                            <p:cTn id="89" dur="3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7 0.04977 L -2.08333E-6 -7.40741E-7 " pathEditMode="relative" rAng="0" ptsTypes="AA" p14:bounceEnd="33333">
                                          <p:cBhvr>
                                            <p:cTn id="91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 p14:bounceEnd="33333">
                                          <p:cBhvr>
                                            <p:cTn id="93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3" presetClass="path" presetSubtype="0" fill="hold" nodeType="withEffect" p14:presetBounceEnd="33333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 p14:bounceEnd="33333">
                                          <p:cBhvr>
                                            <p:cTn id="95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animRot by="-3600000" p14:bounceEnd="80000">
                                          <p:cBhvr>
                                            <p:cTn id="97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accel="100000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animRot by="3600000" p14:bounceEnd="80000">
                                          <p:cBhvr>
                                            <p:cTn id="99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xit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xit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5" grpId="0" animBg="1"/>
          <p:bldP spid="346" grpId="0" animBg="1"/>
          <p:bldP spid="378" grpId="0" animBg="1"/>
          <p:bldP spid="378" grpId="1" animBg="1"/>
          <p:bldP spid="416" grpId="0" animBg="1"/>
          <p:bldP spid="416" grpId="1" animBg="1"/>
          <p:bldP spid="417" grpId="0" animBg="1"/>
          <p:bldP spid="417" grpId="1" animBg="1"/>
          <p:bldP spid="418" grpId="0" animBg="1"/>
          <p:bldP spid="418" grpId="1" animBg="1"/>
          <p:bldP spid="419" grpId="0" animBg="1"/>
          <p:bldP spid="41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utoRev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6" dur="4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08333E-6 -7.40741E-7 L -0.0306 0.00463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7.40741E-7 L -0.0306 0.00463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autoRev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14" dur="300" fill="hold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00463 L -0.0306 0.25463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3" dur="4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25" dur="4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27" dur="8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29" dur="8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63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6 0.25463 L -0.0306 0.04583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3059 0.25463 L -0.03059 0.04584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044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3100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42" dur="800" fill="hold"/>
                                            <p:tgtEl>
                                              <p:spTgt spid="3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7 0.04977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6 0.04583 L -0.10938 0.04977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Motion origin="layout" path="M -0.03059 0.04584 L -0.10937 0.04977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5" y="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0" presetClass="path" presetSubtype="0" autoRev="1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Motion origin="layout" path="M 2.08333E-6 -2.22222E-6 C 2.08333E-6 0.00185 2.08333E-6 0.00209 2.08333E-6 0.00602 " pathEditMode="relative" rAng="0" ptsTypes="AA">
                                          <p:cBhvr>
                                            <p:cTn id="52" dur="3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4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937 0.04977 L -0.10937 0.26042 " pathEditMode="relative" rAng="0" ptsTypes="AA">
                                          <p:cBhvr>
                                            <p:cTn id="55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7" dur="8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200000">
                                          <p:cBhvr>
                                            <p:cTn id="59" dur="1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4200000">
                                          <p:cBhvr>
                                            <p:cTn id="61" dur="1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2.5E-6 -1.85185E-6 L 2.5E-6 0.11296 " pathEditMode="relative" rAng="0" ptsTypes="AA">
                                          <p:cBhvr>
                                            <p:cTn id="63" dur="3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65" dur="4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0" presetClass="path" presetSubtype="0" decel="83333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-0.0513 0.0655 C -0.07005 0.09768 -0.08724 0.15254 -0.09375 0.1949 C -0.09961 0.13912 -0.13737 0.09351 -0.16445 0.10393 " pathEditMode="relative" rAng="0" ptsTypes="AAA">
                                          <p:cBhvr>
                                            <p:cTn id="69" dur="6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664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ntr" presetSubtype="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0" presetClass="pat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2.5E-6 0.11296 C 0.00495 0.125 0.01263 0.05394 0.03034 0.06968 C 0.04778 0.08496 0.04909 0.18542 0.0789 0.18334 C 0.20872 0.17107 0.40638 -0.11389 0.51784 -0.76504 " pathEditMode="relative" rAng="0" ptsTypes="AAAA">
                                          <p:cBhvr>
                                            <p:cTn id="81" dur="4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885" y="-40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5" dur="5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6" presetID="8" presetClass="emph" presetSubtype="0" ac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7" dur="30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89" dur="3000" fill="hold"/>
                                            <p:tgtEl>
                                              <p:spTgt spid="39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7 0.04977 L -2.08333E-6 -7.40741E-7 " pathEditMode="relative" rAng="0" ptsTypes="AA">
                                          <p:cBhvr>
                                            <p:cTn id="91" dur="3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>
                                          <p:cBhvr>
                                            <p:cTn id="93" dur="30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63" presetClass="pat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-0.10938 0.04977 L 1.25E-6 7.40741E-7 " pathEditMode="relative" rAng="0" ptsTypes="AA">
                                          <p:cBhvr>
                                            <p:cTn id="95" dur="30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469" y="-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97" dur="1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ac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99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xit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3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xit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3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5" grpId="0" animBg="1"/>
          <p:bldP spid="346" grpId="0" animBg="1"/>
          <p:bldP spid="378" grpId="0" animBg="1"/>
          <p:bldP spid="378" grpId="1" animBg="1"/>
          <p:bldP spid="416" grpId="0" animBg="1"/>
          <p:bldP spid="416" grpId="1" animBg="1"/>
          <p:bldP spid="417" grpId="0" animBg="1"/>
          <p:bldP spid="417" grpId="1" animBg="1"/>
          <p:bldP spid="418" grpId="0" animBg="1"/>
          <p:bldP spid="418" grpId="1" animBg="1"/>
          <p:bldP spid="419" grpId="0" animBg="1"/>
          <p:bldP spid="419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359067"/>
            <a:ext cx="5003664" cy="36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725046"/>
            <a:ext cx="6024054" cy="57035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184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dirty="0"/>
              <a:t>    We hope to solve this problem by developing an IoT-based system that can read the QR code, determine what medication is needed, and dispense it in a timely and precise fashion. </a:t>
            </a:r>
            <a:r>
              <a:rPr lang="en-US" sz="1400" b="1" dirty="0"/>
              <a:t>The Prototype will function as follow :</a:t>
            </a:r>
          </a:p>
          <a:p>
            <a:pPr marL="285750" lvl="0" indent="-184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dirty="0"/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Utilize an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ESP Cam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to identify and capture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QR code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Decode the </a:t>
            </a: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QR code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extract medication information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, including required medicines and quantities.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Calculate the </a:t>
            </a: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cost of the identified medicines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generate an itemized bill</a:t>
            </a: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Display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total cost on an LED screen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for the user to view.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Provide the user with a QR code for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payment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Verify the payment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using the provided QR code.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If payment is confirmed, accurately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dispense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the required medications.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Notify the user that the medications are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ready for pickup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, ensuring a secure and efficient medication dispensing process.</a:t>
            </a:r>
          </a:p>
          <a:p>
            <a:pPr marL="38735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119380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36378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790896"/>
            <a:ext cx="4572001" cy="2788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Technology 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D6028-608F-4320-70C3-08ACBA65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44" y="4957920"/>
            <a:ext cx="640653" cy="640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73DE4-17D3-4026-3458-5C7422BB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26" y="4167663"/>
            <a:ext cx="1168784" cy="701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17B3F5-0732-9BE8-49C0-622215441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295" y="4091661"/>
            <a:ext cx="894430" cy="5931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1F11D-9931-7098-901C-909697BAB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542" y="4204626"/>
            <a:ext cx="957908" cy="517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B9A4A5-4D18-302E-5A47-BDC956F5C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2867" y="4957920"/>
            <a:ext cx="640397" cy="640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752931-7A43-8A46-F4FD-A54D6FBAD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0601" y="4896612"/>
            <a:ext cx="751490" cy="7514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881B8E-A750-E856-AE1F-ED0255D6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457" y="5435013"/>
            <a:ext cx="1962608" cy="1090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E010BE-7D61-A274-841D-9F25272732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0823" y="5435013"/>
            <a:ext cx="890056" cy="89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2FBFF5-62B1-BFC4-94BA-19063AF053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782" y="749324"/>
            <a:ext cx="4853931" cy="2666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F92AAF-D713-612C-28D8-CE720D51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335255"/>
            <a:ext cx="11485685" cy="41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5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453914" y="1120666"/>
            <a:ext cx="5249918" cy="46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53914" y="200421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53914" y="2388967"/>
            <a:ext cx="5249918" cy="41909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/>
              </a:rPr>
              <a:t>1. Searching for a Dispenser's Location</a:t>
            </a:r>
            <a:r>
              <a:rPr lang="en-US" sz="11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effectLst/>
              </a:rPr>
              <a:t>        First, our app makes it simple for users to locate a pharmacy near them.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>
                <a:solidFill>
                  <a:schemeClr val="tx1"/>
                </a:solidFill>
                <a:effectLst/>
              </a:rPr>
              <a:t>Second, we use machine learning and artificial intelligence to find the nearest dispenser, figure out the best way to go there, and update you in real time.</a:t>
            </a:r>
          </a:p>
          <a:p>
            <a:r>
              <a:rPr lang="en-US" sz="1100" b="1" dirty="0">
                <a:solidFill>
                  <a:schemeClr val="tx1"/>
                </a:solidFill>
                <a:effectLst/>
              </a:rPr>
              <a:t>2. Billing and scanning QR codes</a:t>
            </a:r>
            <a:r>
              <a:rPr lang="en-US" sz="11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effectLst/>
              </a:rPr>
              <a:t>         </a:t>
            </a:r>
            <a:r>
              <a:rPr lang="en-US" sz="1100" dirty="0">
                <a:solidFill>
                  <a:schemeClr val="tx1"/>
                </a:solidFill>
              </a:rPr>
              <a:t>First, w</a:t>
            </a:r>
            <a:r>
              <a:rPr lang="en-US" sz="1100" dirty="0">
                <a:solidFill>
                  <a:schemeClr val="tx1"/>
                </a:solidFill>
                <a:effectLst/>
              </a:rPr>
              <a:t>e use an ESP Cam to read the user-provided QR code.</a:t>
            </a:r>
          </a:p>
          <a:p>
            <a:r>
              <a:rPr lang="en-US" sz="1100" dirty="0">
                <a:solidFill>
                  <a:schemeClr val="tx1"/>
                </a:solidFill>
                <a:effectLst/>
              </a:rPr>
              <a:t>        The system reads the QR code, computes the cost of the patient's medications, and displays the total right away on an LED screen for patient approval.</a:t>
            </a:r>
          </a:p>
          <a:p>
            <a:r>
              <a:rPr lang="en-US" sz="1100" b="1" dirty="0">
                <a:solidFill>
                  <a:schemeClr val="tx1"/>
                </a:solidFill>
                <a:effectLst/>
              </a:rPr>
              <a:t>3. Confirmation of Payment</a:t>
            </a:r>
            <a:r>
              <a:rPr lang="en-US" sz="11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effectLst/>
              </a:rPr>
              <a:t>        To ensure a safe and transparent procedure, medication is only dispensed when the user has paid for it using the QR code given.</a:t>
            </a:r>
          </a:p>
          <a:p>
            <a:r>
              <a:rPr lang="en-US" sz="1100" b="1" dirty="0">
                <a:solidFill>
                  <a:schemeClr val="tx1"/>
                </a:solidFill>
                <a:effectLst/>
              </a:rPr>
              <a:t>4. Collection of Medications:</a:t>
            </a:r>
          </a:p>
          <a:p>
            <a:r>
              <a:rPr lang="en-US" sz="1100" dirty="0">
                <a:solidFill>
                  <a:schemeClr val="tx1"/>
                </a:solidFill>
                <a:effectLst/>
              </a:rPr>
              <a:t>        First, once payment is verified, the system activates the servo for the pharmaceutical slot that the QR code was scanned from. After that, patients can pick up their prescriptions in a simplified and timely manner.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119380" y="655901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67450" y="22304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419849" y="573273"/>
            <a:ext cx="4838701" cy="612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Medication Donations: Enable users to donate unused, effective medications to those in need. Reward donors with future drug purchase discount coupons, promoting charitable giving.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Expiration Alerts: Notify users in advance of medication expiration dates. Encourage timely usage or replacement to maximize effectiveness and reduce waste.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Emergency First Aid Kits: Stock vending machines with basic supplies like bandages, antiseptics, and pain relievers. Enhance public safety by providing essential medical care items.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 Remote Monitoring and Restocking: Connect vending machines to the internet for real-time monitoring. Offer automatic restocking recommendations when pharmaceutical supplies run low.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Cashback Incentives: Reward medicine donors with redeemable cashback points.</a:t>
            </a:r>
            <a:endParaRPr lang="en-US" sz="1200" dirty="0"/>
          </a:p>
          <a:p>
            <a:pPr marL="0"/>
            <a:r>
              <a:rPr lang="en-US" sz="1200" b="0" dirty="0">
                <a:effectLst/>
              </a:rPr>
              <a:t>Foster social responsibility and frequent vending machine use.</a:t>
            </a:r>
            <a:endParaRPr lang="en-US" sz="1200" dirty="0">
              <a:effectLst/>
            </a:endParaRPr>
          </a:p>
          <a:p>
            <a:pPr marL="0"/>
            <a:r>
              <a:rPr lang="en-US" sz="1200" dirty="0">
                <a:effectLst/>
              </a:rPr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Prescription Validation: Verify medication authenticity and safety using barcode scanning or image recognition. Ensure donated medicines meet quality standards.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Medication Disposal: Provide an eco-friendly option for safe medication disposal.</a:t>
            </a:r>
            <a:r>
              <a:rPr lang="en-US" sz="1200" dirty="0"/>
              <a:t> </a:t>
            </a:r>
            <a:r>
              <a:rPr lang="en-US" sz="1200" b="0" dirty="0">
                <a:effectLst/>
              </a:rPr>
              <a:t>Safeguard public health and the environment.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⮚ </a:t>
            </a:r>
            <a:r>
              <a:rPr lang="en-US" sz="1200" b="0" dirty="0">
                <a:effectLst/>
              </a:rPr>
              <a:t>Health Reports: Generate regular reports on medication donations, expiration alerts, and first aid distribution. </a:t>
            </a:r>
            <a:r>
              <a:rPr lang="en-US" sz="1200" dirty="0" err="1"/>
              <a:t>Recognise</a:t>
            </a:r>
            <a:r>
              <a:rPr lang="en-US" sz="1200" b="0" dirty="0">
                <a:effectLst/>
              </a:rPr>
              <a:t> user contributions to public health.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Multilingual Support: Offer updates and notifications in multiple languages. Ensure inclusivity and accessibility.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119380" y="655901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381000" y="135259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GAME CHANGER ADDITION</a:t>
            </a:r>
          </a:p>
        </p:txBody>
      </p:sp>
      <p:sp>
        <p:nvSpPr>
          <p:cNvPr id="232" name="Google Shape;232;p3"/>
          <p:cNvSpPr txBox="1"/>
          <p:nvPr/>
        </p:nvSpPr>
        <p:spPr>
          <a:xfrm>
            <a:off x="381000" y="2066925"/>
            <a:ext cx="10306050" cy="4615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Medication Donations: Enable users to donate unused, effective medications to those in need. Reward donors with future drug purchase discount coupons, promoting charitable giving.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Expiration Alerts: Notify users in advance of medication expiration dates. Encourage timely usage or replacement to maximize effectiveness and reduce waste.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Emergency First Aid Kits: Stock vending machines with basic supplies like bandages, antiseptics, and pain relievers. Enhance public safety by providing essential medical care items.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 Remote Monitoring and Restocking: Connect vending machines to the internet for real-time monitoring. Offer automatic restocking recommendations when pharmaceutical supplies run low.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Cashback Incentives: Reward medicine donors with redeemable cashback points.</a:t>
            </a:r>
            <a:endParaRPr lang="en-US" sz="1200" dirty="0"/>
          </a:p>
          <a:p>
            <a:pPr marL="0"/>
            <a:r>
              <a:rPr lang="en-US" sz="1200" b="0" dirty="0">
                <a:effectLst/>
              </a:rPr>
              <a:t>Foster social responsibility and frequent vending machine use.</a:t>
            </a:r>
            <a:endParaRPr lang="en-US" sz="1200" dirty="0">
              <a:effectLst/>
            </a:endParaRPr>
          </a:p>
          <a:p>
            <a:pPr marL="0"/>
            <a:r>
              <a:rPr lang="en-US" sz="1200" dirty="0">
                <a:effectLst/>
              </a:rPr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Prescription Validation: Verify medication authenticity and safety using barcode scanning or image recognition. Ensure donated medicines meet quality standards.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Medication Disposal: Provide an eco-friendly option for safe medication disposal.</a:t>
            </a:r>
            <a:r>
              <a:rPr lang="en-US" sz="1200" dirty="0"/>
              <a:t> </a:t>
            </a:r>
            <a:r>
              <a:rPr lang="en-US" sz="1200" b="0" dirty="0">
                <a:effectLst/>
              </a:rPr>
              <a:t>Safeguard public health and the environment.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⮚ </a:t>
            </a:r>
            <a:r>
              <a:rPr lang="en-US" sz="1200" b="0" dirty="0">
                <a:effectLst/>
              </a:rPr>
              <a:t>Health Reports: Generate regular reports on medication donations, expiration alerts, and first aid distribution. </a:t>
            </a:r>
            <a:r>
              <a:rPr lang="en-US" sz="1200" dirty="0" err="1"/>
              <a:t>Recognise</a:t>
            </a:r>
            <a:r>
              <a:rPr lang="en-US" sz="1200" b="0" dirty="0">
                <a:effectLst/>
              </a:rPr>
              <a:t> user contributions to public health.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>
                <a:effectLst/>
              </a:rPr>
              <a:t>⮚</a:t>
            </a:r>
            <a:r>
              <a:rPr lang="en-US" sz="1200" b="0" dirty="0">
                <a:effectLst/>
              </a:rPr>
              <a:t>Multilingual Support: Offer updates and notifications in multiple languages. Ensure inclusivity and accessibility.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386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>
                <a:solidFill>
                  <a:srgbClr val="5D7C3F"/>
                </a:solidFill>
              </a:rPr>
              <a:t>Harshit </a:t>
            </a:r>
            <a:r>
              <a:rPr lang="en-IN" sz="1200" b="1" dirty="0" err="1">
                <a:solidFill>
                  <a:srgbClr val="5D7C3F"/>
                </a:solidFill>
              </a:rPr>
              <a:t>shobhane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Vishesh</a:t>
            </a:r>
            <a:r>
              <a:rPr lang="en-US" sz="1200" b="1" dirty="0">
                <a:solidFill>
                  <a:srgbClr val="5D7C3F"/>
                </a:solidFill>
              </a:rPr>
              <a:t> Dadhich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r>
              <a:rPr lang="en-US" sz="12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Shivam Yadav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r>
              <a:rPr lang="en-US" sz="1200" dirty="0"/>
              <a:t>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Aditya Sinha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Shakti Priya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II</a:t>
            </a:r>
            <a:r>
              <a:rPr lang="en-US" sz="1200" dirty="0"/>
              <a:t> 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5 Name: Pragati Ghosh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b="1" dirty="0" err="1"/>
              <a:t>Btech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b="1" dirty="0"/>
              <a:t> CSE</a:t>
            </a:r>
            <a:r>
              <a:rPr lang="en-US" sz="1200" dirty="0"/>
              <a:t>		Year (I,II,III,IV): </a:t>
            </a:r>
            <a:r>
              <a:rPr lang="en-US" sz="1200" b="1" dirty="0"/>
              <a:t>I</a:t>
            </a:r>
            <a:r>
              <a:rPr lang="en-US" sz="12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1219</Words>
  <Application>Microsoft Office PowerPoint</Application>
  <PresentationFormat>Widescreen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Noto Sans Symbols</vt:lpstr>
      <vt:lpstr>Arial</vt:lpstr>
      <vt:lpstr>montserratregular</vt:lpstr>
      <vt:lpstr>Franklin Gothic</vt:lpstr>
      <vt:lpstr>Aharoni</vt:lpstr>
      <vt:lpstr>Calibri</vt:lpstr>
      <vt:lpstr>Libre Franklin</vt:lpstr>
      <vt:lpstr>Söhne</vt:lpstr>
      <vt:lpstr>Wingdings</vt:lpstr>
      <vt:lpstr>Theme1</vt:lpstr>
      <vt:lpstr>PowerPoint Presentation</vt:lpstr>
      <vt:lpstr>Basic Details of the Team and Problem Statement</vt:lpstr>
      <vt:lpstr>Idea/Approach Details</vt:lpstr>
      <vt:lpstr>PowerPoint Presentation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Harshit Shobhane</cp:lastModifiedBy>
  <cp:revision>7</cp:revision>
  <dcterms:created xsi:type="dcterms:W3CDTF">2022-02-11T07:14:46Z</dcterms:created>
  <dcterms:modified xsi:type="dcterms:W3CDTF">2023-09-25T05:16:48Z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