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93" r:id="rId2"/>
    <p:sldId id="305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>
        <p:scale>
          <a:sx n="81" d="100"/>
          <a:sy n="81" d="100"/>
        </p:scale>
        <p:origin x="-258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9DB5B-F9D2-496A-9895-774A32E75FC1}" type="datetimeFigureOut">
              <a:rPr lang="en-ID" smtClean="0"/>
              <a:t>03/11/2021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53194B-1C3F-440D-87C7-2012FF7D634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20237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B72369-B1C5-40B1-B4B7-0227FF167141}" type="slidenum">
              <a:rPr kumimoji="0" lang="en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099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4748-22DE-4549-A047-C2BFF50BDD37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30522-64B4-421F-B2AD-D89A08A44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20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4748-22DE-4549-A047-C2BFF50BDD37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30522-64B4-421F-B2AD-D89A08A44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45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4748-22DE-4549-A047-C2BFF50BDD37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30522-64B4-421F-B2AD-D89A08A44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4748-22DE-4549-A047-C2BFF50BDD37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30522-64B4-421F-B2AD-D89A08A44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601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4748-22DE-4549-A047-C2BFF50BDD37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30522-64B4-421F-B2AD-D89A08A44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78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4748-22DE-4549-A047-C2BFF50BDD37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30522-64B4-421F-B2AD-D89A08A44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384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4748-22DE-4549-A047-C2BFF50BDD37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30522-64B4-421F-B2AD-D89A08A44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03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4748-22DE-4549-A047-C2BFF50BDD37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30522-64B4-421F-B2AD-D89A08A44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72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4748-22DE-4549-A047-C2BFF50BDD37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30522-64B4-421F-B2AD-D89A08A44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12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4748-22DE-4549-A047-C2BFF50BDD37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30522-64B4-421F-B2AD-D89A08A44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4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4748-22DE-4549-A047-C2BFF50BDD37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30522-64B4-421F-B2AD-D89A08A44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85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04748-22DE-4549-A047-C2BFF50BDD37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30522-64B4-421F-B2AD-D89A08A44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0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3023" y="1041399"/>
            <a:ext cx="8709285" cy="2827215"/>
          </a:xfrm>
        </p:spPr>
        <p:txBody>
          <a:bodyPr>
            <a:noAutofit/>
          </a:bodyPr>
          <a:lstStyle/>
          <a:p>
            <a:r>
              <a:rPr lang="en-US" sz="4000" dirty="0" err="1">
                <a:solidFill>
                  <a:schemeClr val="bg2"/>
                </a:solidFill>
                <a:latin typeface="Amasis MT Pro Black" panose="02040A04050005020304" pitchFamily="18" charset="0"/>
              </a:rPr>
              <a:t>Pertemuan</a:t>
            </a:r>
            <a:r>
              <a:rPr lang="en-US" sz="4000" dirty="0">
                <a:solidFill>
                  <a:schemeClr val="bg2"/>
                </a:solidFill>
                <a:latin typeface="Amasis MT Pro Black" panose="02040A04050005020304" pitchFamily="18" charset="0"/>
              </a:rPr>
              <a:t> </a:t>
            </a:r>
            <a:r>
              <a:rPr lang="en-US" sz="4000" dirty="0" smtClean="0">
                <a:solidFill>
                  <a:schemeClr val="bg2"/>
                </a:solidFill>
                <a:latin typeface="Amasis MT Pro Black" panose="02040A04050005020304" pitchFamily="18" charset="0"/>
              </a:rPr>
              <a:t>11</a:t>
            </a:r>
            <a:r>
              <a:rPr lang="en-US" sz="4000" dirty="0">
                <a:solidFill>
                  <a:schemeClr val="bg2"/>
                </a:solidFill>
                <a:latin typeface="Amasis MT Pro Black" panose="02040A04050005020304" pitchFamily="18" charset="0"/>
              </a:rPr>
              <a:t/>
            </a:r>
            <a:br>
              <a:rPr lang="en-US" sz="4000" dirty="0">
                <a:solidFill>
                  <a:schemeClr val="bg2"/>
                </a:solidFill>
                <a:latin typeface="Amasis MT Pro Black" panose="02040A04050005020304" pitchFamily="18" charset="0"/>
              </a:rPr>
            </a:br>
            <a:r>
              <a:rPr lang="en-US" sz="4000" dirty="0">
                <a:solidFill>
                  <a:schemeClr val="bg2"/>
                </a:solidFill>
                <a:latin typeface="Amasis MT Pro Black" panose="02040A04050005020304" pitchFamily="18" charset="0"/>
              </a:rPr>
              <a:t/>
            </a:r>
            <a:br>
              <a:rPr lang="en-US" sz="4000" dirty="0">
                <a:solidFill>
                  <a:schemeClr val="bg2"/>
                </a:solidFill>
                <a:latin typeface="Amasis MT Pro Black" panose="02040A04050005020304" pitchFamily="18" charset="0"/>
              </a:rPr>
            </a:br>
            <a:r>
              <a:rPr lang="en-US" sz="4400" dirty="0">
                <a:solidFill>
                  <a:schemeClr val="bg1"/>
                </a:solidFill>
                <a:latin typeface="Amasis MT Pro Black" panose="02040A04050005020304" pitchFamily="18" charset="0"/>
              </a:rPr>
              <a:t>HORMAT TERHADAP HIDUP MANUSIA</a:t>
            </a:r>
            <a:endParaRPr lang="en-US" sz="40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424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30798F-38AD-407E-9D5E-DC159F99D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88033"/>
            <a:ext cx="10256520" cy="49300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Amasis MT Pro Black" panose="02040A04050005020304" pitchFamily="18" charset="0"/>
              </a:rPr>
              <a:t>3. HUKUMAN MATI</a:t>
            </a:r>
            <a:endParaRPr lang="en-ID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35DFA2-A417-454D-A441-66D3E326E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5302" y="1135344"/>
            <a:ext cx="8106698" cy="4911495"/>
          </a:xfrm>
        </p:spPr>
        <p:txBody>
          <a:bodyPr>
            <a:noAutofit/>
          </a:bodyPr>
          <a:lstStyle/>
          <a:p>
            <a:r>
              <a:rPr lang="en-US" sz="2100" dirty="0" err="1"/>
              <a:t>Beberapa</a:t>
            </a:r>
            <a:r>
              <a:rPr lang="en-US" sz="2100" dirty="0"/>
              <a:t> negara </a:t>
            </a:r>
            <a:r>
              <a:rPr lang="en-US" sz="2100" dirty="0" err="1"/>
              <a:t>memberlakukan</a:t>
            </a:r>
            <a:r>
              <a:rPr lang="en-US" sz="2100" dirty="0"/>
              <a:t> </a:t>
            </a:r>
            <a:r>
              <a:rPr lang="en-US" sz="2100" dirty="0" err="1"/>
              <a:t>hukuman</a:t>
            </a:r>
            <a:r>
              <a:rPr lang="en-US" sz="2100" dirty="0"/>
              <a:t> </a:t>
            </a:r>
            <a:r>
              <a:rPr lang="en-US" sz="2100" dirty="0" err="1"/>
              <a:t>mati</a:t>
            </a:r>
            <a:r>
              <a:rPr lang="en-US" sz="2100" dirty="0"/>
              <a:t> </a:t>
            </a:r>
            <a:r>
              <a:rPr lang="en-US" sz="2100" dirty="0" err="1"/>
              <a:t>terhadap</a:t>
            </a:r>
            <a:r>
              <a:rPr lang="en-US" sz="2100" dirty="0"/>
              <a:t> orang-orang yang </a:t>
            </a:r>
            <a:r>
              <a:rPr lang="en-US" sz="2100" dirty="0" err="1"/>
              <a:t>melakukan</a:t>
            </a:r>
            <a:r>
              <a:rPr lang="en-US" sz="2100" dirty="0"/>
              <a:t> </a:t>
            </a:r>
            <a:r>
              <a:rPr lang="en-US" sz="2100" dirty="0" err="1"/>
              <a:t>tindak</a:t>
            </a:r>
            <a:r>
              <a:rPr lang="en-US" sz="2100" dirty="0"/>
              <a:t> </a:t>
            </a:r>
            <a:r>
              <a:rPr lang="en-US" sz="2100" dirty="0" err="1"/>
              <a:t>kejahatan</a:t>
            </a:r>
            <a:r>
              <a:rPr lang="en-US" sz="2100" dirty="0"/>
              <a:t>.</a:t>
            </a:r>
          </a:p>
          <a:p>
            <a:r>
              <a:rPr lang="en-US" sz="2100" dirty="0" err="1"/>
              <a:t>Berkaitan</a:t>
            </a:r>
            <a:r>
              <a:rPr lang="en-US" sz="2100" dirty="0"/>
              <a:t> </a:t>
            </a:r>
            <a:r>
              <a:rPr lang="en-US" sz="2100" dirty="0" err="1"/>
              <a:t>dengan</a:t>
            </a:r>
            <a:r>
              <a:rPr lang="en-US" sz="2100" dirty="0"/>
              <a:t> </a:t>
            </a:r>
            <a:r>
              <a:rPr lang="en-US" sz="2100" dirty="0" err="1"/>
              <a:t>hukuman</a:t>
            </a:r>
            <a:r>
              <a:rPr lang="en-US" sz="2100" dirty="0"/>
              <a:t> </a:t>
            </a:r>
            <a:r>
              <a:rPr lang="en-US" sz="2100" dirty="0" err="1"/>
              <a:t>mati</a:t>
            </a:r>
            <a:r>
              <a:rPr lang="en-US" sz="2100" dirty="0"/>
              <a:t> </a:t>
            </a:r>
            <a:r>
              <a:rPr lang="en-US" sz="2100" dirty="0" err="1"/>
              <a:t>ini</a:t>
            </a:r>
            <a:r>
              <a:rPr lang="en-US" sz="2100" dirty="0"/>
              <a:t> juga </a:t>
            </a:r>
            <a:r>
              <a:rPr lang="en-US" sz="2100" dirty="0" err="1"/>
              <a:t>terdapat</a:t>
            </a:r>
            <a:r>
              <a:rPr lang="en-US" sz="2100" dirty="0"/>
              <a:t> </a:t>
            </a:r>
            <a:r>
              <a:rPr lang="en-US" sz="2100" dirty="0" err="1"/>
              <a:t>perdebatan</a:t>
            </a:r>
            <a:r>
              <a:rPr lang="en-US" sz="2100" dirty="0"/>
              <a:t>: </a:t>
            </a:r>
            <a:r>
              <a:rPr lang="en-US" sz="2100" dirty="0" err="1"/>
              <a:t>bolehkan</a:t>
            </a:r>
            <a:r>
              <a:rPr lang="en-US" sz="2100" dirty="0"/>
              <a:t> </a:t>
            </a:r>
            <a:r>
              <a:rPr lang="en-US" sz="2100" dirty="0" err="1"/>
              <a:t>suatu</a:t>
            </a:r>
            <a:r>
              <a:rPr lang="en-US" sz="2100" dirty="0"/>
              <a:t> </a:t>
            </a:r>
            <a:r>
              <a:rPr lang="en-US" sz="2100" dirty="0" err="1"/>
              <a:t>lembaga</a:t>
            </a:r>
            <a:r>
              <a:rPr lang="en-US" sz="2100" dirty="0"/>
              <a:t> negara </a:t>
            </a:r>
            <a:r>
              <a:rPr lang="en-US" sz="2100" dirty="0" err="1"/>
              <a:t>mengambil</a:t>
            </a:r>
            <a:r>
              <a:rPr lang="en-US" sz="2100" dirty="0"/>
              <a:t> </a:t>
            </a:r>
            <a:r>
              <a:rPr lang="en-US" sz="2100" dirty="0" err="1"/>
              <a:t>nyawa</a:t>
            </a:r>
            <a:r>
              <a:rPr lang="en-US" sz="2100" dirty="0"/>
              <a:t> </a:t>
            </a:r>
            <a:r>
              <a:rPr lang="en-US" sz="2100" dirty="0" err="1"/>
              <a:t>manusia</a:t>
            </a:r>
            <a:r>
              <a:rPr lang="en-US" sz="2100" dirty="0"/>
              <a:t> </a:t>
            </a:r>
            <a:r>
              <a:rPr lang="en-US" sz="2100" dirty="0" err="1"/>
              <a:t>atas</a:t>
            </a:r>
            <a:r>
              <a:rPr lang="en-US" sz="2100" dirty="0"/>
              <a:t> </a:t>
            </a:r>
            <a:r>
              <a:rPr lang="en-US" sz="2100" dirty="0" err="1"/>
              <a:t>nama</a:t>
            </a:r>
            <a:r>
              <a:rPr lang="en-US" sz="2100" dirty="0"/>
              <a:t> </a:t>
            </a:r>
            <a:r>
              <a:rPr lang="en-US" sz="2100" dirty="0" err="1"/>
              <a:t>keadilan</a:t>
            </a:r>
            <a:r>
              <a:rPr lang="en-US" sz="2100" dirty="0"/>
              <a:t>?</a:t>
            </a:r>
          </a:p>
          <a:p>
            <a:r>
              <a:rPr lang="en-US" sz="2100" dirty="0" err="1"/>
              <a:t>Pihak</a:t>
            </a:r>
            <a:r>
              <a:rPr lang="en-US" sz="2100" dirty="0"/>
              <a:t> yang </a:t>
            </a:r>
            <a:r>
              <a:rPr lang="en-US" sz="2100" dirty="0" err="1"/>
              <a:t>mendukung</a:t>
            </a:r>
            <a:r>
              <a:rPr lang="en-US" sz="2100" dirty="0"/>
              <a:t> </a:t>
            </a:r>
            <a:r>
              <a:rPr lang="en-US" sz="2100" dirty="0" err="1"/>
              <a:t>hukuman</a:t>
            </a:r>
            <a:r>
              <a:rPr lang="en-US" sz="2100" dirty="0"/>
              <a:t> </a:t>
            </a:r>
            <a:r>
              <a:rPr lang="en-US" sz="2100" dirty="0" err="1"/>
              <a:t>mati</a:t>
            </a:r>
            <a:r>
              <a:rPr lang="en-US" sz="2100" dirty="0"/>
              <a:t> </a:t>
            </a:r>
            <a:r>
              <a:rPr lang="en-US" sz="2100" dirty="0" err="1"/>
              <a:t>berpendapat</a:t>
            </a:r>
            <a:r>
              <a:rPr lang="en-US" sz="2100" dirty="0"/>
              <a:t> </a:t>
            </a:r>
            <a:r>
              <a:rPr lang="en-US" sz="2100" dirty="0" err="1"/>
              <a:t>bahwa</a:t>
            </a:r>
            <a:r>
              <a:rPr lang="en-US" sz="2100" dirty="0"/>
              <a:t> </a:t>
            </a:r>
            <a:r>
              <a:rPr lang="en-US" sz="2100" dirty="0" err="1"/>
              <a:t>perbuatan</a:t>
            </a:r>
            <a:r>
              <a:rPr lang="en-US" sz="2100" dirty="0"/>
              <a:t> </a:t>
            </a:r>
            <a:r>
              <a:rPr lang="en-US" sz="2100" dirty="0" err="1"/>
              <a:t>seseorang</a:t>
            </a:r>
            <a:r>
              <a:rPr lang="en-US" sz="2100" dirty="0"/>
              <a:t> yang </a:t>
            </a:r>
            <a:r>
              <a:rPr lang="en-US" sz="2100" dirty="0" err="1"/>
              <a:t>telah</a:t>
            </a:r>
            <a:r>
              <a:rPr lang="en-US" sz="2100" dirty="0"/>
              <a:t> </a:t>
            </a:r>
            <a:r>
              <a:rPr lang="en-US" sz="2100" dirty="0" err="1"/>
              <a:t>merugikan</a:t>
            </a:r>
            <a:r>
              <a:rPr lang="en-US" sz="2100" dirty="0"/>
              <a:t> </a:t>
            </a:r>
            <a:r>
              <a:rPr lang="en-US" sz="2100" dirty="0" err="1"/>
              <a:t>atau</a:t>
            </a:r>
            <a:r>
              <a:rPr lang="en-US" sz="2100" dirty="0"/>
              <a:t> </a:t>
            </a:r>
            <a:r>
              <a:rPr lang="en-US" sz="2100" dirty="0" err="1"/>
              <a:t>menghilangkan</a:t>
            </a:r>
            <a:r>
              <a:rPr lang="en-US" sz="2100" dirty="0"/>
              <a:t> </a:t>
            </a:r>
            <a:r>
              <a:rPr lang="en-US" sz="2100" dirty="0" err="1"/>
              <a:t>nyawa</a:t>
            </a:r>
            <a:r>
              <a:rPr lang="en-US" sz="2100" dirty="0"/>
              <a:t> </a:t>
            </a:r>
            <a:r>
              <a:rPr lang="en-US" sz="2100" dirty="0" err="1"/>
              <a:t>banyak</a:t>
            </a:r>
            <a:r>
              <a:rPr lang="en-US" sz="2100" dirty="0"/>
              <a:t> orang dan </a:t>
            </a:r>
            <a:r>
              <a:rPr lang="en-US" sz="2100" dirty="0" err="1"/>
              <a:t>untuk</a:t>
            </a:r>
            <a:r>
              <a:rPr lang="en-US" sz="2100" dirty="0"/>
              <a:t> </a:t>
            </a:r>
            <a:r>
              <a:rPr lang="en-US" sz="2100" dirty="0" err="1"/>
              <a:t>mencegah</a:t>
            </a:r>
            <a:r>
              <a:rPr lang="en-US" sz="2100" dirty="0"/>
              <a:t> </a:t>
            </a:r>
            <a:r>
              <a:rPr lang="en-US" sz="2100" dirty="0" err="1"/>
              <a:t>berulangnya</a:t>
            </a:r>
            <a:r>
              <a:rPr lang="en-US" sz="2100" dirty="0"/>
              <a:t> </a:t>
            </a:r>
            <a:r>
              <a:rPr lang="en-US" sz="2100" dirty="0" err="1"/>
              <a:t>tindakannya</a:t>
            </a:r>
            <a:r>
              <a:rPr lang="en-US" sz="2100" dirty="0"/>
              <a:t> </a:t>
            </a:r>
            <a:r>
              <a:rPr lang="en-US" sz="2100" dirty="0" err="1"/>
              <a:t>berulang</a:t>
            </a:r>
            <a:r>
              <a:rPr lang="en-US" sz="2100" dirty="0"/>
              <a:t> </a:t>
            </a:r>
            <a:r>
              <a:rPr lang="en-US" sz="2100" dirty="0" err="1"/>
              <a:t>maka</a:t>
            </a:r>
            <a:r>
              <a:rPr lang="en-US" sz="2100" dirty="0"/>
              <a:t> </a:t>
            </a:r>
            <a:r>
              <a:rPr lang="en-US" sz="2100" dirty="0" err="1"/>
              <a:t>layak</a:t>
            </a:r>
            <a:r>
              <a:rPr lang="en-US" sz="2100" dirty="0"/>
              <a:t> </a:t>
            </a:r>
            <a:r>
              <a:rPr lang="en-US" sz="2100" dirty="0" err="1"/>
              <a:t>dihukum</a:t>
            </a:r>
            <a:r>
              <a:rPr lang="en-US" sz="2100" dirty="0"/>
              <a:t> </a:t>
            </a:r>
            <a:r>
              <a:rPr lang="en-US" sz="2100" dirty="0" err="1"/>
              <a:t>mati</a:t>
            </a:r>
            <a:r>
              <a:rPr lang="en-US" sz="2100" dirty="0"/>
              <a:t>.</a:t>
            </a:r>
          </a:p>
          <a:p>
            <a:r>
              <a:rPr lang="en-US" sz="2100" dirty="0" err="1"/>
              <a:t>Bagi</a:t>
            </a:r>
            <a:r>
              <a:rPr lang="en-US" sz="2100" dirty="0"/>
              <a:t> yang </a:t>
            </a:r>
            <a:r>
              <a:rPr lang="en-US" sz="2100" dirty="0" err="1"/>
              <a:t>menolak</a:t>
            </a:r>
            <a:r>
              <a:rPr lang="en-US" sz="2100" dirty="0"/>
              <a:t> </a:t>
            </a:r>
            <a:r>
              <a:rPr lang="en-US" sz="2100" dirty="0" err="1"/>
              <a:t>hukuman</a:t>
            </a:r>
            <a:r>
              <a:rPr lang="en-US" sz="2100" dirty="0"/>
              <a:t> </a:t>
            </a:r>
            <a:r>
              <a:rPr lang="en-US" sz="2100" dirty="0" err="1"/>
              <a:t>mati</a:t>
            </a:r>
            <a:r>
              <a:rPr lang="en-US" sz="2100" dirty="0"/>
              <a:t> </a:t>
            </a:r>
            <a:r>
              <a:rPr lang="en-US" sz="2100" dirty="0" err="1"/>
              <a:t>berargumen</a:t>
            </a:r>
            <a:r>
              <a:rPr lang="en-US" sz="2100" dirty="0"/>
              <a:t> </a:t>
            </a:r>
            <a:r>
              <a:rPr lang="en-US" sz="2100" dirty="0" err="1"/>
              <a:t>bahwa</a:t>
            </a:r>
            <a:r>
              <a:rPr lang="en-US" sz="2100" dirty="0"/>
              <a:t> </a:t>
            </a:r>
            <a:r>
              <a:rPr lang="en-US" sz="2100" dirty="0" err="1"/>
              <a:t>hanya</a:t>
            </a:r>
            <a:r>
              <a:rPr lang="en-US" sz="2100" dirty="0"/>
              <a:t> Sang </a:t>
            </a:r>
            <a:r>
              <a:rPr lang="en-US" sz="2100" dirty="0" err="1"/>
              <a:t>Pemberi</a:t>
            </a:r>
            <a:r>
              <a:rPr lang="en-US" sz="2100" dirty="0"/>
              <a:t> </a:t>
            </a:r>
            <a:r>
              <a:rPr lang="en-US" sz="2100" dirty="0" err="1"/>
              <a:t>hidup</a:t>
            </a:r>
            <a:r>
              <a:rPr lang="en-US" sz="2100" dirty="0"/>
              <a:t> yang </a:t>
            </a:r>
            <a:r>
              <a:rPr lang="en-US" sz="2100" dirty="0" err="1"/>
              <a:t>berhak</a:t>
            </a:r>
            <a:r>
              <a:rPr lang="en-US" sz="2100" dirty="0"/>
              <a:t> </a:t>
            </a:r>
            <a:r>
              <a:rPr lang="en-US" sz="2100" dirty="0" err="1"/>
              <a:t>mengambil</a:t>
            </a:r>
            <a:r>
              <a:rPr lang="en-US" sz="2100" dirty="0"/>
              <a:t> </a:t>
            </a:r>
            <a:r>
              <a:rPr lang="en-US" sz="2100" dirty="0" err="1"/>
              <a:t>nyawa</a:t>
            </a:r>
            <a:r>
              <a:rPr lang="en-US" sz="2100" dirty="0"/>
              <a:t> </a:t>
            </a:r>
            <a:r>
              <a:rPr lang="en-US" sz="2100" dirty="0" err="1"/>
              <a:t>manusia</a:t>
            </a:r>
            <a:r>
              <a:rPr lang="en-US" sz="2100" dirty="0"/>
              <a:t>, </a:t>
            </a:r>
            <a:r>
              <a:rPr lang="en-US" sz="2100" dirty="0" err="1"/>
              <a:t>bukan</a:t>
            </a:r>
            <a:r>
              <a:rPr lang="en-US" sz="2100" dirty="0"/>
              <a:t> </a:t>
            </a:r>
            <a:r>
              <a:rPr lang="en-US" sz="2100" dirty="0" err="1"/>
              <a:t>sesama</a:t>
            </a:r>
            <a:r>
              <a:rPr lang="en-US" sz="2100" dirty="0"/>
              <a:t> </a:t>
            </a:r>
            <a:r>
              <a:rPr lang="en-US" sz="2100" dirty="0" err="1"/>
              <a:t>manusia</a:t>
            </a:r>
            <a:r>
              <a:rPr lang="en-US" sz="2100" dirty="0"/>
              <a:t> </a:t>
            </a:r>
            <a:r>
              <a:rPr lang="en-US" sz="2100" dirty="0" err="1"/>
              <a:t>ataupun</a:t>
            </a:r>
            <a:r>
              <a:rPr lang="en-US" sz="2100" dirty="0"/>
              <a:t> </a:t>
            </a:r>
            <a:r>
              <a:rPr lang="en-US" sz="2100" dirty="0" err="1"/>
              <a:t>lembaga</a:t>
            </a:r>
            <a:r>
              <a:rPr lang="en-US" sz="2100" dirty="0"/>
              <a:t> yang </a:t>
            </a:r>
            <a:r>
              <a:rPr lang="en-US" sz="2100" dirty="0" err="1"/>
              <a:t>dibuat</a:t>
            </a:r>
            <a:r>
              <a:rPr lang="en-US" sz="2100" dirty="0"/>
              <a:t> oleh </a:t>
            </a:r>
            <a:r>
              <a:rPr lang="en-US" sz="2100" dirty="0" err="1"/>
              <a:t>manusia</a:t>
            </a:r>
            <a:r>
              <a:rPr lang="en-US" sz="2100" dirty="0"/>
              <a:t>. </a:t>
            </a:r>
            <a:r>
              <a:rPr lang="en-US" sz="2100" dirty="0" err="1"/>
              <a:t>Alasan</a:t>
            </a:r>
            <a:r>
              <a:rPr lang="en-US" sz="2100" dirty="0"/>
              <a:t> lain, </a:t>
            </a:r>
            <a:r>
              <a:rPr lang="en-US" sz="2100" dirty="0" err="1"/>
              <a:t>ketika</a:t>
            </a:r>
            <a:r>
              <a:rPr lang="en-US" sz="2100" dirty="0"/>
              <a:t> </a:t>
            </a:r>
            <a:r>
              <a:rPr lang="en-US" sz="2100" dirty="0" err="1"/>
              <a:t>seseorang</a:t>
            </a:r>
            <a:r>
              <a:rPr lang="en-US" sz="2100" dirty="0"/>
              <a:t> </a:t>
            </a:r>
            <a:r>
              <a:rPr lang="en-US" sz="2100" dirty="0" err="1"/>
              <a:t>telah</a:t>
            </a:r>
            <a:r>
              <a:rPr lang="en-US" sz="2100" dirty="0"/>
              <a:t> </a:t>
            </a:r>
            <a:r>
              <a:rPr lang="en-US" sz="2100" dirty="0" err="1"/>
              <a:t>dihukum</a:t>
            </a:r>
            <a:r>
              <a:rPr lang="en-US" sz="2100" dirty="0"/>
              <a:t> </a:t>
            </a:r>
            <a:r>
              <a:rPr lang="en-US" sz="2100" dirty="0" err="1"/>
              <a:t>mati</a:t>
            </a:r>
            <a:r>
              <a:rPr lang="en-US" sz="2100" dirty="0"/>
              <a:t> </a:t>
            </a:r>
            <a:r>
              <a:rPr lang="en-US" sz="2100" dirty="0" err="1"/>
              <a:t>tidak</a:t>
            </a:r>
            <a:r>
              <a:rPr lang="en-US" sz="2100" dirty="0"/>
              <a:t> </a:t>
            </a:r>
            <a:r>
              <a:rPr lang="en-US" sz="2100" dirty="0" err="1"/>
              <a:t>dimungkinkan</a:t>
            </a:r>
            <a:r>
              <a:rPr lang="en-US" sz="2100" dirty="0"/>
              <a:t> </a:t>
            </a:r>
            <a:r>
              <a:rPr lang="en-US" sz="2100" dirty="0" err="1"/>
              <a:t>lagi</a:t>
            </a:r>
            <a:r>
              <a:rPr lang="en-US" sz="2100" dirty="0"/>
              <a:t> </a:t>
            </a:r>
            <a:r>
              <a:rPr lang="en-US" sz="2100" dirty="0" err="1"/>
              <a:t>adanya</a:t>
            </a:r>
            <a:r>
              <a:rPr lang="en-US" sz="2100" dirty="0"/>
              <a:t> </a:t>
            </a:r>
            <a:r>
              <a:rPr lang="en-US" sz="2100" dirty="0" err="1"/>
              <a:t>pertobatan</a:t>
            </a:r>
            <a:r>
              <a:rPr lang="en-US" sz="2100" dirty="0"/>
              <a:t> </a:t>
            </a:r>
            <a:r>
              <a:rPr lang="en-US" sz="2100" dirty="0" err="1"/>
              <a:t>baginya</a:t>
            </a:r>
            <a:r>
              <a:rPr lang="en-US" sz="2100" dirty="0"/>
              <a:t>. Juga </a:t>
            </a:r>
            <a:r>
              <a:rPr lang="en-US" sz="2100" dirty="0" err="1"/>
              <a:t>kalau</a:t>
            </a:r>
            <a:r>
              <a:rPr lang="en-US" sz="2100" dirty="0"/>
              <a:t> </a:t>
            </a:r>
            <a:r>
              <a:rPr lang="en-US" sz="2100" dirty="0" err="1"/>
              <a:t>keputusan</a:t>
            </a:r>
            <a:r>
              <a:rPr lang="en-US" sz="2100" dirty="0"/>
              <a:t> </a:t>
            </a:r>
            <a:r>
              <a:rPr lang="en-US" sz="2100" dirty="0" err="1"/>
              <a:t>pengadilan</a:t>
            </a:r>
            <a:r>
              <a:rPr lang="en-US" sz="2100" dirty="0"/>
              <a:t>  </a:t>
            </a:r>
            <a:r>
              <a:rPr lang="en-US" sz="2100" dirty="0" err="1"/>
              <a:t>ternyata</a:t>
            </a:r>
            <a:r>
              <a:rPr lang="en-US" sz="2100" dirty="0"/>
              <a:t> </a:t>
            </a:r>
            <a:r>
              <a:rPr lang="en-US" sz="2100" dirty="0" err="1"/>
              <a:t>keliru</a:t>
            </a:r>
            <a:r>
              <a:rPr lang="en-US" sz="2100" dirty="0"/>
              <a:t>, orang yang </a:t>
            </a:r>
            <a:r>
              <a:rPr lang="en-US" sz="2100" dirty="0" err="1"/>
              <a:t>bersangkutan</a:t>
            </a:r>
            <a:r>
              <a:rPr lang="en-US" sz="2100" dirty="0"/>
              <a:t> </a:t>
            </a:r>
            <a:r>
              <a:rPr lang="en-US" sz="2100" dirty="0" err="1"/>
              <a:t>tidak</a:t>
            </a:r>
            <a:r>
              <a:rPr lang="en-US" sz="2100" dirty="0"/>
              <a:t> </a:t>
            </a:r>
            <a:r>
              <a:rPr lang="en-US" sz="2100" dirty="0" err="1"/>
              <a:t>dapat</a:t>
            </a:r>
            <a:r>
              <a:rPr lang="en-US" sz="2100" dirty="0"/>
              <a:t> </a:t>
            </a:r>
            <a:r>
              <a:rPr lang="en-US" sz="2100" dirty="0" err="1"/>
              <a:t>dihidupkan</a:t>
            </a:r>
            <a:r>
              <a:rPr lang="en-US" sz="2100" dirty="0"/>
              <a:t> </a:t>
            </a:r>
            <a:r>
              <a:rPr lang="en-US" sz="2100" dirty="0" err="1"/>
              <a:t>lagi</a:t>
            </a:r>
            <a:r>
              <a:rPr lang="en-US" sz="2100" dirty="0"/>
              <a:t>. </a:t>
            </a:r>
            <a:endParaRPr lang="en-ID" sz="2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9E119C5-5E07-4067-90AB-6E3F7E4FB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5344"/>
            <a:ext cx="4085302" cy="479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28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503BCF-F476-4A8F-B255-6C46146C4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8178"/>
            <a:ext cx="10515600" cy="70402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4. HUMAN TRAFFICKING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FF2BE2-966E-4F1F-AE40-2028063FA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8755" y="1061884"/>
            <a:ext cx="7283244" cy="5161935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/>
              <a:t>Human trafficking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perdagangan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di zaman </a:t>
            </a:r>
            <a:r>
              <a:rPr lang="en-US" dirty="0" err="1"/>
              <a:t>ini</a:t>
            </a:r>
            <a:r>
              <a:rPr lang="en-US" dirty="0"/>
              <a:t>.</a:t>
            </a:r>
          </a:p>
          <a:p>
            <a:r>
              <a:rPr lang="en-US" dirty="0" err="1"/>
              <a:t>Perdagangan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kejahatan</a:t>
            </a:r>
            <a:r>
              <a:rPr lang="en-US" dirty="0"/>
              <a:t> </a:t>
            </a:r>
            <a:r>
              <a:rPr lang="en-US" dirty="0" err="1"/>
              <a:t>kemanusiaan</a:t>
            </a:r>
            <a:r>
              <a:rPr lang="en-US" dirty="0"/>
              <a:t>. </a:t>
            </a:r>
          </a:p>
          <a:p>
            <a:r>
              <a:rPr lang="en-US" dirty="0" err="1"/>
              <a:t>Perdagangan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dihargai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subjek</a:t>
            </a:r>
            <a:r>
              <a:rPr lang="en-US" dirty="0"/>
              <a:t> yang </a:t>
            </a:r>
            <a:r>
              <a:rPr lang="en-US" dirty="0" err="1"/>
              <a:t>bernilai</a:t>
            </a:r>
            <a:r>
              <a:rPr lang="en-US" dirty="0"/>
              <a:t> pada </a:t>
            </a:r>
            <a:r>
              <a:rPr lang="en-US" dirty="0" err="1"/>
              <a:t>dirinya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(</a:t>
            </a:r>
            <a:r>
              <a:rPr lang="en-US" dirty="0" err="1"/>
              <a:t>benda</a:t>
            </a:r>
            <a:r>
              <a:rPr lang="en-US" dirty="0"/>
              <a:t>)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diperlakukan</a:t>
            </a:r>
            <a:r>
              <a:rPr lang="en-US" dirty="0"/>
              <a:t> </a:t>
            </a:r>
            <a:r>
              <a:rPr lang="en-US" dirty="0" err="1"/>
              <a:t>semena-mena</a:t>
            </a:r>
            <a:r>
              <a:rPr lang="en-US" dirty="0"/>
              <a:t>.</a:t>
            </a:r>
          </a:p>
          <a:p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konteks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pribadi</a:t>
            </a:r>
            <a:r>
              <a:rPr lang="en-US" dirty="0"/>
              <a:t> yang </a:t>
            </a:r>
            <a:r>
              <a:rPr lang="en-US" dirty="0" err="1"/>
              <a:t>luhur</a:t>
            </a:r>
            <a:r>
              <a:rPr lang="en-US" dirty="0"/>
              <a:t> dan </a:t>
            </a:r>
            <a:r>
              <a:rPr lang="en-US" dirty="0" err="1"/>
              <a:t>mulia</a:t>
            </a:r>
            <a:r>
              <a:rPr lang="en-US" dirty="0"/>
              <a:t> </a:t>
            </a:r>
            <a:r>
              <a:rPr lang="en-US" dirty="0" err="1"/>
              <a:t>disamakan</a:t>
            </a:r>
            <a:r>
              <a:rPr lang="en-US" dirty="0"/>
              <a:t> </a:t>
            </a:r>
            <a:r>
              <a:rPr lang="en-US" dirty="0" err="1"/>
              <a:t>bahkan</a:t>
            </a:r>
            <a:r>
              <a:rPr lang="en-US" dirty="0"/>
              <a:t> </a:t>
            </a:r>
            <a:r>
              <a:rPr lang="en-US" dirty="0" err="1"/>
              <a:t>direndahkan</a:t>
            </a:r>
            <a:r>
              <a:rPr lang="en-US" dirty="0"/>
              <a:t> pada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benda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materi</a:t>
            </a:r>
            <a:r>
              <a:rPr lang="en-US" dirty="0"/>
              <a:t>. </a:t>
            </a:r>
          </a:p>
          <a:p>
            <a:r>
              <a:rPr lang="en-US" dirty="0" err="1"/>
              <a:t>Akibatnya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mengalami</a:t>
            </a:r>
            <a:r>
              <a:rPr lang="en-US" dirty="0"/>
              <a:t> </a:t>
            </a:r>
            <a:r>
              <a:rPr lang="en-US" dirty="0" err="1"/>
              <a:t>penderitaan</a:t>
            </a:r>
            <a:r>
              <a:rPr lang="en-US" dirty="0"/>
              <a:t> yang </a:t>
            </a:r>
            <a:r>
              <a:rPr lang="en-US" dirty="0" err="1"/>
              <a:t>disebabkan</a:t>
            </a:r>
            <a:r>
              <a:rPr lang="en-US" dirty="0"/>
              <a:t> oleh </a:t>
            </a:r>
            <a:r>
              <a:rPr lang="en-US" dirty="0" err="1"/>
              <a:t>sesamanya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menghargai</a:t>
            </a:r>
            <a:r>
              <a:rPr lang="en-US" dirty="0"/>
              <a:t> </a:t>
            </a:r>
            <a:r>
              <a:rPr lang="en-US" dirty="0" err="1"/>
              <a:t>hidupnya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justru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keuntungan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padanya</a:t>
            </a:r>
            <a:r>
              <a:rPr lang="en-US" dirty="0"/>
              <a:t>. 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C0CDF52-6CD8-4602-B3A0-F2661AC48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5576"/>
            <a:ext cx="4630994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194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738235-C44E-4A86-87A1-DF3F45757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897"/>
            <a:ext cx="10515600" cy="52114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Amasis MT Pro Black" panose="02040A04050005020304" pitchFamily="18" charset="0"/>
              </a:rPr>
              <a:t>Kesimpulan</a:t>
            </a:r>
            <a:endParaRPr lang="en-ID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57A53F-7E39-41D9-986B-32248AFAF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Tentu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contoh-contoh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menghargai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. Hal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kalian </a:t>
            </a:r>
            <a:r>
              <a:rPr lang="en-US" dirty="0" err="1"/>
              <a:t>temukan</a:t>
            </a:r>
            <a:r>
              <a:rPr lang="en-US" dirty="0"/>
              <a:t> dan </a:t>
            </a:r>
            <a:r>
              <a:rPr lang="en-US" dirty="0" err="1"/>
              <a:t>dalami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.</a:t>
            </a:r>
          </a:p>
          <a:p>
            <a:r>
              <a:rPr lang="en-US" dirty="0" err="1"/>
              <a:t>Sebagai</a:t>
            </a:r>
            <a:r>
              <a:rPr lang="en-US" dirty="0"/>
              <a:t> orang </a:t>
            </a:r>
            <a:r>
              <a:rPr lang="en-US" dirty="0" err="1"/>
              <a:t>beriman</a:t>
            </a:r>
            <a:r>
              <a:rPr lang="en-US" dirty="0"/>
              <a:t> dan </a:t>
            </a:r>
            <a:r>
              <a:rPr lang="en-US" dirty="0" err="1"/>
              <a:t>beragama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dipanggil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berpihak</a:t>
            </a:r>
            <a:r>
              <a:rPr lang="en-US" dirty="0"/>
              <a:t>, </a:t>
            </a:r>
            <a:r>
              <a:rPr lang="en-US" dirty="0" err="1"/>
              <a:t>melindungi</a:t>
            </a:r>
            <a:r>
              <a:rPr lang="en-US" dirty="0"/>
              <a:t>, </a:t>
            </a:r>
            <a:r>
              <a:rPr lang="en-US" dirty="0" err="1"/>
              <a:t>merawat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mengembangakan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yang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anugerah</a:t>
            </a:r>
            <a:r>
              <a:rPr lang="en-US" dirty="0"/>
              <a:t> Sang </a:t>
            </a:r>
            <a:r>
              <a:rPr lang="en-US" dirty="0" err="1"/>
              <a:t>Pencipta</a:t>
            </a:r>
            <a:r>
              <a:rPr lang="en-US" dirty="0"/>
              <a:t>.</a:t>
            </a:r>
          </a:p>
          <a:p>
            <a:r>
              <a:rPr lang="en-US" dirty="0" err="1"/>
              <a:t>Pembelaan</a:t>
            </a:r>
            <a:r>
              <a:rPr lang="en-US" dirty="0"/>
              <a:t> dan </a:t>
            </a:r>
            <a:r>
              <a:rPr lang="en-US" dirty="0" err="1"/>
              <a:t>keberpihakan</a:t>
            </a:r>
            <a:r>
              <a:rPr lang="en-US" dirty="0"/>
              <a:t> pada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perwujudan</a:t>
            </a:r>
            <a:r>
              <a:rPr lang="en-US" dirty="0"/>
              <a:t> </a:t>
            </a:r>
            <a:r>
              <a:rPr lang="en-US" dirty="0" err="1"/>
              <a:t>iman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di </a:t>
            </a:r>
            <a:r>
              <a:rPr lang="en-US" dirty="0" err="1"/>
              <a:t>tengah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.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92018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2A4FC2C-047E-45A5-965D-8E1E3BF09B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07B50175-46DA-45C7-AD2E-1DBC354D92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855" r="348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570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DBE85C-01B5-4917-AA86-F8EAAAB89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742" y="230236"/>
            <a:ext cx="10515600" cy="450801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Pengantar</a:t>
            </a:r>
            <a:endParaRPr lang="en-ID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747414A-C4FE-40C4-87EE-1BED7790C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748" y="1061885"/>
            <a:ext cx="7445478" cy="497020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Setelah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pertemuan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membicarakan</a:t>
            </a:r>
            <a:r>
              <a:rPr lang="en-US" dirty="0"/>
              <a:t> </a:t>
            </a:r>
            <a:r>
              <a:rPr lang="en-US" dirty="0" err="1"/>
              <a:t>tantangan</a:t>
            </a:r>
            <a:r>
              <a:rPr lang="en-US" dirty="0"/>
              <a:t> yang </a:t>
            </a:r>
            <a:r>
              <a:rPr lang="en-US" dirty="0" err="1"/>
              <a:t>dihadapi</a:t>
            </a:r>
            <a:r>
              <a:rPr lang="en-US" dirty="0"/>
              <a:t> </a:t>
            </a:r>
            <a:r>
              <a:rPr lang="en-US" dirty="0" err="1"/>
              <a:t>umat</a:t>
            </a:r>
            <a:r>
              <a:rPr lang="en-US" dirty="0"/>
              <a:t> </a:t>
            </a:r>
            <a:r>
              <a:rPr lang="en-US" dirty="0" err="1"/>
              <a:t>beragama</a:t>
            </a:r>
            <a:r>
              <a:rPr lang="en-US" dirty="0"/>
              <a:t>,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pertemuan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depan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membahas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praktik</a:t>
            </a:r>
            <a:r>
              <a:rPr lang="en-US" dirty="0"/>
              <a:t> </a:t>
            </a:r>
            <a:r>
              <a:rPr lang="en-US" dirty="0" err="1"/>
              <a:t>penghayatan</a:t>
            </a:r>
            <a:r>
              <a:rPr lang="en-US" dirty="0"/>
              <a:t> </a:t>
            </a:r>
            <a:r>
              <a:rPr lang="en-US" dirty="0" err="1"/>
              <a:t>iman</a:t>
            </a:r>
            <a:r>
              <a:rPr lang="en-US" dirty="0"/>
              <a:t> </a:t>
            </a:r>
            <a:r>
              <a:rPr lang="en-US" dirty="0" err="1"/>
              <a:t>umat</a:t>
            </a:r>
            <a:r>
              <a:rPr lang="en-US" dirty="0"/>
              <a:t> </a:t>
            </a:r>
            <a:r>
              <a:rPr lang="en-US" dirty="0" err="1"/>
              <a:t>beragama</a:t>
            </a:r>
            <a:r>
              <a:rPr lang="en-US" dirty="0"/>
              <a:t>. </a:t>
            </a:r>
          </a:p>
          <a:p>
            <a:r>
              <a:rPr lang="en-US" dirty="0" err="1"/>
              <a:t>Pertemuan</a:t>
            </a:r>
            <a:r>
              <a:rPr lang="en-US" dirty="0"/>
              <a:t> kali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membahas</a:t>
            </a:r>
            <a:r>
              <a:rPr lang="en-US" dirty="0"/>
              <a:t> </a:t>
            </a:r>
            <a:r>
              <a:rPr lang="en-US" dirty="0" err="1"/>
              <a:t>umat</a:t>
            </a:r>
            <a:r>
              <a:rPr lang="en-US" dirty="0"/>
              <a:t> </a:t>
            </a:r>
            <a:r>
              <a:rPr lang="en-US" dirty="0" err="1"/>
              <a:t>beragama</a:t>
            </a:r>
            <a:r>
              <a:rPr lang="en-US" dirty="0"/>
              <a:t> </a:t>
            </a:r>
            <a:r>
              <a:rPr lang="en-US" dirty="0" err="1"/>
              <a:t>menghargai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. </a:t>
            </a:r>
            <a:r>
              <a:rPr lang="en-US" dirty="0" err="1"/>
              <a:t>Apa</a:t>
            </a:r>
            <a:r>
              <a:rPr lang="en-US" dirty="0"/>
              <a:t> pun </a:t>
            </a:r>
            <a:r>
              <a:rPr lang="en-US" dirty="0" err="1"/>
              <a:t>keadaan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,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sungguh</a:t>
            </a:r>
            <a:r>
              <a:rPr lang="en-US" dirty="0"/>
              <a:t> </a:t>
            </a:r>
            <a:r>
              <a:rPr lang="en-US" dirty="0" err="1"/>
              <a:t>berharga</a:t>
            </a:r>
            <a:r>
              <a:rPr lang="en-US" dirty="0"/>
              <a:t> dan </a:t>
            </a:r>
            <a:r>
              <a:rPr lang="en-US" dirty="0" err="1"/>
              <a:t>bermartabat</a:t>
            </a:r>
            <a:r>
              <a:rPr lang="en-US" dirty="0"/>
              <a:t>.</a:t>
            </a:r>
          </a:p>
          <a:p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berharga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diciptakan</a:t>
            </a:r>
            <a:r>
              <a:rPr lang="en-US" dirty="0"/>
              <a:t> oleh Hyang </a:t>
            </a:r>
            <a:r>
              <a:rPr lang="en-US" dirty="0" err="1"/>
              <a:t>Ilahi</a:t>
            </a:r>
            <a:r>
              <a:rPr lang="en-US" dirty="0"/>
              <a:t>.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menciptakan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juga </a:t>
            </a:r>
            <a:r>
              <a:rPr lang="en-US" dirty="0" err="1"/>
              <a:t>membimbing</a:t>
            </a:r>
            <a:r>
              <a:rPr lang="en-US" dirty="0"/>
              <a:t> dan </a:t>
            </a:r>
            <a:r>
              <a:rPr lang="en-US" dirty="0" err="1"/>
              <a:t>menyertai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Roh</a:t>
            </a:r>
            <a:r>
              <a:rPr lang="en-US" dirty="0"/>
              <a:t>-Nya. Hyang </a:t>
            </a:r>
            <a:r>
              <a:rPr lang="en-US" dirty="0" err="1"/>
              <a:t>Ilahi</a:t>
            </a:r>
            <a:r>
              <a:rPr lang="en-US" dirty="0"/>
              <a:t> </a:t>
            </a:r>
            <a:r>
              <a:rPr lang="en-US" dirty="0" err="1"/>
              <a:t>hadir</a:t>
            </a:r>
            <a:r>
              <a:rPr lang="en-US" dirty="0"/>
              <a:t> dan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. Karena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berasal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Pencipta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bersaudara</a:t>
            </a:r>
            <a:r>
              <a:rPr lang="en-US" dirty="0"/>
              <a:t>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DBD4EAD-D100-4AB9-B765-C39140BDA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74" y="1306608"/>
            <a:ext cx="4426974" cy="424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542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CA87EE-9B5E-40C1-93DB-C262CCD0D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453" y="956603"/>
            <a:ext cx="6997505" cy="5401994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juga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ciptaan</a:t>
            </a:r>
            <a:r>
              <a:rPr lang="en-US" dirty="0"/>
              <a:t> </a:t>
            </a:r>
            <a:r>
              <a:rPr lang="en-US" dirty="0" err="1"/>
              <a:t>dianugerahi</a:t>
            </a:r>
            <a:r>
              <a:rPr lang="en-US" dirty="0"/>
              <a:t> </a:t>
            </a:r>
            <a:r>
              <a:rPr lang="en-US" dirty="0" err="1"/>
              <a:t>akal</a:t>
            </a:r>
            <a:r>
              <a:rPr lang="en-US" dirty="0"/>
              <a:t> </a:t>
            </a:r>
            <a:r>
              <a:rPr lang="en-US" dirty="0" err="1"/>
              <a:t>budi</a:t>
            </a:r>
            <a:r>
              <a:rPr lang="en-US" dirty="0"/>
              <a:t> dan </a:t>
            </a:r>
            <a:r>
              <a:rPr lang="en-US" dirty="0" err="1"/>
              <a:t>kehendak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.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kekhasan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,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dimiliki</a:t>
            </a:r>
            <a:r>
              <a:rPr lang="en-US" dirty="0"/>
              <a:t> oleh </a:t>
            </a:r>
            <a:r>
              <a:rPr lang="en-US" dirty="0" err="1"/>
              <a:t>ciptaan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akal</a:t>
            </a:r>
            <a:r>
              <a:rPr lang="en-US" dirty="0"/>
              <a:t> </a:t>
            </a:r>
            <a:r>
              <a:rPr lang="en-US" dirty="0" err="1"/>
              <a:t>budi</a:t>
            </a:r>
            <a:r>
              <a:rPr lang="en-US" dirty="0"/>
              <a:t> dan </a:t>
            </a:r>
            <a:r>
              <a:rPr lang="en-US" dirty="0" err="1"/>
              <a:t>kebebasannya</a:t>
            </a:r>
            <a:r>
              <a:rPr lang="en-US" dirty="0"/>
              <a:t>,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hidupnya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dan </a:t>
            </a:r>
            <a:r>
              <a:rPr lang="en-US" dirty="0" err="1"/>
              <a:t>bertanggung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hidupnya</a:t>
            </a:r>
            <a:r>
              <a:rPr lang="en-US" dirty="0"/>
              <a:t>.</a:t>
            </a:r>
          </a:p>
          <a:p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seorang</a:t>
            </a:r>
            <a:r>
              <a:rPr lang="en-US" dirty="0"/>
              <a:t> pun dan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pun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menghilangkan</a:t>
            </a:r>
            <a:r>
              <a:rPr lang="en-US" dirty="0"/>
              <a:t> 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en-US" dirty="0" err="1"/>
              <a:t>menginjak-injak</a:t>
            </a:r>
            <a:r>
              <a:rPr lang="en-US" dirty="0"/>
              <a:t> </a:t>
            </a:r>
            <a:r>
              <a:rPr lang="en-US" dirty="0" err="1"/>
              <a:t>martabat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. </a:t>
            </a:r>
            <a:r>
              <a:rPr lang="en-US" dirty="0" err="1"/>
              <a:t>Martabat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dihormati</a:t>
            </a:r>
            <a:r>
              <a:rPr lang="en-US" dirty="0"/>
              <a:t> dan </a:t>
            </a:r>
            <a:r>
              <a:rPr lang="en-US" dirty="0" err="1"/>
              <a:t>dijunjung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. Agama </a:t>
            </a:r>
            <a:r>
              <a:rPr lang="en-US" dirty="0" err="1"/>
              <a:t>berperan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 </a:t>
            </a:r>
          </a:p>
          <a:p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umat</a:t>
            </a:r>
            <a:r>
              <a:rPr lang="en-US" dirty="0"/>
              <a:t> </a:t>
            </a:r>
            <a:r>
              <a:rPr lang="en-US" dirty="0" err="1"/>
              <a:t>beragama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membela</a:t>
            </a:r>
            <a:r>
              <a:rPr lang="en-US" dirty="0"/>
              <a:t> dan </a:t>
            </a:r>
            <a:r>
              <a:rPr lang="en-US" dirty="0" err="1"/>
              <a:t>menghargai</a:t>
            </a:r>
            <a:r>
              <a:rPr lang="en-US" dirty="0"/>
              <a:t> </a:t>
            </a:r>
            <a:r>
              <a:rPr lang="en-US" dirty="0" err="1"/>
              <a:t>martabat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? </a:t>
            </a:r>
          </a:p>
          <a:p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yang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penghargaan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.</a:t>
            </a:r>
            <a:endParaRPr lang="en-ID" dirty="0"/>
          </a:p>
          <a:p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BBA412F-F8B2-4FC2-9CC9-FCADF3F03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2581" y="1578076"/>
            <a:ext cx="4356348" cy="398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210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A2CE5F-B0BA-499F-8FF5-AADEF0D34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651"/>
            <a:ext cx="10515600" cy="53520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Amasis MT Pro Black" panose="02040A04050005020304" pitchFamily="18" charset="0"/>
              </a:rPr>
              <a:t>1. ABORSI</a:t>
            </a:r>
            <a:endParaRPr lang="en-ID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2B989C-0EB3-4070-AC7F-FF7ABB037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8348" y="1435428"/>
            <a:ext cx="5926393" cy="435133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Aborsi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Latin </a:t>
            </a:r>
            <a:r>
              <a:rPr lang="en-US" i="1" dirty="0"/>
              <a:t>abortus </a:t>
            </a:r>
            <a:r>
              <a:rPr lang="en-US" dirty="0"/>
              <a:t>yang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pengguguran</a:t>
            </a:r>
            <a:r>
              <a:rPr lang="en-US" dirty="0"/>
              <a:t> </a:t>
            </a:r>
            <a:r>
              <a:rPr lang="en-US" dirty="0" err="1"/>
              <a:t>kandungan</a:t>
            </a:r>
            <a:r>
              <a:rPr lang="en-US" dirty="0"/>
              <a:t>. </a:t>
            </a:r>
          </a:p>
          <a:p>
            <a:r>
              <a:rPr lang="en-US" dirty="0" err="1"/>
              <a:t>Aborsi</a:t>
            </a:r>
            <a:r>
              <a:rPr lang="en-US" i="1" dirty="0"/>
              <a:t>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dikeluarkannya</a:t>
            </a:r>
            <a:r>
              <a:rPr lang="en-US" dirty="0"/>
              <a:t> </a:t>
            </a:r>
            <a:r>
              <a:rPr lang="en-US" dirty="0" err="1"/>
              <a:t>janin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embrio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di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rahim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menimbulkan</a:t>
            </a:r>
            <a:r>
              <a:rPr lang="en-US" dirty="0"/>
              <a:t> </a:t>
            </a:r>
            <a:r>
              <a:rPr lang="en-US" dirty="0" err="1"/>
              <a:t>kematian</a:t>
            </a:r>
            <a:r>
              <a:rPr lang="en-US" dirty="0"/>
              <a:t>.</a:t>
            </a:r>
          </a:p>
          <a:p>
            <a:r>
              <a:rPr lang="en-US" dirty="0" err="1"/>
              <a:t>Aborsi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sengaja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i="1" dirty="0"/>
              <a:t>abortus </a:t>
            </a:r>
            <a:r>
              <a:rPr lang="en-US" i="1" dirty="0" err="1"/>
              <a:t>provokatus</a:t>
            </a:r>
            <a:r>
              <a:rPr lang="en-US" i="1" dirty="0"/>
              <a:t>. </a:t>
            </a:r>
            <a:r>
              <a:rPr lang="en-US" dirty="0"/>
              <a:t>Kata </a:t>
            </a:r>
            <a:r>
              <a:rPr lang="en-US" dirty="0" err="1"/>
              <a:t>aborsi</a:t>
            </a:r>
            <a:r>
              <a:rPr lang="en-US" dirty="0"/>
              <a:t> </a:t>
            </a:r>
            <a:r>
              <a:rPr lang="en-US" dirty="0" err="1"/>
              <a:t>umumnya</a:t>
            </a:r>
            <a:r>
              <a:rPr lang="en-US" dirty="0"/>
              <a:t>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pengertian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B022208-B69A-4599-8E98-9D9E4180D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84" y="1071233"/>
            <a:ext cx="5601928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68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232FAAC-15A0-40BD-B5FB-FAB57E926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113" y="1304437"/>
            <a:ext cx="7058332" cy="4698157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Aborsi</a:t>
            </a:r>
            <a:r>
              <a:rPr lang="en-US" dirty="0"/>
              <a:t> </a:t>
            </a:r>
            <a:r>
              <a:rPr lang="en-US" dirty="0" err="1"/>
              <a:t>menimbulkan</a:t>
            </a:r>
            <a:r>
              <a:rPr lang="en-US" dirty="0"/>
              <a:t> </a:t>
            </a:r>
            <a:r>
              <a:rPr lang="en-US" dirty="0" err="1"/>
              <a:t>perdebatan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yang </a:t>
            </a:r>
            <a:r>
              <a:rPr lang="en-US" dirty="0" err="1"/>
              <a:t>menolak</a:t>
            </a:r>
            <a:r>
              <a:rPr lang="en-US" dirty="0"/>
              <a:t> dan yang </a:t>
            </a:r>
            <a:r>
              <a:rPr lang="en-US" dirty="0" err="1"/>
              <a:t>mendukung</a:t>
            </a:r>
            <a:r>
              <a:rPr lang="en-US" dirty="0"/>
              <a:t>. Yang </a:t>
            </a:r>
            <a:r>
              <a:rPr lang="en-US" dirty="0" err="1"/>
              <a:t>menolak</a:t>
            </a:r>
            <a:r>
              <a:rPr lang="en-US" dirty="0"/>
              <a:t> </a:t>
            </a:r>
            <a:r>
              <a:rPr lang="en-US" dirty="0" err="1"/>
              <a:t>aborsi</a:t>
            </a:r>
            <a:r>
              <a:rPr lang="en-US" dirty="0"/>
              <a:t> </a:t>
            </a:r>
            <a:r>
              <a:rPr lang="en-US" dirty="0" err="1"/>
              <a:t>berpandangan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janin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seorang</a:t>
            </a:r>
            <a:r>
              <a:rPr lang="en-US" dirty="0"/>
              <a:t> </a:t>
            </a:r>
            <a:r>
              <a:rPr lang="en-US" dirty="0" err="1"/>
              <a:t>pribadi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. </a:t>
            </a:r>
            <a:r>
              <a:rPr lang="en-US" dirty="0" err="1"/>
              <a:t>Maka</a:t>
            </a:r>
            <a:r>
              <a:rPr lang="en-US" dirty="0"/>
              <a:t>,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aborsi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membunuh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.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menghormati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(</a:t>
            </a:r>
            <a:r>
              <a:rPr lang="en-US" i="1" dirty="0"/>
              <a:t>pro life)</a:t>
            </a:r>
            <a:r>
              <a:rPr lang="en-US" dirty="0"/>
              <a:t>.</a:t>
            </a:r>
          </a:p>
          <a:p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yang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aborsi</a:t>
            </a:r>
            <a:r>
              <a:rPr lang="en-US" dirty="0"/>
              <a:t> </a:t>
            </a:r>
            <a:r>
              <a:rPr lang="en-US" dirty="0" err="1"/>
              <a:t>beralasan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seorang</a:t>
            </a:r>
            <a:r>
              <a:rPr lang="en-US" dirty="0"/>
              <a:t> </a:t>
            </a:r>
            <a:r>
              <a:rPr lang="en-US" dirty="0" err="1"/>
              <a:t>wanita</a:t>
            </a:r>
            <a:r>
              <a:rPr lang="en-US" dirty="0"/>
              <a:t> </a:t>
            </a:r>
            <a:r>
              <a:rPr lang="en-US" dirty="0" err="1"/>
              <a:t>berhak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tubuhnya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(</a:t>
            </a:r>
            <a:r>
              <a:rPr lang="en-US" i="1" dirty="0"/>
              <a:t>pro choice</a:t>
            </a:r>
            <a:r>
              <a:rPr lang="en-US" dirty="0"/>
              <a:t>).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dan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.</a:t>
            </a:r>
          </a:p>
          <a:p>
            <a:r>
              <a:rPr lang="en-US" dirty="0"/>
              <a:t>Antara </a:t>
            </a:r>
            <a:r>
              <a:rPr lang="en-US" i="1" dirty="0"/>
              <a:t>pro life </a:t>
            </a:r>
            <a:r>
              <a:rPr lang="en-US" dirty="0"/>
              <a:t>dan </a:t>
            </a:r>
            <a:r>
              <a:rPr lang="en-US" i="1" dirty="0"/>
              <a:t>pro choice </a:t>
            </a:r>
            <a:r>
              <a:rPr lang="en-US" dirty="0" err="1"/>
              <a:t>sebenarnya</a:t>
            </a:r>
            <a:r>
              <a:rPr lang="en-US" dirty="0"/>
              <a:t> 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tataran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. Nilai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tentunya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bobotnya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kebebasan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. </a:t>
            </a:r>
          </a:p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2A96AC9-E60D-4D9D-B5BA-EFD056C4B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1677" y="1585655"/>
            <a:ext cx="4670323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93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96DD8AA-D86D-4821-907A-BBCF27B44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5303" y="1253331"/>
            <a:ext cx="8106697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kasus-kasus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negara </a:t>
            </a:r>
            <a:r>
              <a:rPr lang="en-US" dirty="0" err="1"/>
              <a:t>memang</a:t>
            </a:r>
            <a:r>
              <a:rPr lang="en-US" dirty="0"/>
              <a:t> </a:t>
            </a:r>
            <a:r>
              <a:rPr lang="en-US" dirty="0" err="1"/>
              <a:t>melegalkan</a:t>
            </a:r>
            <a:r>
              <a:rPr lang="en-US" dirty="0"/>
              <a:t> </a:t>
            </a:r>
            <a:r>
              <a:rPr lang="en-US" dirty="0" err="1"/>
              <a:t>aborsi</a:t>
            </a:r>
            <a:r>
              <a:rPr lang="en-US" dirty="0"/>
              <a:t>.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demikian</a:t>
            </a:r>
            <a:r>
              <a:rPr lang="en-US" dirty="0"/>
              <a:t> </a:t>
            </a:r>
            <a:r>
              <a:rPr lang="en-US" dirty="0" err="1"/>
              <a:t>sikap</a:t>
            </a:r>
            <a:r>
              <a:rPr lang="en-US" dirty="0"/>
              <a:t> agama-agama pada </a:t>
            </a:r>
            <a:r>
              <a:rPr lang="en-US" dirty="0" err="1"/>
              <a:t>umumnya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menolak</a:t>
            </a:r>
            <a:r>
              <a:rPr lang="en-US" dirty="0"/>
              <a:t> </a:t>
            </a:r>
            <a:r>
              <a:rPr lang="en-US" dirty="0" err="1"/>
              <a:t>aborsi</a:t>
            </a:r>
            <a:r>
              <a:rPr lang="en-US" dirty="0"/>
              <a:t>. Agama-agama </a:t>
            </a:r>
            <a:r>
              <a:rPr lang="en-US" dirty="0" err="1"/>
              <a:t>melarang</a:t>
            </a:r>
            <a:r>
              <a:rPr lang="en-US" dirty="0"/>
              <a:t> </a:t>
            </a:r>
            <a:r>
              <a:rPr lang="en-US" dirty="0" err="1"/>
              <a:t>aborsi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berpihak</a:t>
            </a:r>
            <a:r>
              <a:rPr lang="en-US" dirty="0"/>
              <a:t> pada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. </a:t>
            </a:r>
          </a:p>
          <a:p>
            <a:r>
              <a:rPr lang="en-US" dirty="0"/>
              <a:t>Agama </a:t>
            </a:r>
            <a:r>
              <a:rPr lang="en-US" dirty="0" err="1"/>
              <a:t>menghargai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anugerah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dirawat</a:t>
            </a:r>
            <a:r>
              <a:rPr lang="en-US" dirty="0"/>
              <a:t> dan </a:t>
            </a:r>
            <a:r>
              <a:rPr lang="en-US" dirty="0" err="1"/>
              <a:t>dikembangkan</a:t>
            </a:r>
            <a:r>
              <a:rPr lang="en-US" dirty="0"/>
              <a:t>,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dihancurkan</a:t>
            </a:r>
            <a:r>
              <a:rPr lang="en-US" dirty="0"/>
              <a:t> dan </a:t>
            </a:r>
            <a:r>
              <a:rPr lang="en-US" dirty="0" err="1"/>
              <a:t>dibinasakan</a:t>
            </a:r>
            <a:r>
              <a:rPr lang="en-US" dirty="0"/>
              <a:t>. </a:t>
            </a:r>
            <a:r>
              <a:rPr lang="en-US" dirty="0" err="1"/>
              <a:t>Aborsi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halnya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pembunuhan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,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berdaya</a:t>
            </a:r>
            <a:r>
              <a:rPr lang="en-US" dirty="0"/>
              <a:t> dan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melawan</a:t>
            </a:r>
            <a:r>
              <a:rPr lang="en-US" dirty="0"/>
              <a:t>. </a:t>
            </a:r>
          </a:p>
          <a:p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dilindungi</a:t>
            </a:r>
            <a:r>
              <a:rPr lang="en-US" dirty="0"/>
              <a:t> </a:t>
            </a:r>
            <a:r>
              <a:rPr lang="en-US" dirty="0" err="1"/>
              <a:t>sejak</a:t>
            </a:r>
            <a:r>
              <a:rPr lang="en-US" dirty="0"/>
              <a:t> di </a:t>
            </a:r>
            <a:r>
              <a:rPr lang="en-US" dirty="0" err="1"/>
              <a:t>kandungan</a:t>
            </a:r>
            <a:r>
              <a:rPr lang="en-US" dirty="0"/>
              <a:t>.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seorangpun</a:t>
            </a:r>
            <a:r>
              <a:rPr lang="en-US" dirty="0"/>
              <a:t> </a:t>
            </a:r>
            <a:r>
              <a:rPr lang="en-US" dirty="0" err="1"/>
              <a:t>berhak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orang lain. </a:t>
            </a:r>
            <a:r>
              <a:rPr lang="en-US" dirty="0" err="1"/>
              <a:t>Hanya</a:t>
            </a:r>
            <a:r>
              <a:rPr lang="en-US" dirty="0"/>
              <a:t> Sang </a:t>
            </a:r>
            <a:r>
              <a:rPr lang="en-US" dirty="0" err="1"/>
              <a:t>Pemberi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yang </a:t>
            </a:r>
            <a:r>
              <a:rPr lang="en-US" dirty="0" err="1"/>
              <a:t>berhak</a:t>
            </a:r>
            <a:r>
              <a:rPr lang="en-US" dirty="0"/>
              <a:t> </a:t>
            </a:r>
            <a:r>
              <a:rPr lang="en-US" dirty="0" err="1"/>
              <a:t>mengambilnya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9BF0B5B-DB05-47F2-82ED-67D6EFAFD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63" y="2342777"/>
            <a:ext cx="3734814" cy="326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61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83DBB2-1F84-4051-9539-440E29FA8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043"/>
            <a:ext cx="10515600" cy="67588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Amasis MT Pro Black" panose="02040A04050005020304" pitchFamily="18" charset="0"/>
              </a:rPr>
              <a:t>2. EUTHANASIA</a:t>
            </a:r>
            <a:endParaRPr lang="en-ID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DB567C9-5B9B-439E-87FD-41A344558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440" y="1380462"/>
            <a:ext cx="7749977" cy="1908218"/>
          </a:xfrm>
        </p:spPr>
        <p:txBody>
          <a:bodyPr>
            <a:normAutofit/>
          </a:bodyPr>
          <a:lstStyle/>
          <a:p>
            <a:r>
              <a:rPr lang="en-US" sz="2400" dirty="0"/>
              <a:t>Euthanasia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tindakan</a:t>
            </a:r>
            <a:r>
              <a:rPr lang="en-US" sz="2400" dirty="0"/>
              <a:t> </a:t>
            </a:r>
            <a:r>
              <a:rPr lang="en-US" sz="2400" dirty="0" err="1"/>
              <a:t>menghilangkan</a:t>
            </a:r>
            <a:r>
              <a:rPr lang="en-US" sz="2400" dirty="0"/>
              <a:t> </a:t>
            </a:r>
            <a:r>
              <a:rPr lang="en-US" sz="2400" dirty="0" err="1"/>
              <a:t>penderitaan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pasien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cara</a:t>
            </a:r>
            <a:r>
              <a:rPr lang="en-US" sz="2400" dirty="0"/>
              <a:t> </a:t>
            </a:r>
            <a:r>
              <a:rPr lang="en-US" sz="2400" dirty="0" err="1"/>
              <a:t>menghilangkan</a:t>
            </a:r>
            <a:r>
              <a:rPr lang="en-US" sz="2400" dirty="0"/>
              <a:t> </a:t>
            </a:r>
            <a:r>
              <a:rPr lang="en-US" sz="2400" dirty="0" err="1"/>
              <a:t>hidupnya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medis</a:t>
            </a:r>
            <a:r>
              <a:rPr lang="en-US" sz="2400" dirty="0"/>
              <a:t>. Euthanasia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medis</a:t>
            </a:r>
            <a:r>
              <a:rPr lang="en-US" sz="2400" dirty="0"/>
              <a:t> </a:t>
            </a:r>
            <a:r>
              <a:rPr lang="en-US" sz="2400" dirty="0" err="1"/>
              <a:t>sehubungan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penyakit</a:t>
            </a:r>
            <a:r>
              <a:rPr lang="en-US" sz="2400" dirty="0"/>
              <a:t> </a:t>
            </a:r>
            <a:r>
              <a:rPr lang="en-US" sz="2400" dirty="0" err="1"/>
              <a:t>pasien</a:t>
            </a:r>
            <a:r>
              <a:rPr lang="en-US" sz="2400" dirty="0"/>
              <a:t> yang </a:t>
            </a:r>
            <a:r>
              <a:rPr lang="en-US" sz="2400" dirty="0" err="1"/>
              <a:t>tak</a:t>
            </a:r>
            <a:r>
              <a:rPr lang="en-US" sz="2400" dirty="0"/>
              <a:t> </a:t>
            </a:r>
            <a:r>
              <a:rPr lang="en-US" sz="2400" dirty="0" err="1"/>
              <a:t>tersembuhkan</a:t>
            </a:r>
            <a:r>
              <a:rPr lang="en-US" sz="2400" dirty="0"/>
              <a:t> dan </a:t>
            </a:r>
            <a:r>
              <a:rPr lang="en-US" sz="2400" dirty="0" err="1"/>
              <a:t>dilaksanakan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persetujuan</a:t>
            </a:r>
            <a:r>
              <a:rPr lang="en-US" sz="2400" dirty="0"/>
              <a:t> </a:t>
            </a:r>
            <a:r>
              <a:rPr lang="en-US" sz="2400" dirty="0" err="1"/>
              <a:t>pihak</a:t>
            </a:r>
            <a:r>
              <a:rPr lang="en-US" sz="2400" dirty="0"/>
              <a:t> </a:t>
            </a:r>
            <a:r>
              <a:rPr lang="en-US" sz="2400" dirty="0" err="1"/>
              <a:t>keluarga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ID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1E44223-2959-4FAE-BAAF-87B7820A9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2417" y="951205"/>
            <a:ext cx="3969583" cy="22779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4DEBCAB-9CCF-4C6A-8172-1657726AB45A}"/>
              </a:ext>
            </a:extLst>
          </p:cNvPr>
          <p:cNvSpPr txBox="1"/>
          <p:nvPr/>
        </p:nvSpPr>
        <p:spPr>
          <a:xfrm>
            <a:off x="472440" y="3229139"/>
            <a:ext cx="117195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400" dirty="0"/>
              <a:t>Ada </a:t>
            </a:r>
            <a:r>
              <a:rPr lang="en-ID" sz="2400" dirty="0" err="1"/>
              <a:t>dua</a:t>
            </a:r>
            <a:r>
              <a:rPr lang="en-ID" sz="2400" dirty="0"/>
              <a:t> </a:t>
            </a:r>
            <a:r>
              <a:rPr lang="en-ID" sz="2400" dirty="0" err="1"/>
              <a:t>bentuk</a:t>
            </a:r>
            <a:r>
              <a:rPr lang="en-ID" sz="2400" dirty="0"/>
              <a:t> euthanasia </a:t>
            </a:r>
            <a:r>
              <a:rPr lang="en-ID" sz="2400" dirty="0" err="1"/>
              <a:t>yaitu</a:t>
            </a:r>
            <a:r>
              <a:rPr lang="en-ID" sz="2400" dirty="0"/>
              <a:t> euthanasia </a:t>
            </a:r>
            <a:r>
              <a:rPr lang="en-ID" sz="2400" dirty="0" err="1"/>
              <a:t>pasif</a:t>
            </a:r>
            <a:r>
              <a:rPr lang="en-ID" sz="2400" dirty="0"/>
              <a:t> dan euthanasia </a:t>
            </a:r>
            <a:r>
              <a:rPr lang="en-ID" sz="2400" dirty="0" err="1"/>
              <a:t>aktif</a:t>
            </a:r>
            <a:r>
              <a:rPr lang="en-ID" sz="2400" dirty="0"/>
              <a:t>. Euthanasia </a:t>
            </a:r>
            <a:r>
              <a:rPr lang="en-ID" sz="2400" dirty="0" err="1"/>
              <a:t>pasif</a:t>
            </a:r>
            <a:r>
              <a:rPr lang="en-ID" sz="2400" dirty="0"/>
              <a:t> </a:t>
            </a:r>
            <a:r>
              <a:rPr lang="en-ID" sz="2400" dirty="0" err="1"/>
              <a:t>berarti</a:t>
            </a:r>
            <a:r>
              <a:rPr lang="en-ID" sz="2400" dirty="0"/>
              <a:t> </a:t>
            </a:r>
            <a:r>
              <a:rPr lang="en-ID" sz="2400" dirty="0" err="1"/>
              <a:t>mempercepat</a:t>
            </a:r>
            <a:r>
              <a:rPr lang="en-ID" sz="2400" dirty="0"/>
              <a:t> </a:t>
            </a:r>
            <a:r>
              <a:rPr lang="en-ID" sz="2400" dirty="0" err="1"/>
              <a:t>kematian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cara</a:t>
            </a:r>
            <a:r>
              <a:rPr lang="en-ID" sz="2400" dirty="0"/>
              <a:t> </a:t>
            </a:r>
            <a:r>
              <a:rPr lang="en-ID" sz="2400" dirty="0" err="1"/>
              <a:t>menolak</a:t>
            </a:r>
            <a:r>
              <a:rPr lang="en-ID" sz="2400" dirty="0"/>
              <a:t> </a:t>
            </a:r>
            <a:r>
              <a:rPr lang="en-ID" sz="2400" dirty="0" err="1"/>
              <a:t>memberikan</a:t>
            </a:r>
            <a:r>
              <a:rPr lang="en-ID" sz="2400" dirty="0"/>
              <a:t>/</a:t>
            </a:r>
            <a:r>
              <a:rPr lang="en-ID" sz="2400" dirty="0" err="1"/>
              <a:t>mengambil</a:t>
            </a:r>
            <a:r>
              <a:rPr lang="en-ID" sz="2400" dirty="0"/>
              <a:t> </a:t>
            </a:r>
            <a:r>
              <a:rPr lang="en-ID" sz="2400" dirty="0" err="1"/>
              <a:t>tindakan</a:t>
            </a:r>
            <a:r>
              <a:rPr lang="en-ID" sz="2400" dirty="0"/>
              <a:t> </a:t>
            </a:r>
            <a:r>
              <a:rPr lang="en-ID" sz="2400" dirty="0" err="1"/>
              <a:t>pertolongan</a:t>
            </a:r>
            <a:r>
              <a:rPr lang="en-ID" sz="2400" dirty="0"/>
              <a:t> </a:t>
            </a:r>
            <a:r>
              <a:rPr lang="en-ID" sz="2400" dirty="0" err="1"/>
              <a:t>biasa</a:t>
            </a:r>
            <a:r>
              <a:rPr lang="en-ID" sz="2400" dirty="0"/>
              <a:t>, </a:t>
            </a:r>
            <a:r>
              <a:rPr lang="en-ID" sz="2400" dirty="0" err="1"/>
              <a:t>atau</a:t>
            </a:r>
            <a:r>
              <a:rPr lang="en-ID" sz="2400" dirty="0"/>
              <a:t> </a:t>
            </a:r>
            <a:r>
              <a:rPr lang="en-ID" sz="2400" dirty="0" err="1"/>
              <a:t>menghentikan</a:t>
            </a:r>
            <a:r>
              <a:rPr lang="en-ID" sz="2400" dirty="0"/>
              <a:t> </a:t>
            </a:r>
            <a:r>
              <a:rPr lang="en-ID" sz="2400" dirty="0" err="1"/>
              <a:t>pertolongan</a:t>
            </a:r>
            <a:r>
              <a:rPr lang="en-ID" sz="2400" dirty="0"/>
              <a:t> </a:t>
            </a:r>
            <a:r>
              <a:rPr lang="en-ID" sz="2400" dirty="0" err="1"/>
              <a:t>biasa</a:t>
            </a:r>
            <a:r>
              <a:rPr lang="en-ID" sz="2400" dirty="0"/>
              <a:t> yang </a:t>
            </a:r>
            <a:r>
              <a:rPr lang="en-ID" sz="2400" dirty="0" err="1"/>
              <a:t>sedang</a:t>
            </a:r>
            <a:r>
              <a:rPr lang="en-ID" sz="2400" dirty="0"/>
              <a:t> </a:t>
            </a:r>
            <a:r>
              <a:rPr lang="en-ID" sz="2400" dirty="0" err="1"/>
              <a:t>berlangsung</a:t>
            </a:r>
            <a:r>
              <a:rPr lang="en-ID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400" dirty="0" err="1"/>
              <a:t>Sedangkan</a:t>
            </a:r>
            <a:r>
              <a:rPr lang="en-ID" sz="2400" dirty="0"/>
              <a:t> euthanasia </a:t>
            </a:r>
            <a:r>
              <a:rPr lang="en-ID" sz="2400" dirty="0" err="1"/>
              <a:t>aktif</a:t>
            </a:r>
            <a:r>
              <a:rPr lang="en-ID" sz="2400" dirty="0"/>
              <a:t> </a:t>
            </a:r>
            <a:r>
              <a:rPr lang="en-ID" sz="2400" dirty="0" err="1"/>
              <a:t>berarti</a:t>
            </a:r>
            <a:r>
              <a:rPr lang="en-ID" sz="2400" dirty="0"/>
              <a:t> </a:t>
            </a:r>
            <a:r>
              <a:rPr lang="en-ID" sz="2400" dirty="0" err="1"/>
              <a:t>mengambil</a:t>
            </a:r>
            <a:r>
              <a:rPr lang="en-ID" sz="2400" dirty="0"/>
              <a:t> </a:t>
            </a:r>
            <a:r>
              <a:rPr lang="en-ID" sz="2400" dirty="0" err="1"/>
              <a:t>tindakan</a:t>
            </a:r>
            <a:r>
              <a:rPr lang="en-ID" sz="2400" dirty="0"/>
              <a:t> </a:t>
            </a:r>
            <a:r>
              <a:rPr lang="en-ID" sz="2400" dirty="0" err="1"/>
              <a:t>secara</a:t>
            </a:r>
            <a:r>
              <a:rPr lang="en-ID" sz="2400" dirty="0"/>
              <a:t> </a:t>
            </a:r>
            <a:r>
              <a:rPr lang="en-ID" sz="2400" dirty="0" err="1"/>
              <a:t>aktif</a:t>
            </a:r>
            <a:r>
              <a:rPr lang="en-ID" sz="2400" dirty="0"/>
              <a:t>, </a:t>
            </a:r>
            <a:r>
              <a:rPr lang="en-ID" sz="2400" dirty="0" err="1"/>
              <a:t>baik</a:t>
            </a:r>
            <a:r>
              <a:rPr lang="en-ID" sz="2400" dirty="0"/>
              <a:t> </a:t>
            </a:r>
            <a:r>
              <a:rPr lang="en-ID" sz="2400" dirty="0" err="1"/>
              <a:t>langsung</a:t>
            </a:r>
            <a:r>
              <a:rPr lang="en-ID" sz="2400" dirty="0"/>
              <a:t> </a:t>
            </a:r>
            <a:r>
              <a:rPr lang="en-ID" sz="2400" dirty="0" err="1"/>
              <a:t>maupun</a:t>
            </a:r>
            <a:r>
              <a:rPr lang="en-ID" sz="2400" dirty="0"/>
              <a:t> </a:t>
            </a:r>
            <a:r>
              <a:rPr lang="en-ID" sz="2400" dirty="0" err="1"/>
              <a:t>tidak</a:t>
            </a:r>
            <a:r>
              <a:rPr lang="en-ID" sz="2400" dirty="0"/>
              <a:t> </a:t>
            </a:r>
            <a:r>
              <a:rPr lang="en-ID" sz="2400" dirty="0" err="1"/>
              <a:t>langsung</a:t>
            </a:r>
            <a:r>
              <a:rPr lang="en-ID" sz="2400" dirty="0"/>
              <a:t>, yang </a:t>
            </a:r>
            <a:r>
              <a:rPr lang="en-ID" sz="2400" dirty="0" err="1"/>
              <a:t>mengakibatkan</a:t>
            </a:r>
            <a:r>
              <a:rPr lang="en-ID" sz="2400" dirty="0"/>
              <a:t> </a:t>
            </a:r>
            <a:r>
              <a:rPr lang="en-ID" sz="2400" dirty="0" err="1"/>
              <a:t>kematian</a:t>
            </a:r>
            <a:r>
              <a:rPr lang="en-ID" sz="2400" dirty="0"/>
              <a:t>.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Euthanasia </a:t>
            </a:r>
            <a:r>
              <a:rPr lang="en-US" sz="2400" dirty="0" err="1"/>
              <a:t>sesungguhnya</a:t>
            </a:r>
            <a:r>
              <a:rPr lang="en-US" sz="2400" dirty="0"/>
              <a:t> </a:t>
            </a:r>
            <a:r>
              <a:rPr lang="en-US" sz="2400" dirty="0" err="1"/>
              <a:t>termasuk</a:t>
            </a:r>
            <a:r>
              <a:rPr lang="en-US" sz="2400" dirty="0"/>
              <a:t> </a:t>
            </a:r>
            <a:r>
              <a:rPr lang="en-US" sz="2400" dirty="0" err="1"/>
              <a:t>pembunuhan</a:t>
            </a:r>
            <a:r>
              <a:rPr lang="en-US" sz="2400" dirty="0"/>
              <a:t>. </a:t>
            </a:r>
            <a:r>
              <a:rPr lang="en-US" sz="2400" dirty="0" err="1"/>
              <a:t>Pembunuhan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moral dan agama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dibenarkan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684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5CD4DC5-0614-4F3A-9F42-F2F6CDA51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1662" y="1797490"/>
            <a:ext cx="7414846" cy="3632640"/>
          </a:xfrm>
        </p:spPr>
        <p:txBody>
          <a:bodyPr/>
          <a:lstStyle/>
          <a:p>
            <a:r>
              <a:rPr lang="en-US" dirty="0" err="1"/>
              <a:t>Bertolak</a:t>
            </a:r>
            <a:r>
              <a:rPr lang="en-US" dirty="0"/>
              <a:t> pada </a:t>
            </a:r>
            <a:r>
              <a:rPr lang="en-US" dirty="0" err="1"/>
              <a:t>kesadaran</a:t>
            </a:r>
            <a:r>
              <a:rPr lang="en-US" dirty="0"/>
              <a:t> dan </a:t>
            </a:r>
            <a:r>
              <a:rPr lang="en-US" dirty="0" err="1"/>
              <a:t>keyakinan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martabat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segala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penghilangan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termasuk</a:t>
            </a:r>
            <a:r>
              <a:rPr lang="en-US" dirty="0"/>
              <a:t> euthanasia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ditentang</a:t>
            </a:r>
            <a:r>
              <a:rPr lang="en-US" dirty="0"/>
              <a:t>.</a:t>
            </a:r>
          </a:p>
          <a:p>
            <a:r>
              <a:rPr lang="en-US" dirty="0"/>
              <a:t>Di zaman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dikembangkan</a:t>
            </a:r>
            <a:r>
              <a:rPr lang="en-US" dirty="0"/>
              <a:t> </a:t>
            </a:r>
            <a:r>
              <a:rPr lang="en-US" dirty="0" err="1"/>
              <a:t>budaya</a:t>
            </a:r>
            <a:r>
              <a:rPr lang="en-US" dirty="0"/>
              <a:t> </a:t>
            </a:r>
            <a:r>
              <a:rPr lang="en-US" dirty="0" err="1"/>
              <a:t>kehidupan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budaya</a:t>
            </a:r>
            <a:r>
              <a:rPr lang="en-US" dirty="0"/>
              <a:t> </a:t>
            </a:r>
            <a:r>
              <a:rPr lang="en-US" dirty="0" err="1"/>
              <a:t>kematian</a:t>
            </a:r>
            <a:r>
              <a:rPr lang="en-US" dirty="0"/>
              <a:t>. </a:t>
            </a:r>
          </a:p>
          <a:p>
            <a:r>
              <a:rPr lang="en-US" dirty="0"/>
              <a:t>Agama </a:t>
            </a:r>
            <a:r>
              <a:rPr lang="en-US" dirty="0" err="1"/>
              <a:t>berperan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menumbuhkan</a:t>
            </a:r>
            <a:r>
              <a:rPr lang="en-US" dirty="0"/>
              <a:t> dan </a:t>
            </a:r>
            <a:r>
              <a:rPr lang="en-US" dirty="0" err="1"/>
              <a:t>mewujudkan</a:t>
            </a:r>
            <a:r>
              <a:rPr lang="en-US" dirty="0"/>
              <a:t> </a:t>
            </a:r>
            <a:r>
              <a:rPr lang="en-US" dirty="0" err="1"/>
              <a:t>nilai-nilai</a:t>
            </a:r>
            <a:r>
              <a:rPr lang="en-US" dirty="0"/>
              <a:t> </a:t>
            </a:r>
            <a:r>
              <a:rPr lang="en-US" dirty="0" err="1"/>
              <a:t>kehidupan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818FF13-4AE1-4455-8216-BA75C293D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53" y="2237725"/>
            <a:ext cx="4072675" cy="254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11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815</Words>
  <Application>Microsoft Office PowerPoint</Application>
  <PresentationFormat>Custom</PresentationFormat>
  <Paragraphs>43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1_Office Theme</vt:lpstr>
      <vt:lpstr>Pertemuan 11  HORMAT TERHADAP HIDUP MANUSIA</vt:lpstr>
      <vt:lpstr>PowerPoint Presentation</vt:lpstr>
      <vt:lpstr>Pengantar</vt:lpstr>
      <vt:lpstr>PowerPoint Presentation</vt:lpstr>
      <vt:lpstr>1. ABORSI</vt:lpstr>
      <vt:lpstr>PowerPoint Presentation</vt:lpstr>
      <vt:lpstr>PowerPoint Presentation</vt:lpstr>
      <vt:lpstr>2. EUTHANASIA</vt:lpstr>
      <vt:lpstr>PowerPoint Presentation</vt:lpstr>
      <vt:lpstr>3. HUKUMAN MATI</vt:lpstr>
      <vt:lpstr>4. HUMAN TRAFFICKING</vt:lpstr>
      <vt:lpstr>Kesimpulan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11</dc:title>
  <dc:creator>Drs. Ign. Joko Suyanto M. Hum</dc:creator>
  <cp:lastModifiedBy>USER</cp:lastModifiedBy>
  <cp:revision>44</cp:revision>
  <dcterms:created xsi:type="dcterms:W3CDTF">2021-10-27T02:51:46Z</dcterms:created>
  <dcterms:modified xsi:type="dcterms:W3CDTF">2021-11-03T02:22:01Z</dcterms:modified>
</cp:coreProperties>
</file>