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Tata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Perekaman</a:t>
            </a:r>
            <a:r>
              <a:rPr lang="en-US" dirty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three point Lighting (Key light, fill light, back light)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6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video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r>
              <a:rPr lang="en-US" dirty="0" smtClean="0"/>
              <a:t>Backlight shoot</a:t>
            </a:r>
          </a:p>
          <a:p>
            <a:r>
              <a:rPr lang="en-US" dirty="0" smtClean="0"/>
              <a:t>Reflection shoot</a:t>
            </a:r>
          </a:p>
          <a:p>
            <a:r>
              <a:rPr lang="en-US" dirty="0" smtClean="0"/>
              <a:t>Door frame shoot</a:t>
            </a:r>
          </a:p>
          <a:p>
            <a:r>
              <a:rPr lang="en-US" dirty="0" smtClean="0"/>
              <a:t>Artificial framing shoot</a:t>
            </a:r>
          </a:p>
          <a:p>
            <a:r>
              <a:rPr lang="en-US" dirty="0" smtClean="0"/>
              <a:t>Jaws shoot</a:t>
            </a:r>
          </a:p>
          <a:p>
            <a:r>
              <a:rPr lang="en-US" dirty="0" smtClean="0"/>
              <a:t>Framing with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secret of foreground framing shoot</a:t>
            </a:r>
          </a:p>
          <a:p>
            <a:r>
              <a:rPr lang="en-US" dirty="0" smtClean="0"/>
              <a:t>Tripod transition</a:t>
            </a:r>
          </a:p>
          <a:p>
            <a:r>
              <a:rPr lang="en-US" dirty="0" smtClean="0"/>
              <a:t>Artificial </a:t>
            </a:r>
            <a:r>
              <a:rPr lang="en-US" dirty="0" err="1" smtClean="0"/>
              <a:t>hairlight</a:t>
            </a:r>
            <a:endParaRPr lang="en-US" dirty="0" smtClean="0"/>
          </a:p>
          <a:p>
            <a:r>
              <a:rPr lang="en-US" dirty="0" smtClean="0"/>
              <a:t>Fast road effect</a:t>
            </a:r>
          </a:p>
          <a:p>
            <a:r>
              <a:rPr lang="en-US" dirty="0" smtClean="0"/>
              <a:t>Walking shoot</a:t>
            </a:r>
          </a:p>
          <a:p>
            <a:r>
              <a:rPr lang="en-US" dirty="0" smtClean="0"/>
              <a:t>Over shoulder</a:t>
            </a:r>
          </a:p>
          <a:p>
            <a:r>
              <a:rPr lang="en-US" dirty="0" err="1" smtClean="0"/>
              <a:t>Profil</a:t>
            </a:r>
            <a:r>
              <a:rPr lang="en-US" dirty="0" smtClean="0"/>
              <a:t> shoot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78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Tata cahaya Perekaman Gambar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cahaya Perekaman Gambar</dc:title>
  <dc:creator>deell</dc:creator>
  <cp:lastModifiedBy>deell</cp:lastModifiedBy>
  <cp:revision>3</cp:revision>
  <dcterms:created xsi:type="dcterms:W3CDTF">2020-10-12T01:01:12Z</dcterms:created>
  <dcterms:modified xsi:type="dcterms:W3CDTF">2020-10-12T01:42:28Z</dcterms:modified>
</cp:coreProperties>
</file>