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d162bca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d162bca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d162bcae6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d162bcae6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d162bcae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d162bcae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d162bcae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d162bcae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162bcae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d162bcae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162bcae6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d162bcae6_0_1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d162bcae6_0_1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d162bcae6_0_1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d162bcae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d162bcae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d162bcae6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d162bcae6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d162bcae6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d162bcae6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hisher/SOEN471/blob/main/Project_Sympton_Tracker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maxime-pan-soen471-main-pas2g7.streamlit.app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401525"/>
            <a:ext cx="8520600" cy="24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----Ebb &amp; Flo project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1700" y="3282750"/>
            <a:ext cx="8520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71"/>
              <a:t>Group : 8</a:t>
            </a:r>
            <a:endParaRPr sz="187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7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71"/>
              <a:t>Members: Ming Qi Bi, Ming Pan, Yang Cao and Yingjie Jia  </a:t>
            </a:r>
            <a:endParaRPr sz="187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 and discussion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482275" y="4466600"/>
            <a:ext cx="6611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u="sng">
                <a:solidFill>
                  <a:schemeClr val="hlink"/>
                </a:solidFill>
                <a:hlinkClick r:id="rId3"/>
              </a:rPr>
              <a:t>https://github.com/itshisher/SOEN471/blob/main/Project_Sympton_Tracker.ipynb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025" y="1925750"/>
            <a:ext cx="4387550" cy="18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250" y="1925750"/>
            <a:ext cx="2930400" cy="18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19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Research Questions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13675" y="15221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CA" sz="12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goal for the company is to build a template, guide, and deployment of AI models to integrate into a telehealth app, starting with endometriosis, a disease that affects 11% of the female population, a number well over 6 million.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CA" sz="12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 a side by side competitive model that can accurately predict diagnostic results based on the collected data and also make a real-world deployment which can generate test cases.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Times New Roman"/>
              <a:buChar char="●"/>
            </a:pPr>
            <a:r>
              <a:rPr lang="en-CA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 </a:t>
            </a:r>
            <a:r>
              <a:rPr lang="en-CA" sz="12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endometriosis can take years to diagnose.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Times New Roman"/>
              <a:buChar char="●"/>
            </a:pPr>
            <a:r>
              <a:rPr lang="en-CA" sz="12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diagnostic engine can get the diagnosis time down to a few minutes.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Dataset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45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724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Dataset Description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773" y="1432975"/>
            <a:ext cx="6070525" cy="31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730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 Design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259350" y="1569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Model Class: Supervised learning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instances in the given dataset are labeled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predict an accurate outcome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/>
              <a:t>Algorithms: Random Forest, Logistic Regression, KNN, Decision Tree, SVM, Extreme Gradient Boost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/>
              <a:t>We choose: Random Forest</a:t>
            </a:r>
            <a:endParaRPr b="1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CA" sz="12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over-fitting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CA" sz="1200">
                <a:latin typeface="Times New Roman"/>
                <a:ea typeface="Times New Roman"/>
                <a:cs typeface="Times New Roman"/>
                <a:sym typeface="Times New Roman"/>
              </a:rPr>
              <a:t>Major application in healthcare and medicine fields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51" y="2887226"/>
            <a:ext cx="2350775" cy="18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importance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3572975"/>
            <a:ext cx="5859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75" y="1108388"/>
            <a:ext cx="2918500" cy="31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50" y="1166050"/>
            <a:ext cx="4725151" cy="362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75" y="4323300"/>
            <a:ext cx="2918501" cy="7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1176175" y="1385625"/>
            <a:ext cx="7030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Parameter grid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Best parameters for hyperparameter tuning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176175" y="6359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Model Design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163" y="2003288"/>
            <a:ext cx="54197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125" y="3429738"/>
            <a:ext cx="55245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246000" y="1130400"/>
            <a:ext cx="7030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RandomizedSearch </a:t>
            </a: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 </a:t>
            </a:r>
            <a:endParaRPr sz="16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051175"/>
            <a:ext cx="24669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3694825"/>
            <a:ext cx="25622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190900" y="645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700" y="2511613"/>
            <a:ext cx="41637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4540700" y="1838025"/>
            <a:ext cx="347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Times New Roman"/>
                <a:ea typeface="Times New Roman"/>
                <a:cs typeface="Times New Roman"/>
                <a:sym typeface="Times New Roman"/>
              </a:rPr>
              <a:t>Current model in R programming language(Logistic Regression)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Real-world Deployment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050" y="1631675"/>
            <a:ext cx="47053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150" y="1863925"/>
            <a:ext cx="2187901" cy="269303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4189300" y="4501150"/>
            <a:ext cx="392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https://maxime-pan-soen471-main-pas2g7.streamlit.app/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https://github.com/itshisher/SOEN471/blob/main/main.py</a:t>
            </a:r>
            <a:endParaRPr sz="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7925" y="3204550"/>
            <a:ext cx="4438476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1246000" y="1130400"/>
            <a:ext cx="70305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RandomizedSearch</a:t>
            </a:r>
            <a:r>
              <a:rPr lang="en-CA" sz="16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50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GridSearch</a:t>
            </a:r>
            <a:r>
              <a:rPr lang="en-CA" sz="16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051175"/>
            <a:ext cx="24669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3819675"/>
            <a:ext cx="25622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700" y="2511613"/>
            <a:ext cx="41637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4540700" y="1838025"/>
            <a:ext cx="347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Times New Roman"/>
                <a:ea typeface="Times New Roman"/>
                <a:cs typeface="Times New Roman"/>
                <a:sym typeface="Times New Roman"/>
              </a:rPr>
              <a:t>Current model in R programming language(Logistic Regression)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Conclusion and 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</vt:lpstr>
      <vt:lpstr>Maven Pro</vt:lpstr>
      <vt:lpstr>Arial</vt:lpstr>
      <vt:lpstr>Times New Roman</vt:lpstr>
      <vt:lpstr>Momentum</vt:lpstr>
      <vt:lpstr>Project Presentation  ----Ebb &amp; Flo project </vt:lpstr>
      <vt:lpstr>Research Questions</vt:lpstr>
      <vt:lpstr>Dataset Description </vt:lpstr>
      <vt:lpstr>Model Design</vt:lpstr>
      <vt:lpstr>Feature importance</vt:lpstr>
      <vt:lpstr>Model Design</vt:lpstr>
      <vt:lpstr>Result</vt:lpstr>
      <vt:lpstr>Real-world Deployment</vt:lpstr>
      <vt:lpstr>Conclusion and discussion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 ----Ebb &amp; Flo project </dc:title>
  <cp:lastModifiedBy>Yang Cao</cp:lastModifiedBy>
  <cp:revision>1</cp:revision>
  <dcterms:modified xsi:type="dcterms:W3CDTF">2023-04-12T17:51:40Z</dcterms:modified>
</cp:coreProperties>
</file>