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handoutMasterIdLst>
    <p:handoutMasterId r:id="rId24"/>
  </p:handoutMasterIdLst>
  <p:sldIdLst>
    <p:sldId id="257" r:id="rId2"/>
    <p:sldId id="258" r:id="rId3"/>
    <p:sldId id="259" r:id="rId4"/>
    <p:sldId id="260" r:id="rId5"/>
    <p:sldId id="279" r:id="rId6"/>
    <p:sldId id="264" r:id="rId7"/>
    <p:sldId id="261" r:id="rId8"/>
    <p:sldId id="262" r:id="rId9"/>
    <p:sldId id="263" r:id="rId10"/>
    <p:sldId id="265" r:id="rId11"/>
    <p:sldId id="266" r:id="rId12"/>
    <p:sldId id="270" r:id="rId13"/>
    <p:sldId id="269" r:id="rId14"/>
    <p:sldId id="271" r:id="rId15"/>
    <p:sldId id="267" r:id="rId16"/>
    <p:sldId id="274" r:id="rId17"/>
    <p:sldId id="273" r:id="rId18"/>
    <p:sldId id="275" r:id="rId19"/>
    <p:sldId id="276" r:id="rId20"/>
    <p:sldId id="277" r:id="rId21"/>
    <p:sldId id="278" r:id="rId22"/>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3792">
          <p15:clr>
            <a:srgbClr val="A4A3A4"/>
          </p15:clr>
        </p15:guide>
        <p15:guide id="4" orient="horz" pos="336">
          <p15:clr>
            <a:srgbClr val="A4A3A4"/>
          </p15:clr>
        </p15:guide>
        <p15:guide id="5" orient="horz" pos="1920">
          <p15:clr>
            <a:srgbClr val="A4A3A4"/>
          </p15:clr>
        </p15:guide>
        <p15:guide id="6" orient="horz" pos="3984">
          <p15:clr>
            <a:srgbClr val="A4A3A4"/>
          </p15:clr>
        </p15:guide>
        <p15:guide id="7" orient="horz" pos="1152">
          <p15:clr>
            <a:srgbClr val="A4A3A4"/>
          </p15:clr>
        </p15:guide>
        <p15:guide id="8" pos="3839">
          <p15:clr>
            <a:srgbClr val="A4A3A4"/>
          </p15:clr>
        </p15:guide>
        <p15:guide id="9" pos="671">
          <p15:clr>
            <a:srgbClr val="A4A3A4"/>
          </p15:clr>
        </p15:guide>
        <p15:guide id="10" pos="7007">
          <p15:clr>
            <a:srgbClr val="A4A3A4"/>
          </p15:clr>
        </p15:guide>
        <p15:guide id="11" pos="6143">
          <p15:clr>
            <a:srgbClr val="A4A3A4"/>
          </p15:clr>
        </p15:guide>
        <p15:guide id="12" pos="3263">
          <p15:clr>
            <a:srgbClr val="A4A3A4"/>
          </p15:clr>
        </p15:guide>
        <p15:guide id="13" pos="7391">
          <p15:clr>
            <a:srgbClr val="A4A3A4"/>
          </p15:clr>
        </p15:guide>
        <p15:guide id="14" pos="3695">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86470" autoAdjust="0"/>
  </p:normalViewPr>
  <p:slideViewPr>
    <p:cSldViewPr showGuides="1">
      <p:cViewPr varScale="1">
        <p:scale>
          <a:sx n="86" d="100"/>
          <a:sy n="86" d="100"/>
        </p:scale>
        <p:origin x="562" y="67"/>
      </p:cViewPr>
      <p:guideLst>
        <p:guide orient="horz" pos="2160"/>
        <p:guide orient="horz" pos="1008"/>
        <p:guide orient="horz" pos="3792"/>
        <p:guide orient="horz" pos="336"/>
        <p:guide orient="horz" pos="1920"/>
        <p:guide orient="horz" pos="3984"/>
        <p:guide orient="horz" pos="1152"/>
        <p:guide pos="3839"/>
        <p:guide pos="671"/>
        <p:guide pos="7007"/>
        <p:guide pos="6143"/>
        <p:guide pos="3263"/>
        <p:guide pos="7391"/>
        <p:guide pos="3695"/>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76" d="100"/>
          <a:sy n="76" d="100"/>
        </p:scale>
        <p:origin x="1680"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4CE221E-83ED-4F6C-BA5F-3F9E6FDB6953}" type="datetimeFigureOut">
              <a:rPr lang="en-US"/>
              <a:t>9/22/2021</a:t>
            </a:fld>
            <a:endParaRPr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A4CBEF8-5CDE-472B-839B-B8BB0C881006}" type="slidenum">
              <a:rPr/>
              <a:t>‹#›</a:t>
            </a:fld>
            <a:endParaRPr dirty="0"/>
          </a:p>
        </p:txBody>
      </p:sp>
    </p:spTree>
    <p:extLst>
      <p:ext uri="{BB962C8B-B14F-4D97-AF65-F5344CB8AC3E}">
        <p14:creationId xmlns:p14="http://schemas.microsoft.com/office/powerpoint/2010/main" val="42632892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7853E5F-CE67-483C-A264-F17AC70E9CA2}" type="datetimeFigureOut">
              <a:rPr lang="en-US"/>
              <a:t>9/22/2021</a:t>
            </a:fld>
            <a:endParaRPr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BB98AFB-CB0D-4DFE-87B9-B4B0D0DE73CD}" type="slidenum">
              <a:rPr/>
              <a:t>‹#›</a:t>
            </a:fld>
            <a:endParaRPr dirty="0"/>
          </a:p>
        </p:txBody>
      </p:sp>
    </p:spTree>
    <p:extLst>
      <p:ext uri="{BB962C8B-B14F-4D97-AF65-F5344CB8AC3E}">
        <p14:creationId xmlns:p14="http://schemas.microsoft.com/office/powerpoint/2010/main" val="25128058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B98AFB-CB0D-4DFE-87B9-B4B0D0DE73CD}" type="slidenum">
              <a:rPr lang="en-US" smtClean="0"/>
              <a:t>1</a:t>
            </a:fld>
            <a:endParaRPr lang="en-US" dirty="0"/>
          </a:p>
        </p:txBody>
      </p:sp>
    </p:spTree>
    <p:extLst>
      <p:ext uri="{BB962C8B-B14F-4D97-AF65-F5344CB8AC3E}">
        <p14:creationId xmlns:p14="http://schemas.microsoft.com/office/powerpoint/2010/main" val="286401476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65214" y="533400"/>
            <a:ext cx="5029200" cy="2514601"/>
          </a:xfrm>
        </p:spPr>
        <p:txBody>
          <a:bodyPr>
            <a:normAutofit/>
          </a:bodyPr>
          <a:lstStyle>
            <a:lvl1pPr>
              <a:defRPr sz="4000">
                <a:solidFill>
                  <a:schemeClr val="accent1"/>
                </a:solidFill>
              </a:defRPr>
            </a:lvl1pPr>
          </a:lstStyle>
          <a:p>
            <a:r>
              <a:rPr lang="en-US"/>
              <a:t>Click to edit Master title style</a:t>
            </a:r>
            <a:endParaRPr/>
          </a:p>
        </p:txBody>
      </p:sp>
      <p:sp>
        <p:nvSpPr>
          <p:cNvPr id="3" name="Subtitle 2"/>
          <p:cNvSpPr>
            <a:spLocks noGrp="1"/>
          </p:cNvSpPr>
          <p:nvPr>
            <p:ph type="subTitle" idx="1"/>
          </p:nvPr>
        </p:nvSpPr>
        <p:spPr>
          <a:xfrm>
            <a:off x="1065212" y="3403600"/>
            <a:ext cx="5029201" cy="1397000"/>
          </a:xfrm>
        </p:spPr>
        <p:txBody>
          <a:bodyPr>
            <a:normAutofit/>
          </a:bodyPr>
          <a:lstStyle>
            <a:lvl1pPr marL="0" indent="0" algn="l">
              <a:spcBef>
                <a:spcPts val="600"/>
              </a:spcBef>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5" name="Footer Placeholder 4"/>
          <p:cNvSpPr>
            <a:spLocks noGrp="1"/>
          </p:cNvSpPr>
          <p:nvPr>
            <p:ph type="ftr" sz="quarter" idx="11"/>
          </p:nvPr>
        </p:nvSpPr>
        <p:spPr>
          <a:xfrm>
            <a:off x="1065213" y="6432551"/>
            <a:ext cx="5653087" cy="273049"/>
          </a:xfrm>
        </p:spPr>
        <p:txBody>
          <a:bodyPr/>
          <a:lstStyle>
            <a:lvl1pPr>
              <a:defRPr>
                <a:effectLst/>
              </a:defRPr>
            </a:lvl1pPr>
          </a:lstStyle>
          <a:p>
            <a:r>
              <a:rPr lang="en-US" dirty="0"/>
              <a:t>Add a footer</a:t>
            </a:r>
          </a:p>
        </p:txBody>
      </p:sp>
      <p:sp>
        <p:nvSpPr>
          <p:cNvPr id="4" name="Date Placeholder 3"/>
          <p:cNvSpPr>
            <a:spLocks noGrp="1"/>
          </p:cNvSpPr>
          <p:nvPr>
            <p:ph type="dt" sz="half" idx="10"/>
          </p:nvPr>
        </p:nvSpPr>
        <p:spPr>
          <a:xfrm>
            <a:off x="6932612" y="6432551"/>
            <a:ext cx="1371600" cy="273049"/>
          </a:xfrm>
        </p:spPr>
        <p:txBody>
          <a:bodyPr/>
          <a:lstStyle/>
          <a:p>
            <a:fld id="{3E0FA9E5-6744-4841-888F-9E7CC0C2B7EC}" type="datetimeFigureOut">
              <a:rPr lang="en-US" smtClean="0"/>
              <a:t>9/22/2021</a:t>
            </a:fld>
            <a:endParaRPr lang="en-US" dirty="0"/>
          </a:p>
        </p:txBody>
      </p:sp>
      <p:sp>
        <p:nvSpPr>
          <p:cNvPr id="6" name="Slide Number Placeholder 5"/>
          <p:cNvSpPr>
            <a:spLocks noGrp="1"/>
          </p:cNvSpPr>
          <p:nvPr>
            <p:ph type="sldNum" sz="quarter" idx="12"/>
          </p:nvPr>
        </p:nvSpPr>
        <p:spPr>
          <a:xfrm>
            <a:off x="8532812" y="6432551"/>
            <a:ext cx="1219201" cy="273049"/>
          </a:xfrm>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290237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E0FA9E5-6744-4841-888F-9E7CC0C2B7EC}" type="datetimeFigureOut">
              <a:rPr lang="en-US" smtClean="0"/>
              <a:t>9/22/2021</a:t>
            </a:fld>
            <a:endParaRPr lang="en-US" dirty="0"/>
          </a:p>
        </p:txBody>
      </p:sp>
      <p:sp>
        <p:nvSpPr>
          <p:cNvPr id="6" name="Slide Number Placeholder 5"/>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28414774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61412" y="533400"/>
            <a:ext cx="2362201" cy="54864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065213" y="533400"/>
            <a:ext cx="7467599"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E0FA9E5-6744-4841-888F-9E7CC0C2B7EC}" type="datetimeFigureOut">
              <a:rPr lang="en-US" smtClean="0"/>
              <a:t>9/22/2021</a:t>
            </a:fld>
            <a:endParaRPr lang="en-US" dirty="0"/>
          </a:p>
        </p:txBody>
      </p:sp>
      <p:sp>
        <p:nvSpPr>
          <p:cNvPr id="6" name="Slide Number Placeholder 5"/>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2135436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E0FA9E5-6744-4841-888F-9E7CC0C2B7EC}" type="datetimeFigureOut">
              <a:rPr lang="en-US" smtClean="0"/>
              <a:t>9/22/2021</a:t>
            </a:fld>
            <a:endParaRPr lang="en-US" dirty="0"/>
          </a:p>
        </p:txBody>
      </p:sp>
      <p:sp>
        <p:nvSpPr>
          <p:cNvPr id="6" name="Slide Number Placeholder 5"/>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350674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65214" y="533400"/>
            <a:ext cx="8686800" cy="2286000"/>
          </a:xfrm>
        </p:spPr>
        <p:txBody>
          <a:bodyPr anchor="b">
            <a:normAutofit/>
          </a:bodyPr>
          <a:lstStyle>
            <a:lvl1pPr algn="l">
              <a:defRPr sz="5400" b="1" cap="none" baseline="0"/>
            </a:lvl1pPr>
          </a:lstStyle>
          <a:p>
            <a:r>
              <a:rPr lang="en-US"/>
              <a:t>Click to edit Master title style</a:t>
            </a:r>
            <a:endParaRPr/>
          </a:p>
        </p:txBody>
      </p:sp>
      <p:sp>
        <p:nvSpPr>
          <p:cNvPr id="3" name="Text Placeholder 2"/>
          <p:cNvSpPr>
            <a:spLocks noGrp="1"/>
          </p:cNvSpPr>
          <p:nvPr>
            <p:ph type="body" idx="1"/>
          </p:nvPr>
        </p:nvSpPr>
        <p:spPr>
          <a:xfrm>
            <a:off x="1065214" y="3124200"/>
            <a:ext cx="8686800" cy="1371600"/>
          </a:xfrm>
        </p:spPr>
        <p:txBody>
          <a:bodyPr anchor="t">
            <a:normAutofit/>
          </a:bodyPr>
          <a:lstStyle>
            <a:lvl1pPr marL="0" indent="0">
              <a:spcBef>
                <a:spcPts val="600"/>
              </a:spcBef>
              <a:buNone/>
              <a:defRPr sz="24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E0FA9E5-6744-4841-888F-9E7CC0C2B7EC}" type="datetimeFigureOut">
              <a:rPr lang="en-US" smtClean="0"/>
              <a:t>9/22/2021</a:t>
            </a:fld>
            <a:endParaRPr lang="en-US" dirty="0"/>
          </a:p>
        </p:txBody>
      </p:sp>
      <p:sp>
        <p:nvSpPr>
          <p:cNvPr id="6" name="Slide Number Placeholder 5"/>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2925637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065212" y="1828800"/>
            <a:ext cx="4251960" cy="4191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5464598" y="1828800"/>
            <a:ext cx="4251960" cy="4191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E0FA9E5-6744-4841-888F-9E7CC0C2B7EC}" type="datetimeFigureOut">
              <a:rPr lang="en-US" smtClean="0"/>
              <a:t>9/22/2021</a:t>
            </a:fld>
            <a:endParaRPr lang="en-US" dirty="0"/>
          </a:p>
        </p:txBody>
      </p:sp>
      <p:sp>
        <p:nvSpPr>
          <p:cNvPr id="7" name="Slide Number Placeholder 6"/>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1240504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65211" y="533400"/>
            <a:ext cx="8686802" cy="1066800"/>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065213" y="1828799"/>
            <a:ext cx="4251960" cy="685801"/>
          </a:xfrm>
        </p:spPr>
        <p:txBody>
          <a:bodyPr anchor="ctr">
            <a:normAutofit/>
          </a:bodyPr>
          <a:lstStyle>
            <a:lvl1pPr marL="0" indent="0">
              <a:spcBef>
                <a:spcPts val="0"/>
              </a:spcBef>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5213" y="2590800"/>
            <a:ext cx="4251960" cy="3429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5500053" y="1828799"/>
            <a:ext cx="4251960" cy="685801"/>
          </a:xfrm>
        </p:spPr>
        <p:txBody>
          <a:bodyPr anchor="ctr">
            <a:normAutofit/>
          </a:bodyPr>
          <a:lstStyle>
            <a:lvl1pPr marL="0" indent="0">
              <a:spcBef>
                <a:spcPts val="0"/>
              </a:spcBef>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00053" y="2590800"/>
            <a:ext cx="4251960" cy="3429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3E0FA9E5-6744-4841-888F-9E7CC0C2B7EC}" type="datetimeFigureOut">
              <a:rPr lang="en-US" smtClean="0"/>
              <a:t>9/22/2021</a:t>
            </a:fld>
            <a:endParaRPr lang="en-US" dirty="0"/>
          </a:p>
        </p:txBody>
      </p:sp>
      <p:sp>
        <p:nvSpPr>
          <p:cNvPr id="9" name="Slide Number Placeholder 8"/>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3301549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3E0FA9E5-6744-4841-888F-9E7CC0C2B7EC}" type="datetimeFigureOut">
              <a:rPr lang="en-US" smtClean="0"/>
              <a:t>9/22/2021</a:t>
            </a:fld>
            <a:endParaRPr lang="en-US" dirty="0"/>
          </a:p>
        </p:txBody>
      </p:sp>
      <p:sp>
        <p:nvSpPr>
          <p:cNvPr id="5" name="Slide Number Placeholder 4"/>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1370301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3E0FA9E5-6744-4841-888F-9E7CC0C2B7EC}" type="datetimeFigureOut">
              <a:rPr lang="en-US" smtClean="0"/>
              <a:t>9/22/2021</a:t>
            </a:fld>
            <a:endParaRPr lang="en-US" dirty="0"/>
          </a:p>
        </p:txBody>
      </p:sp>
      <p:sp>
        <p:nvSpPr>
          <p:cNvPr id="4" name="Slide Number Placeholder 3"/>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3088263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65213" y="533400"/>
            <a:ext cx="4114800" cy="1524000"/>
          </a:xfrm>
        </p:spPr>
        <p:txBody>
          <a:bodyPr anchor="b">
            <a:normAutofit/>
          </a:bodyPr>
          <a:lstStyle>
            <a:lvl1pPr algn="l">
              <a:defRPr sz="3600" b="1"/>
            </a:lvl1pPr>
          </a:lstStyle>
          <a:p>
            <a:r>
              <a:rPr lang="en-US"/>
              <a:t>Click to edit Master title style</a:t>
            </a:r>
            <a:endParaRPr/>
          </a:p>
        </p:txBody>
      </p:sp>
      <p:sp>
        <p:nvSpPr>
          <p:cNvPr id="3" name="Content Placeholder 2"/>
          <p:cNvSpPr>
            <a:spLocks noGrp="1"/>
          </p:cNvSpPr>
          <p:nvPr>
            <p:ph idx="1"/>
          </p:nvPr>
        </p:nvSpPr>
        <p:spPr>
          <a:xfrm>
            <a:off x="5865813" y="533400"/>
            <a:ext cx="5867400" cy="54864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1065213" y="2209800"/>
            <a:ext cx="4114800" cy="3810000"/>
          </a:xfrm>
        </p:spPr>
        <p:txBody>
          <a:bodyPr>
            <a:normAutofit/>
          </a:bodyPr>
          <a:lstStyle>
            <a:lvl1pPr marL="0" indent="0">
              <a:lnSpc>
                <a:spcPct val="110000"/>
              </a:lnSpc>
              <a:spcBef>
                <a:spcPts val="600"/>
              </a:spcBef>
              <a:buNone/>
              <a:defRPr sz="1800">
                <a:solidFill>
                  <a:schemeClr val="tx1">
                    <a:lumMod val="65000"/>
                    <a:lumOff val="3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E0FA9E5-6744-4841-888F-9E7CC0C2B7EC}" type="datetimeFigureOut">
              <a:rPr lang="en-US" smtClean="0"/>
              <a:t>9/22/2021</a:t>
            </a:fld>
            <a:endParaRPr lang="en-US" dirty="0"/>
          </a:p>
        </p:txBody>
      </p:sp>
      <p:sp>
        <p:nvSpPr>
          <p:cNvPr id="7" name="Slide Number Placeholder 6"/>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100083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65213" y="533400"/>
            <a:ext cx="4114800" cy="1524000"/>
          </a:xfrm>
        </p:spPr>
        <p:txBody>
          <a:bodyPr anchor="b">
            <a:noAutofit/>
          </a:bodyPr>
          <a:lstStyle>
            <a:lvl1pPr algn="l">
              <a:defRPr sz="3600" b="1"/>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5865812" y="533400"/>
            <a:ext cx="5780173" cy="5791200"/>
          </a:xfrm>
          <a:ln w="50800">
            <a:solidFill>
              <a:schemeClr val="tx1">
                <a:lumMod val="65000"/>
                <a:lumOff val="35000"/>
              </a:schemeClr>
            </a:solidFill>
            <a:miter lim="800000"/>
          </a:ln>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1065213" y="2209800"/>
            <a:ext cx="4114800" cy="3810000"/>
          </a:xfrm>
        </p:spPr>
        <p:txBody>
          <a:bodyPr>
            <a:normAutofit/>
          </a:bodyPr>
          <a:lstStyle>
            <a:lvl1pPr marL="0" indent="0">
              <a:lnSpc>
                <a:spcPct val="110000"/>
              </a:lnSpc>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5728587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auto">
          <a:xfrm>
            <a:off x="1065212" y="533400"/>
            <a:ext cx="8686801" cy="1066800"/>
          </a:xfrm>
          <a:prstGeom prst="rect">
            <a:avLst/>
          </a:prstGeom>
        </p:spPr>
        <p:txBody>
          <a:bodyPr vert="horz" lIns="91440" tIns="45720" rIns="91440" bIns="45720" rtlCol="0" anchor="b">
            <a:normAutofit/>
          </a:bodyPr>
          <a:lstStyle/>
          <a:p>
            <a:r>
              <a:rPr lang="en-US"/>
              <a:t>Click to edit Master title style</a:t>
            </a:r>
            <a:endParaRPr dirty="0"/>
          </a:p>
        </p:txBody>
      </p:sp>
      <p:sp>
        <p:nvSpPr>
          <p:cNvPr id="3" name="Text Placeholder 2"/>
          <p:cNvSpPr>
            <a:spLocks noGrp="1"/>
          </p:cNvSpPr>
          <p:nvPr>
            <p:ph type="body" idx="1"/>
          </p:nvPr>
        </p:nvSpPr>
        <p:spPr>
          <a:xfrm>
            <a:off x="1065212" y="1828800"/>
            <a:ext cx="8686801" cy="41910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065213" y="6155267"/>
            <a:ext cx="5653087" cy="273049"/>
          </a:xfrm>
          <a:prstGeom prst="rect">
            <a:avLst/>
          </a:prstGeom>
        </p:spPr>
        <p:txBody>
          <a:bodyPr vert="horz" lIns="91440" tIns="45720" rIns="91440" bIns="45720" rtlCol="0" anchor="ctr"/>
          <a:lstStyle>
            <a:lvl1pPr algn="l">
              <a:defRPr sz="1100">
                <a:solidFill>
                  <a:schemeClr val="tx1"/>
                </a:solidFill>
              </a:defRPr>
            </a:lvl1pPr>
          </a:lstStyle>
          <a:p>
            <a:r>
              <a:rPr lang="en-US" dirty="0"/>
              <a:t>Add a footer</a:t>
            </a:r>
          </a:p>
        </p:txBody>
      </p:sp>
      <p:sp>
        <p:nvSpPr>
          <p:cNvPr id="4" name="Date Placeholder 3"/>
          <p:cNvSpPr>
            <a:spLocks noGrp="1"/>
          </p:cNvSpPr>
          <p:nvPr>
            <p:ph type="dt" sz="half" idx="2"/>
          </p:nvPr>
        </p:nvSpPr>
        <p:spPr>
          <a:xfrm>
            <a:off x="6932612" y="6155267"/>
            <a:ext cx="1371600" cy="273049"/>
          </a:xfrm>
          <a:prstGeom prst="rect">
            <a:avLst/>
          </a:prstGeom>
        </p:spPr>
        <p:txBody>
          <a:bodyPr vert="horz" lIns="91440" tIns="45720" rIns="91440" bIns="45720" rtlCol="0" anchor="ctr"/>
          <a:lstStyle>
            <a:lvl1pPr algn="r">
              <a:defRPr sz="1100">
                <a:solidFill>
                  <a:schemeClr val="tx1"/>
                </a:solidFill>
              </a:defRPr>
            </a:lvl1pPr>
          </a:lstStyle>
          <a:p>
            <a:fld id="{3E0FA9E5-6744-4841-888F-9E7CC0C2B7EC}" type="datetimeFigureOut">
              <a:rPr lang="en-US" smtClean="0"/>
              <a:pPr/>
              <a:t>9/22/2021</a:t>
            </a:fld>
            <a:endParaRPr lang="en-US" dirty="0"/>
          </a:p>
        </p:txBody>
      </p:sp>
      <p:sp>
        <p:nvSpPr>
          <p:cNvPr id="6" name="Slide Number Placeholder 5"/>
          <p:cNvSpPr>
            <a:spLocks noGrp="1"/>
          </p:cNvSpPr>
          <p:nvPr>
            <p:ph type="sldNum" sz="quarter" idx="4"/>
          </p:nvPr>
        </p:nvSpPr>
        <p:spPr>
          <a:xfrm>
            <a:off x="8532812" y="6155267"/>
            <a:ext cx="1219201" cy="273049"/>
          </a:xfrm>
          <a:prstGeom prst="rect">
            <a:avLst/>
          </a:prstGeom>
        </p:spPr>
        <p:txBody>
          <a:bodyPr vert="horz" lIns="91440" tIns="45720" rIns="91440" bIns="45720" rtlCol="0" anchor="ctr"/>
          <a:lstStyle>
            <a:lvl1pPr algn="r">
              <a:defRPr sz="1100">
                <a:solidFill>
                  <a:schemeClr val="tx1"/>
                </a:solidFill>
              </a:defRPr>
            </a:lvl1pPr>
          </a:lstStyle>
          <a:p>
            <a:fld id="{AAEAE4A8-A6E5-453E-B946-FB774B73F48C}" type="slidenum">
              <a:rPr lang="en-US" smtClean="0"/>
              <a:pPr/>
              <a:t>‹#›</a:t>
            </a:fld>
            <a:endParaRPr lang="en-US" dirty="0"/>
          </a:p>
        </p:txBody>
      </p:sp>
    </p:spTree>
    <p:extLst>
      <p:ext uri="{BB962C8B-B14F-4D97-AF65-F5344CB8AC3E}">
        <p14:creationId xmlns:p14="http://schemas.microsoft.com/office/powerpoint/2010/main" val="132767042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80000"/>
        </a:lnSpc>
        <a:spcBef>
          <a:spcPct val="0"/>
        </a:spcBef>
        <a:buNone/>
        <a:defRPr sz="3600" b="1" kern="1200">
          <a:solidFill>
            <a:schemeClr val="accent1"/>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tx1">
            <a:lumMod val="65000"/>
            <a:lumOff val="35000"/>
          </a:schemeClr>
        </a:buClr>
        <a:buSzPct val="80000"/>
        <a:buFont typeface="Arial" pitchFamily="34" charset="0"/>
        <a:buChar char="•"/>
        <a:defRPr sz="2000" kern="1200">
          <a:solidFill>
            <a:schemeClr val="tx1"/>
          </a:solidFill>
          <a:latin typeface="+mn-lt"/>
          <a:ea typeface="+mn-ea"/>
          <a:cs typeface="+mn-cs"/>
        </a:defRPr>
      </a:lvl1pPr>
      <a:lvl2pPr marL="594360" indent="-228600" algn="l" defTabSz="914400" rtl="0" eaLnBrk="1" latinLnBrk="0" hangingPunct="1">
        <a:lnSpc>
          <a:spcPct val="90000"/>
        </a:lnSpc>
        <a:spcBef>
          <a:spcPts val="1000"/>
        </a:spcBef>
        <a:buClr>
          <a:schemeClr val="tx1">
            <a:lumMod val="65000"/>
            <a:lumOff val="35000"/>
          </a:schemeClr>
        </a:buClr>
        <a:buSzPct val="80000"/>
        <a:buFont typeface="Arial" pitchFamily="34" charset="0"/>
        <a:buChar char="•"/>
        <a:defRPr sz="1800" kern="1200">
          <a:solidFill>
            <a:schemeClr val="tx1"/>
          </a:solidFill>
          <a:latin typeface="+mn-lt"/>
          <a:ea typeface="+mn-ea"/>
          <a:cs typeface="+mn-cs"/>
        </a:defRPr>
      </a:lvl2pPr>
      <a:lvl3pPr marL="77724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600" kern="1200">
          <a:solidFill>
            <a:schemeClr val="tx1"/>
          </a:solidFill>
          <a:latin typeface="+mn-lt"/>
          <a:ea typeface="+mn-ea"/>
          <a:cs typeface="+mn-cs"/>
        </a:defRPr>
      </a:lvl3pPr>
      <a:lvl4pPr marL="96012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solidFill>
          <a:latin typeface="+mn-lt"/>
          <a:ea typeface="+mn-ea"/>
          <a:cs typeface="+mn-cs"/>
        </a:defRPr>
      </a:lvl4pPr>
      <a:lvl5pPr marL="1097280" indent="-13716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solidFill>
          <a:latin typeface="+mn-lt"/>
          <a:ea typeface="+mn-ea"/>
          <a:cs typeface="+mn-cs"/>
        </a:defRPr>
      </a:lvl5pPr>
      <a:lvl6pPr marL="123444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6pPr>
      <a:lvl7pPr marL="137160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7pPr>
      <a:lvl8pPr marL="150876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8pPr>
      <a:lvl9pPr marL="164592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6.xml"/><Relationship Id="rId4" Type="http://schemas.openxmlformats.org/officeDocument/2006/relationships/image" Target="../media/image16.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Recommending</a:t>
            </a:r>
            <a:br>
              <a:rPr lang="en-US" dirty="0"/>
            </a:br>
            <a:r>
              <a:rPr lang="en-US" dirty="0"/>
              <a:t>a Strategy</a:t>
            </a:r>
          </a:p>
        </p:txBody>
      </p:sp>
      <p:sp>
        <p:nvSpPr>
          <p:cNvPr id="3" name="Content Placeholder 2"/>
          <p:cNvSpPr>
            <a:spLocks noGrp="1"/>
          </p:cNvSpPr>
          <p:nvPr>
            <p:ph type="subTitle" idx="1"/>
          </p:nvPr>
        </p:nvSpPr>
        <p:spPr/>
        <p:txBody>
          <a:bodyPr/>
          <a:lstStyle/>
          <a:p>
            <a:r>
              <a:rPr lang="en-US" dirty="0"/>
              <a:t>Ideas for today and tomorrow</a:t>
            </a:r>
          </a:p>
          <a:p>
            <a:endParaRPr lang="en-US" dirty="0"/>
          </a:p>
        </p:txBody>
      </p:sp>
    </p:spTree>
    <p:extLst>
      <p:ext uri="{BB962C8B-B14F-4D97-AF65-F5344CB8AC3E}">
        <p14:creationId xmlns:p14="http://schemas.microsoft.com/office/powerpoint/2010/main" val="36581281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11305-E09C-4429-BD77-124D3449A0DF}"/>
              </a:ext>
            </a:extLst>
          </p:cNvPr>
          <p:cNvSpPr>
            <a:spLocks noGrp="1"/>
          </p:cNvSpPr>
          <p:nvPr>
            <p:ph type="title"/>
          </p:nvPr>
        </p:nvSpPr>
        <p:spPr/>
        <p:txBody>
          <a:bodyPr>
            <a:normAutofit/>
          </a:bodyPr>
          <a:lstStyle/>
          <a:p>
            <a:pPr rtl="0">
              <a:spcBef>
                <a:spcPts val="0"/>
              </a:spcBef>
              <a:spcAft>
                <a:spcPts val="0"/>
              </a:spcAft>
            </a:pPr>
            <a:r>
              <a:rPr lang="en-IN" b="1" i="0" u="none" strike="noStrike" dirty="0">
                <a:solidFill>
                  <a:srgbClr val="4A66AC"/>
                </a:solidFill>
                <a:effectLst/>
                <a:latin typeface="Century Gothic" panose="020B0502020202020204" pitchFamily="34" charset="0"/>
              </a:rPr>
              <a:t>CLUBS</a:t>
            </a:r>
            <a:endParaRPr lang="en-IN" dirty="0"/>
          </a:p>
        </p:txBody>
      </p:sp>
      <p:sp>
        <p:nvSpPr>
          <p:cNvPr id="3" name="Content Placeholder 2">
            <a:extLst>
              <a:ext uri="{FF2B5EF4-FFF2-40B4-BE49-F238E27FC236}">
                <a16:creationId xmlns:a16="http://schemas.microsoft.com/office/drawing/2014/main" id="{65C97E83-5016-415F-AE38-11FDE30C20DA}"/>
              </a:ext>
            </a:extLst>
          </p:cNvPr>
          <p:cNvSpPr>
            <a:spLocks noGrp="1"/>
          </p:cNvSpPr>
          <p:nvPr>
            <p:ph idx="1"/>
          </p:nvPr>
        </p:nvSpPr>
        <p:spPr/>
        <p:txBody>
          <a:bodyPr>
            <a:normAutofit/>
          </a:bodyPr>
          <a:lstStyle/>
          <a:p>
            <a:pPr rtl="0">
              <a:spcBef>
                <a:spcPts val="1400"/>
              </a:spcBef>
              <a:spcAft>
                <a:spcPts val="0"/>
              </a:spcAft>
            </a:pPr>
            <a:r>
              <a:rPr lang="en-US" b="0" i="0" u="none" strike="noStrike" dirty="0">
                <a:solidFill>
                  <a:srgbClr val="000000"/>
                </a:solidFill>
                <a:effectLst/>
                <a:latin typeface="Palatino Linotype" panose="02040502050505030304" pitchFamily="18" charset="0"/>
              </a:rPr>
              <a:t>This section will contain </a:t>
            </a:r>
            <a:r>
              <a:rPr lang="en-US" b="1" i="0" u="none" strike="noStrike" dirty="0">
                <a:solidFill>
                  <a:srgbClr val="000000"/>
                </a:solidFill>
                <a:effectLst/>
                <a:latin typeface="Palatino Linotype" panose="02040502050505030304" pitchFamily="18" charset="0"/>
              </a:rPr>
              <a:t>information about different clubs</a:t>
            </a:r>
            <a:r>
              <a:rPr lang="en-US" b="0" i="0" u="none" strike="noStrike" dirty="0">
                <a:solidFill>
                  <a:srgbClr val="000000"/>
                </a:solidFill>
                <a:effectLst/>
                <a:latin typeface="Palatino Linotype" panose="02040502050505030304" pitchFamily="18" charset="0"/>
              </a:rPr>
              <a:t> including tech and non-tech. what they do?, about their team and different useful information that one should know to get the clear picture of any club. </a:t>
            </a:r>
            <a:r>
              <a:rPr lang="en-US" dirty="0">
                <a:solidFill>
                  <a:srgbClr val="000000"/>
                </a:solidFill>
                <a:latin typeface="Palatino Linotype" panose="02040502050505030304" pitchFamily="18" charset="0"/>
              </a:rPr>
              <a:t>Clubs</a:t>
            </a:r>
            <a:r>
              <a:rPr lang="en-US" b="0" i="0" u="none" strike="noStrike" dirty="0">
                <a:solidFill>
                  <a:srgbClr val="000000"/>
                </a:solidFill>
                <a:effectLst/>
                <a:latin typeface="Palatino Linotype" panose="02040502050505030304" pitchFamily="18" charset="0"/>
              </a:rPr>
              <a:t> will also be updating about </a:t>
            </a:r>
            <a:r>
              <a:rPr lang="en-US" b="1" i="0" u="none" strike="noStrike" dirty="0">
                <a:solidFill>
                  <a:srgbClr val="000000"/>
                </a:solidFill>
                <a:effectLst/>
                <a:latin typeface="Palatino Linotype" panose="02040502050505030304" pitchFamily="18" charset="0"/>
              </a:rPr>
              <a:t>upcoming events they are going to conduct. </a:t>
            </a:r>
            <a:endParaRPr lang="en-US" b="0" dirty="0">
              <a:effectLst/>
            </a:endParaRPr>
          </a:p>
          <a:p>
            <a:pPr rtl="0">
              <a:spcBef>
                <a:spcPts val="1400"/>
              </a:spcBef>
              <a:spcAft>
                <a:spcPts val="0"/>
              </a:spcAft>
            </a:pPr>
            <a:r>
              <a:rPr lang="en-US" b="0" i="0" u="none" strike="noStrike" dirty="0">
                <a:solidFill>
                  <a:srgbClr val="000000"/>
                </a:solidFill>
                <a:effectLst/>
                <a:latin typeface="Palatino Linotype" panose="02040502050505030304" pitchFamily="18" charset="0"/>
              </a:rPr>
              <a:t>It will be very much helpful for freshers to easily </a:t>
            </a:r>
            <a:r>
              <a:rPr lang="en-US" b="1" i="0" u="none" strike="noStrike" dirty="0">
                <a:solidFill>
                  <a:srgbClr val="000000"/>
                </a:solidFill>
                <a:effectLst/>
                <a:latin typeface="Palatino Linotype" panose="02040502050505030304" pitchFamily="18" charset="0"/>
              </a:rPr>
              <a:t>explore their interest and get into the respective team</a:t>
            </a:r>
            <a:r>
              <a:rPr lang="en-US" b="0" i="0" u="none" strike="noStrike" dirty="0">
                <a:solidFill>
                  <a:srgbClr val="000000"/>
                </a:solidFill>
                <a:effectLst/>
                <a:latin typeface="Palatino Linotype" panose="02040502050505030304" pitchFamily="18" charset="0"/>
              </a:rPr>
              <a:t> without any rush. Initially what happen, many juniors don’t know about clubs and events and they loose the chance. This section will ensure </a:t>
            </a:r>
            <a:r>
              <a:rPr lang="en-US" dirty="0">
                <a:solidFill>
                  <a:srgbClr val="000000"/>
                </a:solidFill>
                <a:latin typeface="Palatino Linotype" panose="02040502050505030304" pitchFamily="18" charset="0"/>
              </a:rPr>
              <a:t>that </a:t>
            </a:r>
            <a:r>
              <a:rPr lang="en-US" b="0" i="0" u="none" strike="noStrike" dirty="0">
                <a:solidFill>
                  <a:srgbClr val="000000"/>
                </a:solidFill>
                <a:effectLst/>
                <a:latin typeface="Palatino Linotype" panose="02040502050505030304" pitchFamily="18" charset="0"/>
              </a:rPr>
              <a:t>everyone is getting information about whatever any clubs are doing.</a:t>
            </a:r>
            <a:endParaRPr lang="en-US" b="0" dirty="0">
              <a:effectLst/>
            </a:endParaRPr>
          </a:p>
          <a:p>
            <a:pPr rtl="0">
              <a:spcBef>
                <a:spcPts val="1400"/>
              </a:spcBef>
              <a:spcAft>
                <a:spcPts val="0"/>
              </a:spcAft>
            </a:pPr>
            <a:r>
              <a:rPr lang="en-US" b="0" i="0" u="none" strike="noStrike" dirty="0">
                <a:solidFill>
                  <a:srgbClr val="000000"/>
                </a:solidFill>
                <a:effectLst/>
                <a:latin typeface="Palatino Linotype" panose="02040502050505030304" pitchFamily="18" charset="0"/>
              </a:rPr>
              <a:t>This will also </a:t>
            </a:r>
            <a:r>
              <a:rPr lang="en-US" b="1" i="0" u="none" strike="noStrike" dirty="0">
                <a:solidFill>
                  <a:srgbClr val="000000"/>
                </a:solidFill>
                <a:effectLst/>
                <a:latin typeface="Palatino Linotype" panose="02040502050505030304" pitchFamily="18" charset="0"/>
              </a:rPr>
              <a:t>reduce the effort of any clubs </a:t>
            </a:r>
            <a:r>
              <a:rPr lang="en-US" b="1" dirty="0">
                <a:solidFill>
                  <a:srgbClr val="000000"/>
                </a:solidFill>
                <a:latin typeface="Palatino Linotype" panose="02040502050505030304" pitchFamily="18" charset="0"/>
              </a:rPr>
              <a:t>with</a:t>
            </a:r>
            <a:r>
              <a:rPr lang="en-US" b="1" i="0" u="none" strike="noStrike" dirty="0">
                <a:solidFill>
                  <a:srgbClr val="000000"/>
                </a:solidFill>
                <a:effectLst/>
                <a:latin typeface="Palatino Linotype" panose="02040502050505030304" pitchFamily="18" charset="0"/>
              </a:rPr>
              <a:t> initial advertisement</a:t>
            </a:r>
            <a:r>
              <a:rPr lang="en-US" b="0" i="0" u="none" strike="noStrike" dirty="0">
                <a:solidFill>
                  <a:srgbClr val="000000"/>
                </a:solidFill>
                <a:effectLst/>
                <a:latin typeface="Palatino Linotype" panose="02040502050505030304" pitchFamily="18" charset="0"/>
              </a:rPr>
              <a:t>. They don’t have to rush for sharing posters in different class groups . It can be a common platform for doing these thing. </a:t>
            </a:r>
            <a:endParaRPr lang="en-US" b="0" dirty="0">
              <a:effectLst/>
            </a:endParaRPr>
          </a:p>
        </p:txBody>
      </p:sp>
    </p:spTree>
    <p:extLst>
      <p:ext uri="{BB962C8B-B14F-4D97-AF65-F5344CB8AC3E}">
        <p14:creationId xmlns:p14="http://schemas.microsoft.com/office/powerpoint/2010/main" val="1914594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581EE-38F9-4A85-8F60-E6D08535ECAD}"/>
              </a:ext>
            </a:extLst>
          </p:cNvPr>
          <p:cNvSpPr>
            <a:spLocks noGrp="1"/>
          </p:cNvSpPr>
          <p:nvPr>
            <p:ph type="title"/>
          </p:nvPr>
        </p:nvSpPr>
        <p:spPr>
          <a:xfrm>
            <a:off x="1065211" y="404664"/>
            <a:ext cx="8686801" cy="1066800"/>
          </a:xfrm>
        </p:spPr>
        <p:txBody>
          <a:bodyPr>
            <a:normAutofit/>
          </a:bodyPr>
          <a:lstStyle/>
          <a:p>
            <a:pPr rtl="0">
              <a:spcBef>
                <a:spcPts val="0"/>
              </a:spcBef>
              <a:spcAft>
                <a:spcPts val="0"/>
              </a:spcAft>
            </a:pPr>
            <a:r>
              <a:rPr lang="en-IN" b="1" i="0" u="none" strike="noStrike" dirty="0">
                <a:solidFill>
                  <a:srgbClr val="4A66AC"/>
                </a:solidFill>
                <a:effectLst/>
                <a:latin typeface="Century Gothic" panose="020B0502020202020204" pitchFamily="34" charset="0"/>
              </a:rPr>
              <a:t>PLACEMENT</a:t>
            </a:r>
            <a:endParaRPr lang="en-IN" dirty="0"/>
          </a:p>
        </p:txBody>
      </p:sp>
      <p:sp>
        <p:nvSpPr>
          <p:cNvPr id="3" name="Content Placeholder 2">
            <a:extLst>
              <a:ext uri="{FF2B5EF4-FFF2-40B4-BE49-F238E27FC236}">
                <a16:creationId xmlns:a16="http://schemas.microsoft.com/office/drawing/2014/main" id="{1421EFAB-7333-4447-A4F5-47F816FECBF8}"/>
              </a:ext>
            </a:extLst>
          </p:cNvPr>
          <p:cNvSpPr>
            <a:spLocks noGrp="1"/>
          </p:cNvSpPr>
          <p:nvPr>
            <p:ph idx="1"/>
          </p:nvPr>
        </p:nvSpPr>
        <p:spPr>
          <a:xfrm>
            <a:off x="1065211" y="1600200"/>
            <a:ext cx="8686801" cy="4191000"/>
          </a:xfrm>
        </p:spPr>
        <p:txBody>
          <a:bodyPr>
            <a:noAutofit/>
          </a:bodyPr>
          <a:lstStyle/>
          <a:p>
            <a:pPr rtl="0">
              <a:spcBef>
                <a:spcPts val="1400"/>
              </a:spcBef>
              <a:spcAft>
                <a:spcPts val="0"/>
              </a:spcAft>
            </a:pPr>
            <a:r>
              <a:rPr lang="en-US" sz="1900" b="0" i="0" u="none" strike="noStrike" dirty="0">
                <a:solidFill>
                  <a:srgbClr val="000000"/>
                </a:solidFill>
                <a:effectLst/>
                <a:latin typeface="Palatino Linotype" panose="02040502050505030304" pitchFamily="18" charset="0"/>
              </a:rPr>
              <a:t>Here we will be doing the following things:</a:t>
            </a:r>
            <a:endParaRPr lang="en-US" sz="1900" b="0" dirty="0">
              <a:effectLst/>
            </a:endParaRPr>
          </a:p>
          <a:p>
            <a:pPr rtl="0">
              <a:spcBef>
                <a:spcPts val="1400"/>
              </a:spcBef>
              <a:spcAft>
                <a:spcPts val="0"/>
              </a:spcAft>
            </a:pPr>
            <a:r>
              <a:rPr lang="en-US" sz="1900" b="1" i="0" u="none" strike="noStrike" dirty="0">
                <a:solidFill>
                  <a:srgbClr val="000000"/>
                </a:solidFill>
                <a:effectLst/>
                <a:latin typeface="Palatino Linotype" panose="02040502050505030304" pitchFamily="18" charset="0"/>
              </a:rPr>
              <a:t>First Testing Students that how much they know</a:t>
            </a:r>
            <a:r>
              <a:rPr lang="en-US" sz="1900" b="0" i="0" u="none" strike="noStrike" dirty="0">
                <a:solidFill>
                  <a:srgbClr val="000000"/>
                </a:solidFill>
                <a:effectLst/>
                <a:latin typeface="Palatino Linotype" panose="02040502050505030304" pitchFamily="18" charset="0"/>
              </a:rPr>
              <a:t>, it will be fully AI based system. Let’s suppose there are 4 topics for placement. Addition, Subtraction, Multiplication, Division and for each topic there are certain subtopics in common as applying these operation on integers, decimal, fractional number etc.</a:t>
            </a:r>
            <a:endParaRPr lang="en-US" sz="1900" b="0" dirty="0">
              <a:effectLst/>
            </a:endParaRPr>
          </a:p>
          <a:p>
            <a:pPr rtl="0">
              <a:spcBef>
                <a:spcPts val="1400"/>
              </a:spcBef>
              <a:spcAft>
                <a:spcPts val="0"/>
              </a:spcAft>
            </a:pPr>
            <a:r>
              <a:rPr lang="en-US" sz="1900" b="0" i="0" u="none" strike="noStrike" dirty="0">
                <a:solidFill>
                  <a:srgbClr val="000000"/>
                </a:solidFill>
                <a:effectLst/>
                <a:latin typeface="Palatino Linotype" panose="02040502050505030304" pitchFamily="18" charset="0"/>
              </a:rPr>
              <a:t>Overall we are having 12 topics (4 topic each having 3 sub-topic). </a:t>
            </a:r>
            <a:r>
              <a:rPr lang="en-US" sz="1900" dirty="0">
                <a:solidFill>
                  <a:srgbClr val="000000"/>
                </a:solidFill>
                <a:latin typeface="Palatino Linotype" panose="02040502050505030304" pitchFamily="18" charset="0"/>
              </a:rPr>
              <a:t>S</a:t>
            </a:r>
            <a:r>
              <a:rPr lang="en-US" sz="1900" b="0" i="0" u="none" strike="noStrike" dirty="0">
                <a:solidFill>
                  <a:srgbClr val="000000"/>
                </a:solidFill>
                <a:effectLst/>
                <a:latin typeface="Palatino Linotype" panose="02040502050505030304" pitchFamily="18" charset="0"/>
              </a:rPr>
              <a:t>o, we can frame 12 different types of questions to </a:t>
            </a:r>
            <a:r>
              <a:rPr lang="en-US" sz="1900" b="1" i="0" u="none" strike="noStrike" dirty="0">
                <a:solidFill>
                  <a:srgbClr val="000000"/>
                </a:solidFill>
                <a:effectLst/>
                <a:latin typeface="Palatino Linotype" panose="02040502050505030304" pitchFamily="18" charset="0"/>
              </a:rPr>
              <a:t>test someone from all side</a:t>
            </a:r>
            <a:r>
              <a:rPr lang="en-US" sz="1900" b="0" i="0" u="none" strike="noStrike" dirty="0">
                <a:solidFill>
                  <a:srgbClr val="000000"/>
                </a:solidFill>
                <a:effectLst/>
                <a:latin typeface="Palatino Linotype" panose="02040502050505030304" pitchFamily="18" charset="0"/>
              </a:rPr>
              <a:t>. But it was very small set of questions in reality there are more than 10 subjects each comprising of more than 10 topics followed 10 subtopics , In total we will be having 1000 different set of questions(just a dummy example). And </a:t>
            </a:r>
            <a:r>
              <a:rPr lang="en-US" sz="1900" b="1" i="0" u="none" strike="noStrike" dirty="0">
                <a:solidFill>
                  <a:srgbClr val="000000"/>
                </a:solidFill>
                <a:effectLst/>
                <a:latin typeface="Palatino Linotype" panose="02040502050505030304" pitchFamily="18" charset="0"/>
              </a:rPr>
              <a:t>Is it possible to take test for all these set of question?</a:t>
            </a:r>
            <a:endParaRPr lang="en-US" sz="1900" b="0" dirty="0">
              <a:effectLst/>
            </a:endParaRPr>
          </a:p>
          <a:p>
            <a:pPr rtl="0">
              <a:spcBef>
                <a:spcPts val="1400"/>
              </a:spcBef>
              <a:spcAft>
                <a:spcPts val="0"/>
              </a:spcAft>
            </a:pPr>
            <a:r>
              <a:rPr lang="en-US" sz="1900" b="1" i="0" u="none" strike="noStrike" dirty="0">
                <a:solidFill>
                  <a:srgbClr val="000000"/>
                </a:solidFill>
                <a:effectLst/>
                <a:latin typeface="Palatino Linotype" panose="02040502050505030304" pitchFamily="18" charset="0"/>
              </a:rPr>
              <a:t>Answer is NO</a:t>
            </a:r>
            <a:r>
              <a:rPr lang="en-US" sz="1900" b="0" i="0" u="none" strike="noStrike" dirty="0">
                <a:solidFill>
                  <a:srgbClr val="000000"/>
                </a:solidFill>
                <a:effectLst/>
                <a:latin typeface="Palatino Linotype" panose="02040502050505030304" pitchFamily="18" charset="0"/>
              </a:rPr>
              <a:t>. So what can we do? We can create a hierarchy of subtopic based on their toughness. Let’s suppose in above example we can keep the hierarchy as integer followed by decimal and fraction number</a:t>
            </a:r>
            <a:r>
              <a:rPr lang="en-US" sz="1900" b="1" i="0" u="none" strike="noStrike" dirty="0">
                <a:solidFill>
                  <a:srgbClr val="000000"/>
                </a:solidFill>
                <a:effectLst/>
                <a:latin typeface="Palatino Linotype" panose="02040502050505030304" pitchFamily="18" charset="0"/>
              </a:rPr>
              <a:t>(Integer--&gt;Decimal--&gt;Fraction)</a:t>
            </a:r>
            <a:r>
              <a:rPr lang="en-US" sz="1900" b="0" i="0" u="none" strike="noStrike" dirty="0">
                <a:solidFill>
                  <a:srgbClr val="000000"/>
                </a:solidFill>
                <a:effectLst/>
                <a:latin typeface="Palatino Linotype" panose="02040502050505030304" pitchFamily="18" charset="0"/>
              </a:rPr>
              <a:t>.</a:t>
            </a:r>
            <a:br>
              <a:rPr lang="en-US" sz="1900" b="0" dirty="0">
                <a:effectLst/>
              </a:rPr>
            </a:br>
            <a:endParaRPr lang="en-IN" sz="1900" dirty="0"/>
          </a:p>
        </p:txBody>
      </p:sp>
    </p:spTree>
    <p:extLst>
      <p:ext uri="{BB962C8B-B14F-4D97-AF65-F5344CB8AC3E}">
        <p14:creationId xmlns:p14="http://schemas.microsoft.com/office/powerpoint/2010/main" val="3625229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DB27680-9608-42DE-8135-87E6FF620AA7}"/>
              </a:ext>
            </a:extLst>
          </p:cNvPr>
          <p:cNvSpPr txBox="1"/>
          <p:nvPr/>
        </p:nvSpPr>
        <p:spPr>
          <a:xfrm>
            <a:off x="1485900" y="1772816"/>
            <a:ext cx="8303952" cy="4426853"/>
          </a:xfrm>
          <a:prstGeom prst="rect">
            <a:avLst/>
          </a:prstGeom>
          <a:noFill/>
          <a:ln>
            <a:solidFill>
              <a:schemeClr val="bg1"/>
            </a:solidFill>
          </a:ln>
        </p:spPr>
        <p:txBody>
          <a:bodyPr wrap="square">
            <a:spAutoFit/>
          </a:bodyPr>
          <a:lstStyle/>
          <a:p>
            <a:pPr>
              <a:spcBef>
                <a:spcPts val="1400"/>
              </a:spcBef>
            </a:pPr>
            <a:r>
              <a:rPr lang="en-US" sz="1800" b="0" i="0" u="none" strike="noStrike" dirty="0">
                <a:solidFill>
                  <a:srgbClr val="000000"/>
                </a:solidFill>
                <a:effectLst/>
                <a:latin typeface="Palatino Linotype" panose="02040502050505030304" pitchFamily="18" charset="0"/>
              </a:rPr>
              <a:t>Now,</a:t>
            </a:r>
            <a:r>
              <a:rPr lang="en-US" sz="1800" b="1" i="0" u="none" strike="noStrike" dirty="0">
                <a:solidFill>
                  <a:srgbClr val="000000"/>
                </a:solidFill>
                <a:effectLst/>
                <a:latin typeface="Palatino Linotype" panose="02040502050505030304" pitchFamily="18" charset="0"/>
              </a:rPr>
              <a:t> how testing will be done? </a:t>
            </a:r>
            <a:r>
              <a:rPr lang="en-US" sz="1800" b="0" i="0" u="none" strike="noStrike" dirty="0">
                <a:solidFill>
                  <a:srgbClr val="000000"/>
                </a:solidFill>
                <a:effectLst/>
                <a:latin typeface="Palatino Linotype" panose="02040502050505030304" pitchFamily="18" charset="0"/>
              </a:rPr>
              <a:t>First from addition we will be testing each subtopic as operation on integer, decimal and fractional number, if each case is passed then in subtraction, multiplication and division we will be testing on integer only(skipping operation on decimal and fractional number), assuming one can easily pass the operation on other cases</a:t>
            </a:r>
            <a:r>
              <a:rPr lang="en-US" sz="1800" b="1" i="0" u="none" strike="noStrike" dirty="0">
                <a:solidFill>
                  <a:srgbClr val="000000"/>
                </a:solidFill>
                <a:effectLst/>
                <a:latin typeface="Palatino Linotype" panose="02040502050505030304" pitchFamily="18" charset="0"/>
              </a:rPr>
              <a:t>(Question set reduced from 12 to 6)</a:t>
            </a:r>
            <a:r>
              <a:rPr lang="en-US" sz="1800" b="0" i="0" u="none" strike="noStrike" dirty="0">
                <a:solidFill>
                  <a:srgbClr val="000000"/>
                </a:solidFill>
                <a:effectLst/>
                <a:latin typeface="Palatino Linotype" panose="02040502050505030304" pitchFamily="18" charset="0"/>
              </a:rPr>
              <a:t>.</a:t>
            </a:r>
          </a:p>
          <a:p>
            <a:pPr rtl="0">
              <a:spcBef>
                <a:spcPts val="1400"/>
              </a:spcBef>
              <a:spcAft>
                <a:spcPts val="0"/>
              </a:spcAft>
            </a:pPr>
            <a:r>
              <a:rPr lang="en-US" sz="1800" b="0" i="0" u="none" strike="noStrike" dirty="0">
                <a:solidFill>
                  <a:srgbClr val="000000"/>
                </a:solidFill>
                <a:effectLst/>
                <a:latin typeface="Palatino Linotype" panose="02040502050505030304" pitchFamily="18" charset="0"/>
              </a:rPr>
              <a:t>And if someone fails in doing addition on decimal number (2nd subtopic of 1st topic), we can keep the track of it as subtopics to be tested in next topic, now we can skip this part and complete the rest cases of first step. Now in 2nd step we can test the case one has failed in previous step if one passed this step then we will skip this subtopics in further steps. And track it as, one has to learn addition on decimal number and not in subtraction. This way we can decrease the set of questions and one can be tested  efficiently. </a:t>
            </a:r>
            <a:r>
              <a:rPr lang="en-US" sz="1800" b="1" i="0" u="none" strike="noStrike" dirty="0">
                <a:solidFill>
                  <a:srgbClr val="000000"/>
                </a:solidFill>
                <a:effectLst/>
                <a:latin typeface="Palatino Linotype" panose="02040502050505030304" pitchFamily="18" charset="0"/>
              </a:rPr>
              <a:t>Now as we know the weak and strong point of someone it will be easy to guide them, </a:t>
            </a:r>
            <a:r>
              <a:rPr lang="en-US" sz="1800" b="0" i="0" u="none" strike="noStrike" dirty="0">
                <a:solidFill>
                  <a:srgbClr val="000000"/>
                </a:solidFill>
                <a:effectLst/>
                <a:latin typeface="Palatino Linotype" panose="02040502050505030304" pitchFamily="18" charset="0"/>
              </a:rPr>
              <a:t>So comes the second part.</a:t>
            </a:r>
            <a:endParaRPr lang="en-US" sz="1800" b="0" dirty="0">
              <a:effectLst/>
            </a:endParaRPr>
          </a:p>
        </p:txBody>
      </p:sp>
      <p:sp>
        <p:nvSpPr>
          <p:cNvPr id="6" name="TextBox 5">
            <a:extLst>
              <a:ext uri="{FF2B5EF4-FFF2-40B4-BE49-F238E27FC236}">
                <a16:creationId xmlns:a16="http://schemas.microsoft.com/office/drawing/2014/main" id="{B3CEEE4E-304D-4874-827C-B4C3D417EEAE}"/>
              </a:ext>
            </a:extLst>
          </p:cNvPr>
          <p:cNvSpPr txBox="1"/>
          <p:nvPr/>
        </p:nvSpPr>
        <p:spPr>
          <a:xfrm flipH="1">
            <a:off x="1450765" y="1196752"/>
            <a:ext cx="1970505" cy="369332"/>
          </a:xfrm>
          <a:prstGeom prst="rect">
            <a:avLst/>
          </a:prstGeom>
          <a:noFill/>
          <a:ln>
            <a:solidFill>
              <a:schemeClr val="bg1"/>
            </a:solidFill>
          </a:ln>
        </p:spPr>
        <p:txBody>
          <a:bodyPr wrap="square" rtlCol="0" anchor="ctr" anchorCtr="1">
            <a:spAutoFit/>
          </a:bodyPr>
          <a:lstStyle/>
          <a:p>
            <a:r>
              <a:rPr lang="en-US" b="1" spc="300" dirty="0"/>
              <a:t>Continued</a:t>
            </a:r>
            <a:r>
              <a:rPr lang="en-US" spc="300" dirty="0"/>
              <a:t>…</a:t>
            </a:r>
            <a:endParaRPr lang="en-IN" spc="300" dirty="0"/>
          </a:p>
        </p:txBody>
      </p:sp>
    </p:spTree>
    <p:extLst>
      <p:ext uri="{BB962C8B-B14F-4D97-AF65-F5344CB8AC3E}">
        <p14:creationId xmlns:p14="http://schemas.microsoft.com/office/powerpoint/2010/main" val="3969708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1984664-2F64-4773-B952-8D5F3098CECF}"/>
              </a:ext>
            </a:extLst>
          </p:cNvPr>
          <p:cNvSpPr txBox="1"/>
          <p:nvPr/>
        </p:nvSpPr>
        <p:spPr>
          <a:xfrm>
            <a:off x="1413892" y="1124744"/>
            <a:ext cx="8015920" cy="5283498"/>
          </a:xfrm>
          <a:prstGeom prst="rect">
            <a:avLst/>
          </a:prstGeom>
          <a:noFill/>
          <a:ln>
            <a:solidFill>
              <a:schemeClr val="bg1"/>
            </a:solidFill>
          </a:ln>
        </p:spPr>
        <p:txBody>
          <a:bodyPr wrap="square">
            <a:spAutoFit/>
          </a:bodyPr>
          <a:lstStyle/>
          <a:p>
            <a:pPr rtl="0">
              <a:spcBef>
                <a:spcPts val="1400"/>
              </a:spcBef>
              <a:spcAft>
                <a:spcPts val="0"/>
              </a:spcAft>
            </a:pPr>
            <a:br>
              <a:rPr lang="en-US" sz="2000" b="0" dirty="0">
                <a:effectLst/>
              </a:rPr>
            </a:br>
            <a:br>
              <a:rPr lang="en-US" sz="2000" b="0" dirty="0">
                <a:effectLst/>
              </a:rPr>
            </a:br>
            <a:r>
              <a:rPr lang="en-US" sz="1800" b="1" i="0" u="none" strike="noStrike" dirty="0">
                <a:solidFill>
                  <a:srgbClr val="000000"/>
                </a:solidFill>
                <a:effectLst/>
                <a:latin typeface="Palatino Linotype" panose="02040502050505030304" pitchFamily="18" charset="0"/>
              </a:rPr>
              <a:t>In second part we will be setting ones timetable based on their goals and time one have</a:t>
            </a:r>
            <a:r>
              <a:rPr lang="en-US" sz="1800" b="0" i="0" u="none" strike="noStrike" dirty="0">
                <a:solidFill>
                  <a:srgbClr val="000000"/>
                </a:solidFill>
                <a:effectLst/>
                <a:latin typeface="Palatino Linotype" panose="02040502050505030304" pitchFamily="18" charset="0"/>
              </a:rPr>
              <a:t>. </a:t>
            </a:r>
            <a:endParaRPr lang="en-US" sz="2000" b="0" dirty="0">
              <a:effectLst/>
            </a:endParaRPr>
          </a:p>
          <a:p>
            <a:pPr rtl="0">
              <a:spcBef>
                <a:spcPts val="1400"/>
              </a:spcBef>
              <a:spcAft>
                <a:spcPts val="0"/>
              </a:spcAft>
            </a:pPr>
            <a:r>
              <a:rPr lang="en-US" sz="1800" b="0" i="0" u="none" strike="noStrike" dirty="0">
                <a:solidFill>
                  <a:srgbClr val="000000"/>
                </a:solidFill>
                <a:effectLst/>
                <a:latin typeface="Palatino Linotype" panose="02040502050505030304" pitchFamily="18" charset="0"/>
              </a:rPr>
              <a:t>If someone have 2 hours daily for next 6 months and want to complete DSA then we will be setting 4 questions on daily basis. And if someone have 2 hours daily for next 1 year and want to complete DSA then we will be setting 2 questions on daily basis. And if someone have 2 hours daily for next two year and want to complete DSA then we will be setting 1 questions on daily basis. However everyone is going to complete the whole set of questions(</a:t>
            </a:r>
            <a:r>
              <a:rPr lang="en-US" dirty="0">
                <a:solidFill>
                  <a:srgbClr val="000000"/>
                </a:solidFill>
                <a:latin typeface="Palatino Linotype" panose="02040502050505030304" pitchFamily="18" charset="0"/>
              </a:rPr>
              <a:t>Approximately 730 set of questions</a:t>
            </a:r>
            <a:r>
              <a:rPr lang="en-US" sz="1800" b="0" i="0" u="none" strike="noStrike" dirty="0">
                <a:solidFill>
                  <a:srgbClr val="000000"/>
                </a:solidFill>
                <a:effectLst/>
                <a:latin typeface="Palatino Linotype" panose="02040502050505030304" pitchFamily="18" charset="0"/>
              </a:rPr>
              <a:t>).</a:t>
            </a:r>
            <a:endParaRPr lang="en-US" sz="2000" b="0" dirty="0">
              <a:effectLst/>
            </a:endParaRPr>
          </a:p>
          <a:p>
            <a:pPr rtl="0">
              <a:spcBef>
                <a:spcPts val="1400"/>
              </a:spcBef>
              <a:spcAft>
                <a:spcPts val="0"/>
              </a:spcAft>
            </a:pPr>
            <a:r>
              <a:rPr lang="en-US" sz="1800" b="1" i="0" u="none" strike="noStrike" dirty="0">
                <a:solidFill>
                  <a:srgbClr val="000000"/>
                </a:solidFill>
                <a:effectLst/>
                <a:latin typeface="Palatino Linotype" panose="02040502050505030304" pitchFamily="18" charset="0"/>
              </a:rPr>
              <a:t>In 3rd part we will be setting the questions, assigning project and work based on their performance in test.</a:t>
            </a:r>
            <a:r>
              <a:rPr lang="en-US" sz="1800" b="0" i="0" u="none" strike="noStrike" dirty="0">
                <a:solidFill>
                  <a:srgbClr val="000000"/>
                </a:solidFill>
                <a:effectLst/>
                <a:latin typeface="Palatino Linotype" panose="02040502050505030304" pitchFamily="18" charset="0"/>
              </a:rPr>
              <a:t> This will also be AI based as that of testing. In this way one don’t have to waste time on practicing things which has already been done and can start from wherever they stand.</a:t>
            </a:r>
            <a:endParaRPr lang="en-US" sz="2000" b="0" dirty="0">
              <a:effectLst/>
            </a:endParaRPr>
          </a:p>
          <a:p>
            <a:br>
              <a:rPr lang="en-US" sz="2000" b="0" dirty="0">
                <a:effectLst/>
              </a:rPr>
            </a:br>
            <a:endParaRPr lang="en-IN" sz="2000" dirty="0"/>
          </a:p>
        </p:txBody>
      </p:sp>
      <p:sp>
        <p:nvSpPr>
          <p:cNvPr id="2" name="TextBox 1">
            <a:extLst>
              <a:ext uri="{FF2B5EF4-FFF2-40B4-BE49-F238E27FC236}">
                <a16:creationId xmlns:a16="http://schemas.microsoft.com/office/drawing/2014/main" id="{B22FE071-DBE9-4ADD-8B41-3E3D9350AD3C}"/>
              </a:ext>
            </a:extLst>
          </p:cNvPr>
          <p:cNvSpPr txBox="1"/>
          <p:nvPr/>
        </p:nvSpPr>
        <p:spPr>
          <a:xfrm>
            <a:off x="1405386" y="1196752"/>
            <a:ext cx="1989935" cy="369332"/>
          </a:xfrm>
          <a:prstGeom prst="rect">
            <a:avLst/>
          </a:prstGeom>
          <a:noFill/>
          <a:ln>
            <a:solidFill>
              <a:schemeClr val="bg1"/>
            </a:solidFill>
          </a:ln>
        </p:spPr>
        <p:txBody>
          <a:bodyPr wrap="square" rtlCol="0" anchor="ctr" anchorCtr="1">
            <a:spAutoFit/>
          </a:bodyPr>
          <a:lstStyle/>
          <a:p>
            <a:r>
              <a:rPr lang="en-US" b="1" spc="300" dirty="0"/>
              <a:t>Continued</a:t>
            </a:r>
            <a:r>
              <a:rPr lang="en-US" spc="300" dirty="0"/>
              <a:t>…</a:t>
            </a:r>
            <a:endParaRPr lang="en-IN" spc="300" dirty="0"/>
          </a:p>
        </p:txBody>
      </p:sp>
    </p:spTree>
    <p:extLst>
      <p:ext uri="{BB962C8B-B14F-4D97-AF65-F5344CB8AC3E}">
        <p14:creationId xmlns:p14="http://schemas.microsoft.com/office/powerpoint/2010/main" val="419829595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4479B-7726-46F8-9246-1B4E08195965}"/>
              </a:ext>
            </a:extLst>
          </p:cNvPr>
          <p:cNvSpPr>
            <a:spLocks noGrp="1"/>
          </p:cNvSpPr>
          <p:nvPr>
            <p:ph type="title"/>
          </p:nvPr>
        </p:nvSpPr>
        <p:spPr/>
        <p:txBody>
          <a:bodyPr/>
          <a:lstStyle/>
          <a:p>
            <a:r>
              <a:rPr lang="en-US" dirty="0"/>
              <a:t>VOICE OUT</a:t>
            </a:r>
            <a:endParaRPr lang="en-IN" dirty="0"/>
          </a:p>
        </p:txBody>
      </p:sp>
      <p:sp>
        <p:nvSpPr>
          <p:cNvPr id="3" name="Content Placeholder 2">
            <a:extLst>
              <a:ext uri="{FF2B5EF4-FFF2-40B4-BE49-F238E27FC236}">
                <a16:creationId xmlns:a16="http://schemas.microsoft.com/office/drawing/2014/main" id="{B6ED953B-86EE-47F6-90A8-70FA2E79735A}"/>
              </a:ext>
            </a:extLst>
          </p:cNvPr>
          <p:cNvSpPr>
            <a:spLocks noGrp="1"/>
          </p:cNvSpPr>
          <p:nvPr>
            <p:ph idx="1"/>
          </p:nvPr>
        </p:nvSpPr>
        <p:spPr/>
        <p:txBody>
          <a:bodyPr/>
          <a:lstStyle/>
          <a:p>
            <a:r>
              <a:rPr lang="en-US" b="1" dirty="0"/>
              <a:t>There are two sides to every coin one is good side and other is bad one </a:t>
            </a:r>
            <a:r>
              <a:rPr lang="en-US" dirty="0"/>
              <a:t>and yes its important for a system to run smoothly. In the same way in college also one may face problems with the existing system, it might be regarding </a:t>
            </a:r>
            <a:r>
              <a:rPr lang="en-US" b="1" dirty="0"/>
              <a:t>hostel mess, library’s book stock</a:t>
            </a:r>
            <a:r>
              <a:rPr lang="en-US" dirty="0"/>
              <a:t> etc. And some might have an suggestion to improve these things. So this section can be helpful in resolving such things.</a:t>
            </a:r>
          </a:p>
          <a:p>
            <a:r>
              <a:rPr lang="en-US" dirty="0"/>
              <a:t>It will be working as if someone is having any issue they can put here and other can support or oppose it according to their wish. And the authority can look into it and can take appropriate decision accordingly.</a:t>
            </a:r>
          </a:p>
          <a:p>
            <a:r>
              <a:rPr lang="en-US" dirty="0"/>
              <a:t>This will also be beneficial for system </a:t>
            </a:r>
            <a:r>
              <a:rPr lang="en-US" b="1" dirty="0"/>
              <a:t>as everything will be transparent </a:t>
            </a:r>
            <a:r>
              <a:rPr lang="en-US" dirty="0"/>
              <a:t>and you also be knowing that what is going on around the campus among students.</a:t>
            </a:r>
          </a:p>
          <a:p>
            <a:endParaRPr lang="en-US" dirty="0"/>
          </a:p>
          <a:p>
            <a:endParaRPr lang="en-IN" dirty="0"/>
          </a:p>
        </p:txBody>
      </p:sp>
    </p:spTree>
    <p:extLst>
      <p:ext uri="{BB962C8B-B14F-4D97-AF65-F5344CB8AC3E}">
        <p14:creationId xmlns:p14="http://schemas.microsoft.com/office/powerpoint/2010/main" val="1469192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581EE-38F9-4A85-8F60-E6D08535ECAD}"/>
              </a:ext>
            </a:extLst>
          </p:cNvPr>
          <p:cNvSpPr>
            <a:spLocks noGrp="1"/>
          </p:cNvSpPr>
          <p:nvPr>
            <p:ph type="title"/>
          </p:nvPr>
        </p:nvSpPr>
        <p:spPr>
          <a:xfrm>
            <a:off x="1065211" y="260648"/>
            <a:ext cx="8686801" cy="1066800"/>
          </a:xfrm>
        </p:spPr>
        <p:txBody>
          <a:bodyPr>
            <a:normAutofit/>
          </a:bodyPr>
          <a:lstStyle/>
          <a:p>
            <a:pPr rtl="0">
              <a:spcBef>
                <a:spcPts val="0"/>
              </a:spcBef>
              <a:spcAft>
                <a:spcPts val="0"/>
              </a:spcAft>
            </a:pPr>
            <a:r>
              <a:rPr lang="en-IN" b="1" i="0" u="none" strike="noStrike" dirty="0">
                <a:solidFill>
                  <a:srgbClr val="4A66AC"/>
                </a:solidFill>
                <a:effectLst/>
                <a:latin typeface="Century Gothic" panose="020B0502020202020204" pitchFamily="34" charset="0"/>
              </a:rPr>
              <a:t>COMPETITION</a:t>
            </a:r>
            <a:endParaRPr lang="en-IN" dirty="0"/>
          </a:p>
        </p:txBody>
      </p:sp>
      <p:sp>
        <p:nvSpPr>
          <p:cNvPr id="3" name="Content Placeholder 2">
            <a:extLst>
              <a:ext uri="{FF2B5EF4-FFF2-40B4-BE49-F238E27FC236}">
                <a16:creationId xmlns:a16="http://schemas.microsoft.com/office/drawing/2014/main" id="{1421EFAB-7333-4447-A4F5-47F816FECBF8}"/>
              </a:ext>
            </a:extLst>
          </p:cNvPr>
          <p:cNvSpPr>
            <a:spLocks noGrp="1"/>
          </p:cNvSpPr>
          <p:nvPr>
            <p:ph idx="1"/>
          </p:nvPr>
        </p:nvSpPr>
        <p:spPr>
          <a:xfrm>
            <a:off x="1065211" y="1412776"/>
            <a:ext cx="8686801" cy="4191000"/>
          </a:xfrm>
        </p:spPr>
        <p:txBody>
          <a:bodyPr>
            <a:noAutofit/>
          </a:bodyPr>
          <a:lstStyle/>
          <a:p>
            <a:pPr rtl="0">
              <a:spcBef>
                <a:spcPts val="1400"/>
              </a:spcBef>
              <a:spcAft>
                <a:spcPts val="0"/>
              </a:spcAft>
            </a:pPr>
            <a:r>
              <a:rPr lang="en-US" sz="1900" b="0" i="0" u="none" strike="noStrike" dirty="0">
                <a:solidFill>
                  <a:srgbClr val="000000"/>
                </a:solidFill>
                <a:effectLst/>
                <a:latin typeface="Palatino Linotype" panose="02040502050505030304" pitchFamily="18" charset="0"/>
              </a:rPr>
              <a:t>There are many talents in college which are not yet recognized . So many pages of </a:t>
            </a:r>
            <a:r>
              <a:rPr lang="en-US" sz="1900" b="1" i="0" u="none" strike="noStrike" dirty="0">
                <a:solidFill>
                  <a:srgbClr val="000000"/>
                </a:solidFill>
                <a:effectLst/>
                <a:latin typeface="Palatino Linotype" panose="02040502050505030304" pitchFamily="18" charset="0"/>
              </a:rPr>
              <a:t>painters, photographer, singer, dancer, </a:t>
            </a:r>
            <a:r>
              <a:rPr lang="en-US" sz="1900" b="1" dirty="0">
                <a:solidFill>
                  <a:srgbClr val="000000"/>
                </a:solidFill>
                <a:latin typeface="Palatino Linotype" panose="02040502050505030304" pitchFamily="18" charset="0"/>
              </a:rPr>
              <a:t>P</a:t>
            </a:r>
            <a:r>
              <a:rPr lang="en-US" sz="1900" b="1" i="0" u="none" strike="noStrike" dirty="0">
                <a:solidFill>
                  <a:srgbClr val="000000"/>
                </a:solidFill>
                <a:effectLst/>
                <a:latin typeface="Palatino Linotype" panose="02040502050505030304" pitchFamily="18" charset="0"/>
              </a:rPr>
              <a:t>oet, vlogger, techie, cook, programmer, developer, speaker</a:t>
            </a:r>
            <a:r>
              <a:rPr lang="en-US" sz="1900" b="0" i="0" u="none" strike="noStrike" dirty="0">
                <a:solidFill>
                  <a:srgbClr val="000000"/>
                </a:solidFill>
                <a:effectLst/>
                <a:latin typeface="Palatino Linotype" panose="02040502050505030304" pitchFamily="18" charset="0"/>
              </a:rPr>
              <a:t> you can see on </a:t>
            </a:r>
            <a:r>
              <a:rPr lang="en-US" sz="1900" dirty="0">
                <a:solidFill>
                  <a:srgbClr val="000000"/>
                </a:solidFill>
                <a:latin typeface="Palatino Linotype" panose="02040502050505030304" pitchFamily="18" charset="0"/>
              </a:rPr>
              <a:t>I</a:t>
            </a:r>
            <a:r>
              <a:rPr lang="en-US" sz="1900" b="0" i="0" u="none" strike="noStrike" dirty="0">
                <a:solidFill>
                  <a:srgbClr val="000000"/>
                </a:solidFill>
                <a:effectLst/>
                <a:latin typeface="Palatino Linotype" panose="02040502050505030304" pitchFamily="18" charset="0"/>
              </a:rPr>
              <a:t>nstagram, </a:t>
            </a:r>
            <a:r>
              <a:rPr lang="en-US" sz="1900" dirty="0">
                <a:solidFill>
                  <a:srgbClr val="000000"/>
                </a:solidFill>
                <a:latin typeface="Palatino Linotype" panose="02040502050505030304" pitchFamily="18" charset="0"/>
              </a:rPr>
              <a:t>F</a:t>
            </a:r>
            <a:r>
              <a:rPr lang="en-US" sz="1900" b="0" i="0" u="none" strike="noStrike" dirty="0">
                <a:solidFill>
                  <a:srgbClr val="000000"/>
                </a:solidFill>
                <a:effectLst/>
                <a:latin typeface="Palatino Linotype" panose="02040502050505030304" pitchFamily="18" charset="0"/>
              </a:rPr>
              <a:t>acebook, </a:t>
            </a:r>
            <a:r>
              <a:rPr lang="en-US" sz="1900" dirty="0">
                <a:solidFill>
                  <a:srgbClr val="000000"/>
                </a:solidFill>
                <a:latin typeface="Palatino Linotype" panose="02040502050505030304" pitchFamily="18" charset="0"/>
              </a:rPr>
              <a:t>Y</a:t>
            </a:r>
            <a:r>
              <a:rPr lang="en-US" sz="1900" b="0" i="0" u="none" strike="noStrike" dirty="0">
                <a:solidFill>
                  <a:srgbClr val="000000"/>
                </a:solidFill>
                <a:effectLst/>
                <a:latin typeface="Palatino Linotype" panose="02040502050505030304" pitchFamily="18" charset="0"/>
              </a:rPr>
              <a:t>ouTube, twitter and different social media platform. They put their contents on regular basis and yet not recognized.</a:t>
            </a:r>
            <a:endParaRPr lang="en-US" sz="1900" b="0" dirty="0">
              <a:effectLst/>
            </a:endParaRPr>
          </a:p>
          <a:p>
            <a:pPr rtl="0">
              <a:spcBef>
                <a:spcPts val="1400"/>
              </a:spcBef>
              <a:spcAft>
                <a:spcPts val="0"/>
              </a:spcAft>
            </a:pPr>
            <a:r>
              <a:rPr lang="en-US" sz="1900" b="0" i="0" u="none" strike="noStrike" dirty="0">
                <a:solidFill>
                  <a:srgbClr val="000000"/>
                </a:solidFill>
                <a:effectLst/>
                <a:latin typeface="Palatino Linotype" panose="02040502050505030304" pitchFamily="18" charset="0"/>
              </a:rPr>
              <a:t>We can have our own social media platform where these people can showcase their art, creativity, ideas. We can have competition at certain interval and can choose the best by audience choice and </a:t>
            </a:r>
            <a:r>
              <a:rPr lang="en-US" sz="1900" b="1" i="0" u="none" strike="noStrike" dirty="0">
                <a:solidFill>
                  <a:srgbClr val="000000"/>
                </a:solidFill>
                <a:effectLst/>
                <a:latin typeface="Palatino Linotype" panose="02040502050505030304" pitchFamily="18" charset="0"/>
              </a:rPr>
              <a:t>the best one will be featured on app’s main UI or prizes will be given.</a:t>
            </a:r>
            <a:endParaRPr lang="en-US" sz="1900" b="0" dirty="0">
              <a:effectLst/>
            </a:endParaRPr>
          </a:p>
          <a:p>
            <a:pPr rtl="0">
              <a:spcBef>
                <a:spcPts val="1400"/>
              </a:spcBef>
              <a:spcAft>
                <a:spcPts val="0"/>
              </a:spcAft>
            </a:pPr>
            <a:r>
              <a:rPr lang="en-US" sz="1900" b="0" i="0" u="none" strike="noStrike" dirty="0">
                <a:solidFill>
                  <a:srgbClr val="000000"/>
                </a:solidFill>
                <a:effectLst/>
                <a:latin typeface="Palatino Linotype" panose="02040502050505030304" pitchFamily="18" charset="0"/>
              </a:rPr>
              <a:t>This way not only some face will be recognized rather a healthy competitive society can also be created in college. </a:t>
            </a:r>
            <a:r>
              <a:rPr lang="en-US" sz="1900" b="1" i="0" u="none" strike="noStrike" dirty="0">
                <a:solidFill>
                  <a:srgbClr val="000000"/>
                </a:solidFill>
                <a:effectLst/>
                <a:latin typeface="Palatino Linotype" panose="02040502050505030304" pitchFamily="18" charset="0"/>
              </a:rPr>
              <a:t>We can catch the audience from other media platform and hence can also reduce distraction.</a:t>
            </a:r>
            <a:endParaRPr lang="en-US" sz="1900" b="0" dirty="0">
              <a:effectLst/>
            </a:endParaRPr>
          </a:p>
          <a:p>
            <a:pPr rtl="0">
              <a:spcBef>
                <a:spcPts val="1400"/>
              </a:spcBef>
              <a:spcAft>
                <a:spcPts val="0"/>
              </a:spcAft>
            </a:pPr>
            <a:r>
              <a:rPr lang="en-US" sz="1900" b="1" i="0" u="none" strike="noStrike" dirty="0">
                <a:solidFill>
                  <a:srgbClr val="000000"/>
                </a:solidFill>
                <a:effectLst/>
                <a:latin typeface="Palatino Linotype" panose="02040502050505030304" pitchFamily="18" charset="0"/>
              </a:rPr>
              <a:t>We will be having two section in this</a:t>
            </a:r>
            <a:r>
              <a:rPr lang="en-US" sz="1900" b="0" i="0" u="none" strike="noStrike" dirty="0">
                <a:solidFill>
                  <a:srgbClr val="000000"/>
                </a:solidFill>
                <a:effectLst/>
                <a:latin typeface="Palatino Linotype" panose="02040502050505030304" pitchFamily="18" charset="0"/>
              </a:rPr>
              <a:t>, first one will be for creator who don’t have to pay entry fee and second one will be for audience who have to pay Rs. 5/year as entry fee and these collected money will be given to creator as a prize for competition. This way we can manage this section smoothly.</a:t>
            </a:r>
            <a:endParaRPr lang="en-US" sz="1900" b="0" dirty="0">
              <a:effectLst/>
            </a:endParaRPr>
          </a:p>
          <a:p>
            <a:endParaRPr lang="en-IN" sz="1900" dirty="0"/>
          </a:p>
        </p:txBody>
      </p:sp>
    </p:spTree>
    <p:extLst>
      <p:ext uri="{BB962C8B-B14F-4D97-AF65-F5344CB8AC3E}">
        <p14:creationId xmlns:p14="http://schemas.microsoft.com/office/powerpoint/2010/main" val="318907961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6757336-2A7F-4ED6-9BF7-8FC6E2BBE1DF}"/>
              </a:ext>
            </a:extLst>
          </p:cNvPr>
          <p:cNvSpPr>
            <a:spLocks noGrp="1"/>
          </p:cNvSpPr>
          <p:nvPr>
            <p:ph type="title"/>
          </p:nvPr>
        </p:nvSpPr>
        <p:spPr>
          <a:xfrm>
            <a:off x="3538128" y="2636912"/>
            <a:ext cx="5112567" cy="1049784"/>
          </a:xfrm>
        </p:spPr>
        <p:txBody>
          <a:bodyPr/>
          <a:lstStyle/>
          <a:p>
            <a:pPr algn="ctr"/>
            <a:r>
              <a:rPr lang="en-US" dirty="0"/>
              <a:t>WORK IN PROGRESS…</a:t>
            </a:r>
            <a:endParaRPr lang="en-IN" dirty="0"/>
          </a:p>
        </p:txBody>
      </p:sp>
    </p:spTree>
    <p:extLst>
      <p:ext uri="{BB962C8B-B14F-4D97-AF65-F5344CB8AC3E}">
        <p14:creationId xmlns:p14="http://schemas.microsoft.com/office/powerpoint/2010/main" val="39850094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0C4F8-072F-4C47-9820-90042E7DC858}"/>
              </a:ext>
            </a:extLst>
          </p:cNvPr>
          <p:cNvSpPr>
            <a:spLocks noGrp="1"/>
          </p:cNvSpPr>
          <p:nvPr>
            <p:ph type="title"/>
          </p:nvPr>
        </p:nvSpPr>
        <p:spPr>
          <a:xfrm>
            <a:off x="1065212" y="332656"/>
            <a:ext cx="8686801" cy="1066800"/>
          </a:xfrm>
        </p:spPr>
        <p:txBody>
          <a:bodyPr/>
          <a:lstStyle/>
          <a:p>
            <a:r>
              <a:rPr lang="en-US" u="sng" dirty="0"/>
              <a:t>REGISTRATION AND LOGIN PAGE</a:t>
            </a:r>
            <a:endParaRPr lang="en-IN" u="sng" dirty="0"/>
          </a:p>
        </p:txBody>
      </p:sp>
      <p:pic>
        <p:nvPicPr>
          <p:cNvPr id="3" name="Picture 2">
            <a:extLst>
              <a:ext uri="{FF2B5EF4-FFF2-40B4-BE49-F238E27FC236}">
                <a16:creationId xmlns:a16="http://schemas.microsoft.com/office/drawing/2014/main" id="{6CF6EFAD-6D27-4B7F-B050-687751F3322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14292" y="1846557"/>
            <a:ext cx="2522757" cy="4311116"/>
          </a:xfrm>
          <a:prstGeom prst="rect">
            <a:avLst/>
          </a:prstGeom>
        </p:spPr>
      </p:pic>
      <p:pic>
        <p:nvPicPr>
          <p:cNvPr id="5" name="Picture 4">
            <a:extLst>
              <a:ext uri="{FF2B5EF4-FFF2-40B4-BE49-F238E27FC236}">
                <a16:creationId xmlns:a16="http://schemas.microsoft.com/office/drawing/2014/main" id="{8CE6BAEB-56A1-48E3-AF1C-D21484A567C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29916" y="1846557"/>
            <a:ext cx="2522757" cy="4311116"/>
          </a:xfrm>
          <a:prstGeom prst="rect">
            <a:avLst/>
          </a:prstGeom>
        </p:spPr>
      </p:pic>
    </p:spTree>
    <p:extLst>
      <p:ext uri="{BB962C8B-B14F-4D97-AF65-F5344CB8AC3E}">
        <p14:creationId xmlns:p14="http://schemas.microsoft.com/office/powerpoint/2010/main" val="2911358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43B6D-35F8-41D0-9E9F-E8A111F8EF10}"/>
              </a:ext>
            </a:extLst>
          </p:cNvPr>
          <p:cNvSpPr>
            <a:spLocks noGrp="1"/>
          </p:cNvSpPr>
          <p:nvPr>
            <p:ph type="title" idx="4294967295"/>
          </p:nvPr>
        </p:nvSpPr>
        <p:spPr>
          <a:xfrm>
            <a:off x="693812" y="345976"/>
            <a:ext cx="8686800" cy="1066800"/>
          </a:xfrm>
        </p:spPr>
        <p:txBody>
          <a:bodyPr/>
          <a:lstStyle/>
          <a:p>
            <a:r>
              <a:rPr lang="en-US" u="sng" dirty="0"/>
              <a:t>MAIN USER INTERFACE</a:t>
            </a:r>
            <a:endParaRPr lang="en-IN" u="sng" dirty="0"/>
          </a:p>
        </p:txBody>
      </p:sp>
      <p:pic>
        <p:nvPicPr>
          <p:cNvPr id="4" name="Picture 3">
            <a:extLst>
              <a:ext uri="{FF2B5EF4-FFF2-40B4-BE49-F238E27FC236}">
                <a16:creationId xmlns:a16="http://schemas.microsoft.com/office/drawing/2014/main" id="{82AA120E-DC54-4740-91B8-C9E1BFDECD9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54452" y="1066799"/>
            <a:ext cx="2664296" cy="4724400"/>
          </a:xfrm>
          <a:prstGeom prst="rect">
            <a:avLst/>
          </a:prstGeom>
        </p:spPr>
      </p:pic>
      <p:sp>
        <p:nvSpPr>
          <p:cNvPr id="7" name="TextBox 6">
            <a:extLst>
              <a:ext uri="{FF2B5EF4-FFF2-40B4-BE49-F238E27FC236}">
                <a16:creationId xmlns:a16="http://schemas.microsoft.com/office/drawing/2014/main" id="{13438A5E-EEF2-454C-A911-3CA59431F0AE}"/>
              </a:ext>
            </a:extLst>
          </p:cNvPr>
          <p:cNvSpPr txBox="1"/>
          <p:nvPr/>
        </p:nvSpPr>
        <p:spPr>
          <a:xfrm>
            <a:off x="693812" y="2136337"/>
            <a:ext cx="4824536" cy="2585323"/>
          </a:xfrm>
          <a:prstGeom prst="rect">
            <a:avLst/>
          </a:prstGeom>
          <a:noFill/>
          <a:ln>
            <a:solidFill>
              <a:schemeClr val="bg1"/>
            </a:solidFill>
          </a:ln>
        </p:spPr>
        <p:txBody>
          <a:bodyPr wrap="square" rtlCol="0" anchor="ctr" anchorCtr="1">
            <a:spAutoFit/>
          </a:bodyPr>
          <a:lstStyle/>
          <a:p>
            <a:pPr marL="285750" indent="-285750">
              <a:buFont typeface="Arial" panose="020B0604020202020204" pitchFamily="34" charset="0"/>
              <a:buChar char="•"/>
            </a:pPr>
            <a:r>
              <a:rPr lang="en-US" dirty="0"/>
              <a:t>This will be the main UI of an application.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On Header it will contain the face of collage and some advertisement can also be done here.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It contains the different section of an application which can be navigated from here. Basically it contain 8 sections .</a:t>
            </a:r>
            <a:endParaRPr lang="en-IN" dirty="0"/>
          </a:p>
        </p:txBody>
      </p:sp>
    </p:spTree>
    <p:extLst>
      <p:ext uri="{BB962C8B-B14F-4D97-AF65-F5344CB8AC3E}">
        <p14:creationId xmlns:p14="http://schemas.microsoft.com/office/powerpoint/2010/main" val="2353578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D928BD0-E9A8-496B-B443-7B74E349863A}"/>
              </a:ext>
            </a:extLst>
          </p:cNvPr>
          <p:cNvSpPr>
            <a:spLocks noGrp="1"/>
          </p:cNvSpPr>
          <p:nvPr>
            <p:ph type="title"/>
          </p:nvPr>
        </p:nvSpPr>
        <p:spPr/>
        <p:txBody>
          <a:bodyPr/>
          <a:lstStyle/>
          <a:p>
            <a:r>
              <a:rPr lang="en-US" u="sng" dirty="0"/>
              <a:t>BUY AND SELL</a:t>
            </a:r>
            <a:endParaRPr lang="en-IN" u="sng" dirty="0"/>
          </a:p>
        </p:txBody>
      </p:sp>
      <p:pic>
        <p:nvPicPr>
          <p:cNvPr id="5" name="Picture 4">
            <a:extLst>
              <a:ext uri="{FF2B5EF4-FFF2-40B4-BE49-F238E27FC236}">
                <a16:creationId xmlns:a16="http://schemas.microsoft.com/office/drawing/2014/main" id="{B7B3578F-9BC0-443B-84B7-52F89739F95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06180" y="1915107"/>
            <a:ext cx="2504843" cy="4249944"/>
          </a:xfrm>
          <a:prstGeom prst="rect">
            <a:avLst/>
          </a:prstGeom>
        </p:spPr>
      </p:pic>
      <p:pic>
        <p:nvPicPr>
          <p:cNvPr id="7" name="Picture 6">
            <a:extLst>
              <a:ext uri="{FF2B5EF4-FFF2-40B4-BE49-F238E27FC236}">
                <a16:creationId xmlns:a16="http://schemas.microsoft.com/office/drawing/2014/main" id="{56C8A00A-ABB0-4329-BF66-64D96A971E1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5212" y="1916832"/>
            <a:ext cx="2508621" cy="4249944"/>
          </a:xfrm>
          <a:prstGeom prst="rect">
            <a:avLst/>
          </a:prstGeom>
        </p:spPr>
      </p:pic>
      <p:pic>
        <p:nvPicPr>
          <p:cNvPr id="9" name="Picture 8">
            <a:extLst>
              <a:ext uri="{FF2B5EF4-FFF2-40B4-BE49-F238E27FC236}">
                <a16:creationId xmlns:a16="http://schemas.microsoft.com/office/drawing/2014/main" id="{405E9B38-00F3-4636-95D0-E6122AE4BA7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943370" y="1915107"/>
            <a:ext cx="2504843" cy="4249944"/>
          </a:xfrm>
          <a:prstGeom prst="rect">
            <a:avLst/>
          </a:prstGeom>
        </p:spPr>
      </p:pic>
    </p:spTree>
    <p:extLst>
      <p:ext uri="{BB962C8B-B14F-4D97-AF65-F5344CB8AC3E}">
        <p14:creationId xmlns:p14="http://schemas.microsoft.com/office/powerpoint/2010/main" val="3397932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i="0" u="none" strike="noStrike" dirty="0">
                <a:solidFill>
                  <a:srgbClr val="4A66AC"/>
                </a:solidFill>
                <a:effectLst/>
                <a:latin typeface="Century Gothic" panose="020B0502020202020204" pitchFamily="34" charset="0"/>
              </a:rPr>
              <a:t>Concerned Questions</a:t>
            </a:r>
            <a:endParaRPr lang="en-US" dirty="0"/>
          </a:p>
        </p:txBody>
      </p:sp>
      <p:sp>
        <p:nvSpPr>
          <p:cNvPr id="3" name="Content Placeholder 2"/>
          <p:cNvSpPr>
            <a:spLocks noGrp="1"/>
          </p:cNvSpPr>
          <p:nvPr>
            <p:ph idx="1"/>
          </p:nvPr>
        </p:nvSpPr>
        <p:spPr/>
        <p:txBody>
          <a:bodyPr/>
          <a:lstStyle/>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Palatino Linotype" panose="02040502050505030304" pitchFamily="18" charset="0"/>
              </a:rPr>
              <a:t>Are Freshers introduced to college ?</a:t>
            </a:r>
            <a:endParaRPr lang="en-US" sz="1800" b="0" i="0" u="none" strike="noStrike" dirty="0">
              <a:solidFill>
                <a:srgbClr val="595959"/>
              </a:solidFill>
              <a:effectLst/>
              <a:latin typeface="Arial" panose="020B0604020202020204" pitchFamily="34" charset="0"/>
            </a:endParaRPr>
          </a:p>
          <a:p>
            <a:pPr rtl="0" fontAlgn="base">
              <a:spcBef>
                <a:spcPts val="1400"/>
              </a:spcBef>
              <a:spcAft>
                <a:spcPts val="0"/>
              </a:spcAft>
              <a:buFont typeface="Arial" panose="020B0604020202020204" pitchFamily="34" charset="0"/>
              <a:buChar char="•"/>
            </a:pPr>
            <a:r>
              <a:rPr lang="en-US" sz="1800" dirty="0">
                <a:solidFill>
                  <a:srgbClr val="000000"/>
                </a:solidFill>
                <a:latin typeface="Palatino Linotype" panose="02040502050505030304" pitchFamily="18" charset="0"/>
              </a:rPr>
              <a:t>Are</a:t>
            </a:r>
            <a:r>
              <a:rPr lang="en-US" sz="1800" b="0" i="0" u="none" strike="noStrike" dirty="0">
                <a:solidFill>
                  <a:srgbClr val="000000"/>
                </a:solidFill>
                <a:effectLst/>
                <a:latin typeface="Palatino Linotype" panose="02040502050505030304" pitchFamily="18" charset="0"/>
              </a:rPr>
              <a:t> seniors really prepared for placements ?</a:t>
            </a:r>
            <a:endParaRPr lang="en-US" sz="1800" b="0" i="0" u="none" strike="noStrike" dirty="0">
              <a:solidFill>
                <a:srgbClr val="595959"/>
              </a:solidFill>
              <a:effectLst/>
              <a:latin typeface="Arial" panose="020B0604020202020204" pitchFamily="34" charset="0"/>
            </a:endParaRPr>
          </a:p>
          <a:p>
            <a:pPr rtl="0" fontAlgn="base">
              <a:spcBef>
                <a:spcPts val="1400"/>
              </a:spcBef>
              <a:spcAft>
                <a:spcPts val="0"/>
              </a:spcAft>
              <a:buFont typeface="Arial" panose="020B0604020202020204" pitchFamily="34" charset="0"/>
              <a:buChar char="•"/>
            </a:pPr>
            <a:r>
              <a:rPr lang="en-US" sz="1800" b="0" i="0" u="none" strike="noStrike" dirty="0">
                <a:solidFill>
                  <a:srgbClr val="000000"/>
                </a:solidFill>
                <a:effectLst/>
                <a:latin typeface="Palatino Linotype" panose="02040502050505030304" pitchFamily="18" charset="0"/>
              </a:rPr>
              <a:t>Can’t we use our seniors notes ?</a:t>
            </a:r>
            <a:endParaRPr lang="en-US" sz="1800" b="0" i="0" u="none" strike="noStrike" dirty="0">
              <a:solidFill>
                <a:srgbClr val="595959"/>
              </a:solidFill>
              <a:effectLst/>
              <a:latin typeface="Arial" panose="020B0604020202020204" pitchFamily="34" charset="0"/>
            </a:endParaRPr>
          </a:p>
          <a:p>
            <a:pPr rtl="0" fontAlgn="base">
              <a:spcBef>
                <a:spcPts val="1400"/>
              </a:spcBef>
              <a:spcAft>
                <a:spcPts val="0"/>
              </a:spcAft>
              <a:buFont typeface="Arial" panose="020B0604020202020204" pitchFamily="34" charset="0"/>
              <a:buChar char="•"/>
            </a:pPr>
            <a:r>
              <a:rPr lang="en-US" sz="1800" b="0" i="0" u="none" strike="noStrike" dirty="0">
                <a:solidFill>
                  <a:srgbClr val="000000"/>
                </a:solidFill>
                <a:effectLst/>
                <a:latin typeface="Palatino Linotype" panose="02040502050505030304" pitchFamily="18" charset="0"/>
              </a:rPr>
              <a:t>Why to rush for lost things ? </a:t>
            </a:r>
            <a:endParaRPr lang="en-US" sz="1800" b="0" i="0" u="none" strike="noStrike" dirty="0">
              <a:solidFill>
                <a:srgbClr val="595959"/>
              </a:solidFill>
              <a:effectLst/>
              <a:latin typeface="Arial" panose="020B0604020202020204" pitchFamily="34" charset="0"/>
            </a:endParaRPr>
          </a:p>
          <a:p>
            <a:pPr rtl="0" fontAlgn="base">
              <a:spcBef>
                <a:spcPts val="1400"/>
              </a:spcBef>
              <a:spcAft>
                <a:spcPts val="0"/>
              </a:spcAft>
              <a:buFont typeface="Arial" panose="020B0604020202020204" pitchFamily="34" charset="0"/>
              <a:buChar char="•"/>
            </a:pPr>
            <a:r>
              <a:rPr lang="en-US" sz="1800" b="0" i="0" u="none" strike="noStrike" dirty="0">
                <a:solidFill>
                  <a:srgbClr val="000000"/>
                </a:solidFill>
                <a:effectLst/>
                <a:latin typeface="Palatino Linotype" panose="02040502050505030304" pitchFamily="18" charset="0"/>
              </a:rPr>
              <a:t>Do hobby need not to be recognized ?</a:t>
            </a:r>
            <a:endParaRPr lang="en-US" sz="1800" b="0" i="0" u="none" strike="noStrike" dirty="0">
              <a:solidFill>
                <a:srgbClr val="595959"/>
              </a:solidFill>
              <a:effectLst/>
              <a:latin typeface="Arial" panose="020B0604020202020204" pitchFamily="34" charset="0"/>
            </a:endParaRPr>
          </a:p>
          <a:p>
            <a:pPr rtl="0" fontAlgn="base">
              <a:spcBef>
                <a:spcPts val="1400"/>
              </a:spcBef>
              <a:spcAft>
                <a:spcPts val="0"/>
              </a:spcAft>
              <a:buFont typeface="Arial" panose="020B0604020202020204" pitchFamily="34" charset="0"/>
              <a:buChar char="•"/>
            </a:pPr>
            <a:r>
              <a:rPr lang="en-US" sz="1800" b="0" i="0" u="none" strike="noStrike" dirty="0">
                <a:solidFill>
                  <a:srgbClr val="000000"/>
                </a:solidFill>
                <a:effectLst/>
                <a:latin typeface="Palatino Linotype" panose="02040502050505030304" pitchFamily="18" charset="0"/>
              </a:rPr>
              <a:t>Where is common platform for student ?</a:t>
            </a:r>
            <a:endParaRPr lang="en-US" sz="1800" b="0" i="0" u="none" strike="noStrike" dirty="0">
              <a:solidFill>
                <a:srgbClr val="595959"/>
              </a:solidFill>
              <a:effectLst/>
              <a:latin typeface="Arial" panose="020B0604020202020204" pitchFamily="34" charset="0"/>
            </a:endParaRPr>
          </a:p>
          <a:p>
            <a:pPr rtl="0" fontAlgn="base">
              <a:spcBef>
                <a:spcPts val="1400"/>
              </a:spcBef>
              <a:spcAft>
                <a:spcPts val="0"/>
              </a:spcAft>
              <a:buFont typeface="Arial" panose="020B0604020202020204" pitchFamily="34" charset="0"/>
              <a:buChar char="•"/>
            </a:pPr>
            <a:r>
              <a:rPr lang="en-US" sz="1800" b="0" i="0" u="none" strike="noStrike" dirty="0">
                <a:solidFill>
                  <a:srgbClr val="000000"/>
                </a:solidFill>
                <a:effectLst/>
                <a:latin typeface="Palatino Linotype" panose="02040502050505030304" pitchFamily="18" charset="0"/>
              </a:rPr>
              <a:t>Why to make telegram group each time issues are raised ?</a:t>
            </a:r>
            <a:endParaRPr lang="en-US" sz="1800" b="0" i="0" u="none" strike="noStrike" dirty="0">
              <a:solidFill>
                <a:srgbClr val="595959"/>
              </a:solidFill>
              <a:effectLst/>
              <a:latin typeface="Arial" panose="020B0604020202020204" pitchFamily="34" charset="0"/>
            </a:endParaRPr>
          </a:p>
          <a:p>
            <a:pPr rtl="0" fontAlgn="base">
              <a:spcBef>
                <a:spcPts val="1400"/>
              </a:spcBef>
              <a:spcAft>
                <a:spcPts val="0"/>
              </a:spcAft>
              <a:buFont typeface="Arial" panose="020B0604020202020204" pitchFamily="34" charset="0"/>
              <a:buChar char="•"/>
            </a:pPr>
            <a:r>
              <a:rPr lang="en-US" sz="1800" b="0" i="0" u="none" strike="noStrike" dirty="0">
                <a:solidFill>
                  <a:srgbClr val="000000"/>
                </a:solidFill>
                <a:effectLst/>
                <a:latin typeface="Palatino Linotype" panose="02040502050505030304" pitchFamily="18" charset="0"/>
              </a:rPr>
              <a:t>Why alumni are not connected ?</a:t>
            </a:r>
            <a:endParaRPr lang="en-US" sz="1800" b="0" i="0" u="none" strike="noStrike" dirty="0">
              <a:solidFill>
                <a:srgbClr val="595959"/>
              </a:solidFill>
              <a:effectLst/>
              <a:latin typeface="Arial" panose="020B0604020202020204" pitchFamily="34" charset="0"/>
            </a:endParaRPr>
          </a:p>
          <a:p>
            <a:pPr marL="45720" indent="0">
              <a:buNone/>
            </a:pPr>
            <a:endParaRPr lang="en-US" dirty="0"/>
          </a:p>
        </p:txBody>
      </p:sp>
    </p:spTree>
    <p:extLst>
      <p:ext uri="{BB962C8B-B14F-4D97-AF65-F5344CB8AC3E}">
        <p14:creationId xmlns:p14="http://schemas.microsoft.com/office/powerpoint/2010/main" val="16373106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89C3E7-A68D-48B8-9B1A-FC8EB6F28F09}"/>
              </a:ext>
            </a:extLst>
          </p:cNvPr>
          <p:cNvSpPr>
            <a:spLocks noGrp="1"/>
          </p:cNvSpPr>
          <p:nvPr>
            <p:ph type="title"/>
          </p:nvPr>
        </p:nvSpPr>
        <p:spPr/>
        <p:txBody>
          <a:bodyPr/>
          <a:lstStyle/>
          <a:p>
            <a:r>
              <a:rPr lang="en-US" u="sng" dirty="0"/>
              <a:t>WHAT WE WANT</a:t>
            </a:r>
            <a:endParaRPr lang="en-IN" u="sng" dirty="0"/>
          </a:p>
        </p:txBody>
      </p:sp>
      <p:sp>
        <p:nvSpPr>
          <p:cNvPr id="3" name="TextBox 2">
            <a:extLst>
              <a:ext uri="{FF2B5EF4-FFF2-40B4-BE49-F238E27FC236}">
                <a16:creationId xmlns:a16="http://schemas.microsoft.com/office/drawing/2014/main" id="{0E82F980-0F8D-4DB6-9BED-31249C5D64CE}"/>
              </a:ext>
            </a:extLst>
          </p:cNvPr>
          <p:cNvSpPr txBox="1"/>
          <p:nvPr/>
        </p:nvSpPr>
        <p:spPr>
          <a:xfrm>
            <a:off x="693812" y="1772816"/>
            <a:ext cx="7056784" cy="1323439"/>
          </a:xfrm>
          <a:prstGeom prst="rect">
            <a:avLst/>
          </a:prstGeom>
          <a:noFill/>
          <a:ln>
            <a:solidFill>
              <a:schemeClr val="bg1"/>
            </a:solidFill>
          </a:ln>
        </p:spPr>
        <p:txBody>
          <a:bodyPr wrap="square" rtlCol="0" anchor="ctr" anchorCtr="1">
            <a:spAutoFit/>
          </a:bodyPr>
          <a:lstStyle/>
          <a:p>
            <a:pPr marL="342900" indent="-342900">
              <a:buFont typeface="Wingdings" panose="05000000000000000000" pitchFamily="2" charset="2"/>
              <a:buChar char="q"/>
            </a:pPr>
            <a:r>
              <a:rPr lang="en-US" sz="2000" dirty="0"/>
              <a:t>This application should be made compulsory for all the students of college.</a:t>
            </a:r>
          </a:p>
          <a:p>
            <a:pPr marL="342900" indent="-342900">
              <a:buFont typeface="Wingdings" panose="05000000000000000000" pitchFamily="2" charset="2"/>
              <a:buChar char="q"/>
            </a:pPr>
            <a:r>
              <a:rPr lang="en-US" sz="2000" dirty="0"/>
              <a:t>A creative team and a guide to work on this application.</a:t>
            </a:r>
            <a:endParaRPr lang="en-IN" sz="2000" dirty="0"/>
          </a:p>
          <a:p>
            <a:endParaRPr lang="en-US" sz="2000" dirty="0"/>
          </a:p>
        </p:txBody>
      </p:sp>
    </p:spTree>
    <p:extLst>
      <p:ext uri="{BB962C8B-B14F-4D97-AF65-F5344CB8AC3E}">
        <p14:creationId xmlns:p14="http://schemas.microsoft.com/office/powerpoint/2010/main" val="1610766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9333F-0567-433B-BE3A-4B89378F9CD6}"/>
              </a:ext>
            </a:extLst>
          </p:cNvPr>
          <p:cNvSpPr>
            <a:spLocks noGrp="1"/>
          </p:cNvSpPr>
          <p:nvPr>
            <p:ph type="title"/>
          </p:nvPr>
        </p:nvSpPr>
        <p:spPr>
          <a:xfrm>
            <a:off x="3934172" y="3152274"/>
            <a:ext cx="4176464" cy="1066800"/>
          </a:xfrm>
        </p:spPr>
        <p:txBody>
          <a:bodyPr>
            <a:noAutofit/>
          </a:bodyPr>
          <a:lstStyle/>
          <a:p>
            <a:r>
              <a:rPr lang="en-US" sz="5400" u="sng" dirty="0"/>
              <a:t>THANK YOU</a:t>
            </a:r>
            <a:br>
              <a:rPr lang="en-US" sz="5400" u="sng" dirty="0"/>
            </a:br>
            <a:r>
              <a:rPr lang="en-US" sz="5400" u="sng" dirty="0"/>
              <a:t>         </a:t>
            </a:r>
            <a:endParaRPr lang="en-IN" sz="2400" dirty="0">
              <a:solidFill>
                <a:schemeClr val="tx1"/>
              </a:solidFill>
            </a:endParaRPr>
          </a:p>
        </p:txBody>
      </p:sp>
      <p:sp>
        <p:nvSpPr>
          <p:cNvPr id="3" name="TextBox 2">
            <a:extLst>
              <a:ext uri="{FF2B5EF4-FFF2-40B4-BE49-F238E27FC236}">
                <a16:creationId xmlns:a16="http://schemas.microsoft.com/office/drawing/2014/main" id="{B3C0EE63-BAE7-401F-8912-576DCAAD25C5}"/>
              </a:ext>
            </a:extLst>
          </p:cNvPr>
          <p:cNvSpPr txBox="1"/>
          <p:nvPr/>
        </p:nvSpPr>
        <p:spPr>
          <a:xfrm>
            <a:off x="5230316" y="3501008"/>
            <a:ext cx="3240360" cy="369332"/>
          </a:xfrm>
          <a:prstGeom prst="rect">
            <a:avLst/>
          </a:prstGeom>
          <a:solidFill>
            <a:schemeClr val="bg1"/>
          </a:solidFill>
          <a:ln>
            <a:solidFill>
              <a:schemeClr val="bg1"/>
            </a:solidFill>
          </a:ln>
        </p:spPr>
        <p:txBody>
          <a:bodyPr wrap="square" rtlCol="0" anchor="ctr" anchorCtr="1">
            <a:spAutoFit/>
          </a:bodyPr>
          <a:lstStyle/>
          <a:p>
            <a:pPr algn="ctr"/>
            <a:r>
              <a:rPr lang="en-US" sz="1800" spc="300" dirty="0">
                <a:solidFill>
                  <a:schemeClr val="tx1"/>
                </a:solidFill>
              </a:rPr>
              <a:t>For listening</a:t>
            </a:r>
            <a:r>
              <a:rPr lang="en-US" sz="1800" dirty="0">
                <a:solidFill>
                  <a:schemeClr val="tx1"/>
                </a:solidFill>
              </a:rPr>
              <a:t>….</a:t>
            </a:r>
            <a:endParaRPr lang="en-IN" dirty="0"/>
          </a:p>
        </p:txBody>
      </p:sp>
    </p:spTree>
    <p:extLst>
      <p:ext uri="{BB962C8B-B14F-4D97-AF65-F5344CB8AC3E}">
        <p14:creationId xmlns:p14="http://schemas.microsoft.com/office/powerpoint/2010/main" val="1611393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Goals and Objectives</a:t>
            </a:r>
          </a:p>
        </p:txBody>
      </p:sp>
      <p:sp>
        <p:nvSpPr>
          <p:cNvPr id="3" name="Content Placeholder 2"/>
          <p:cNvSpPr>
            <a:spLocks noGrp="1"/>
          </p:cNvSpPr>
          <p:nvPr>
            <p:ph idx="1"/>
          </p:nvPr>
        </p:nvSpPr>
        <p:spPr/>
        <p:txBody>
          <a:bodyPr/>
          <a:lstStyle/>
          <a:p>
            <a:pPr rtl="0" fontAlgn="base">
              <a:spcBef>
                <a:spcPts val="1400"/>
              </a:spcBef>
              <a:spcAft>
                <a:spcPts val="0"/>
              </a:spcAft>
              <a:buFont typeface="Arial" panose="020B0604020202020204" pitchFamily="34" charset="0"/>
              <a:buChar char="•"/>
            </a:pPr>
            <a:r>
              <a:rPr lang="en-US" sz="1800" b="0" i="0" u="none" strike="noStrike" dirty="0">
                <a:solidFill>
                  <a:srgbClr val="000000"/>
                </a:solidFill>
                <a:effectLst/>
                <a:latin typeface="Palatino Linotype" panose="02040502050505030304" pitchFamily="18" charset="0"/>
              </a:rPr>
              <a:t>To build a healthy network of students where one can build connectivity, raise voice, clear doubt, show talents, feel the competition, prepare themselves for corporate.</a:t>
            </a:r>
            <a:endParaRPr lang="en-US" sz="1800" b="0" i="0" u="none" strike="noStrike" dirty="0">
              <a:solidFill>
                <a:srgbClr val="595959"/>
              </a:solidFill>
              <a:effectLst/>
              <a:latin typeface="Arial" panose="020B0604020202020204" pitchFamily="34" charset="0"/>
            </a:endParaRPr>
          </a:p>
          <a:p>
            <a:pPr rtl="0" fontAlgn="base">
              <a:spcBef>
                <a:spcPts val="1400"/>
              </a:spcBef>
              <a:spcAft>
                <a:spcPts val="0"/>
              </a:spcAft>
              <a:buFont typeface="Arial" panose="020B0604020202020204" pitchFamily="34" charset="0"/>
              <a:buChar char="•"/>
            </a:pPr>
            <a:r>
              <a:rPr lang="en-US" sz="1800" b="0" i="0" u="none" strike="noStrike" dirty="0">
                <a:solidFill>
                  <a:srgbClr val="000000"/>
                </a:solidFill>
                <a:effectLst/>
                <a:latin typeface="Palatino Linotype" panose="02040502050505030304" pitchFamily="18" charset="0"/>
              </a:rPr>
              <a:t>To help students prepare for </a:t>
            </a:r>
            <a:r>
              <a:rPr lang="en-US" sz="1800" b="0" i="0" u="none" strike="noStrike" dirty="0">
                <a:solidFill>
                  <a:srgbClr val="282829"/>
                </a:solidFill>
                <a:effectLst/>
                <a:latin typeface="Roboto" panose="020B0604020202020204" pitchFamily="2" charset="0"/>
              </a:rPr>
              <a:t>aptitude, logical, verbal and programming skills to get placed in top companies. </a:t>
            </a:r>
            <a:endParaRPr lang="en-US" sz="1800" b="0" i="0" u="none" strike="noStrike" dirty="0">
              <a:solidFill>
                <a:srgbClr val="595959"/>
              </a:solidFill>
              <a:effectLst/>
              <a:latin typeface="Arial" panose="020B0604020202020204" pitchFamily="34" charset="0"/>
            </a:endParaRPr>
          </a:p>
          <a:p>
            <a:pPr rtl="0" fontAlgn="base">
              <a:spcBef>
                <a:spcPts val="1400"/>
              </a:spcBef>
              <a:spcAft>
                <a:spcPts val="0"/>
              </a:spcAft>
              <a:buFont typeface="Arial" panose="020B0604020202020204" pitchFamily="34" charset="0"/>
              <a:buChar char="•"/>
            </a:pPr>
            <a:r>
              <a:rPr lang="en-US" sz="1800" b="0" i="0" u="none" strike="noStrike" dirty="0">
                <a:solidFill>
                  <a:srgbClr val="282829"/>
                </a:solidFill>
                <a:effectLst/>
                <a:latin typeface="Roboto" panose="020B0604020202020204" pitchFamily="2" charset="0"/>
              </a:rPr>
              <a:t>Instead of dumping old notes, sharing notes to juniors helps in saving environment and money too.</a:t>
            </a:r>
          </a:p>
          <a:p>
            <a:pPr rtl="0" fontAlgn="base">
              <a:spcBef>
                <a:spcPts val="1400"/>
              </a:spcBef>
              <a:spcAft>
                <a:spcPts val="0"/>
              </a:spcAft>
              <a:buFont typeface="Arial" panose="020B0604020202020204" pitchFamily="34" charset="0"/>
              <a:buChar char="•"/>
            </a:pPr>
            <a:r>
              <a:rPr lang="en-US" sz="1800" b="0" i="0" u="none" strike="noStrike" dirty="0">
                <a:solidFill>
                  <a:srgbClr val="282829"/>
                </a:solidFill>
                <a:effectLst/>
                <a:latin typeface="Roboto" panose="020B0604020202020204" pitchFamily="2" charset="0"/>
              </a:rPr>
              <a:t>Making lost stuffs such as keys, calculator </a:t>
            </a:r>
            <a:r>
              <a:rPr lang="en-US" sz="1800" b="0" i="0" u="none" strike="noStrike" dirty="0" err="1">
                <a:solidFill>
                  <a:srgbClr val="282829"/>
                </a:solidFill>
                <a:effectLst/>
                <a:latin typeface="Roboto" panose="020B0604020202020204" pitchFamily="2" charset="0"/>
              </a:rPr>
              <a:t>etc</a:t>
            </a:r>
            <a:r>
              <a:rPr lang="en-US" sz="1800" dirty="0">
                <a:solidFill>
                  <a:srgbClr val="282829"/>
                </a:solidFill>
                <a:latin typeface="Roboto" panose="020B0604020202020204" pitchFamily="2" charset="0"/>
              </a:rPr>
              <a:t>, </a:t>
            </a:r>
            <a:r>
              <a:rPr lang="en-US" sz="1800" b="0" i="0" u="none" strike="noStrike" dirty="0">
                <a:solidFill>
                  <a:srgbClr val="282829"/>
                </a:solidFill>
                <a:effectLst/>
                <a:latin typeface="Roboto" panose="020B0604020202020204" pitchFamily="2" charset="0"/>
              </a:rPr>
              <a:t>finding easy.</a:t>
            </a:r>
          </a:p>
          <a:p>
            <a:pPr rtl="0" fontAlgn="base">
              <a:spcBef>
                <a:spcPts val="1400"/>
              </a:spcBef>
              <a:spcAft>
                <a:spcPts val="0"/>
              </a:spcAft>
              <a:buFont typeface="Arial" panose="020B0604020202020204" pitchFamily="34" charset="0"/>
              <a:buChar char="•"/>
            </a:pPr>
            <a:r>
              <a:rPr lang="en-US" sz="1800" b="0" i="0" u="none" strike="noStrike" dirty="0">
                <a:solidFill>
                  <a:srgbClr val="282829"/>
                </a:solidFill>
                <a:effectLst/>
                <a:latin typeface="Roboto" panose="020B0604020202020204" pitchFamily="2" charset="0"/>
              </a:rPr>
              <a:t>Finding your interests will fast-track your current career, and have the added bonus of opening up doors to totally undiscovered jobs with your new skills.</a:t>
            </a:r>
          </a:p>
          <a:p>
            <a:pPr marL="45720" indent="0" rtl="0" fontAlgn="base">
              <a:spcBef>
                <a:spcPts val="0"/>
              </a:spcBef>
              <a:spcAft>
                <a:spcPts val="0"/>
              </a:spcAft>
              <a:buNone/>
            </a:pPr>
            <a:br>
              <a:rPr lang="en-US" sz="1800" b="0" i="0" u="none" strike="noStrike" dirty="0">
                <a:solidFill>
                  <a:srgbClr val="282829"/>
                </a:solidFill>
                <a:effectLst/>
                <a:latin typeface="Roboto" panose="020B0604020202020204" pitchFamily="2" charset="0"/>
              </a:rPr>
            </a:br>
            <a:endParaRPr lang="en-US" sz="1800" b="0" i="0" u="none" strike="noStrike" dirty="0">
              <a:solidFill>
                <a:srgbClr val="282829"/>
              </a:solidFill>
              <a:effectLst/>
              <a:latin typeface="Roboto" panose="020B0604020202020204" pitchFamily="2" charset="0"/>
            </a:endParaRPr>
          </a:p>
          <a:p>
            <a:pPr marL="45720" indent="0">
              <a:buNone/>
            </a:pPr>
            <a:endParaRPr lang="en-US" dirty="0"/>
          </a:p>
        </p:txBody>
      </p:sp>
    </p:spTree>
    <p:extLst>
      <p:ext uri="{BB962C8B-B14F-4D97-AF65-F5344CB8AC3E}">
        <p14:creationId xmlns:p14="http://schemas.microsoft.com/office/powerpoint/2010/main" val="2772895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i="0" u="none" strike="noStrike" dirty="0">
                <a:solidFill>
                  <a:srgbClr val="4A66AC"/>
                </a:solidFill>
                <a:effectLst/>
                <a:latin typeface="Century Gothic" panose="020B0502020202020204" pitchFamily="34" charset="0"/>
              </a:rPr>
              <a:t>Key features</a:t>
            </a:r>
            <a:endParaRPr lang="en-US" dirty="0"/>
          </a:p>
        </p:txBody>
      </p:sp>
      <p:sp>
        <p:nvSpPr>
          <p:cNvPr id="3" name="Content Placeholder 2"/>
          <p:cNvSpPr>
            <a:spLocks noGrp="1"/>
          </p:cNvSpPr>
          <p:nvPr>
            <p:ph idx="1"/>
          </p:nvPr>
        </p:nvSpPr>
        <p:spPr/>
        <p:txBody>
          <a:bodyPr/>
          <a:lstStyle/>
          <a:p>
            <a:pPr fontAlgn="base">
              <a:spcBef>
                <a:spcPts val="0"/>
              </a:spcBef>
            </a:pPr>
            <a:r>
              <a:rPr lang="en-US" sz="1800" b="1" i="0" u="none" strike="noStrike" dirty="0">
                <a:solidFill>
                  <a:srgbClr val="000000"/>
                </a:solidFill>
                <a:effectLst/>
                <a:latin typeface="Palatino Linotype" panose="02040502050505030304" pitchFamily="18" charset="0"/>
              </a:rPr>
              <a:t>BUY AND SELL</a:t>
            </a:r>
            <a:endParaRPr lang="en-US" sz="1800" b="1" i="0" u="none" strike="noStrike" dirty="0">
              <a:solidFill>
                <a:srgbClr val="595959"/>
              </a:solidFill>
              <a:effectLst/>
              <a:latin typeface="Arial" panose="020B0604020202020204" pitchFamily="34" charset="0"/>
            </a:endParaRPr>
          </a:p>
          <a:p>
            <a:pPr rtl="0" fontAlgn="base">
              <a:spcBef>
                <a:spcPts val="0"/>
              </a:spcBef>
              <a:spcAft>
                <a:spcPts val="0"/>
              </a:spcAft>
              <a:buFont typeface="Arial" panose="020B0604020202020204" pitchFamily="34" charset="0"/>
              <a:buChar char="•"/>
            </a:pPr>
            <a:endParaRPr lang="en-US" sz="1800" b="1" i="0" u="none" strike="noStrike" dirty="0">
              <a:solidFill>
                <a:srgbClr val="000000"/>
              </a:solidFill>
              <a:effectLst/>
              <a:latin typeface="Palatino Linotype" panose="02040502050505030304" pitchFamily="18" charset="0"/>
            </a:endParaRPr>
          </a:p>
          <a:p>
            <a:pPr rtl="0" fontAlgn="base">
              <a:spcBef>
                <a:spcPts val="0"/>
              </a:spcBef>
              <a:spcAft>
                <a:spcPts val="0"/>
              </a:spcAft>
              <a:buFont typeface="Arial" panose="020B0604020202020204" pitchFamily="34" charset="0"/>
              <a:buChar char="•"/>
            </a:pPr>
            <a:r>
              <a:rPr lang="en-US" sz="1800" b="1" i="0" u="none" strike="noStrike" dirty="0">
                <a:solidFill>
                  <a:srgbClr val="000000"/>
                </a:solidFill>
                <a:effectLst/>
                <a:latin typeface="Palatino Linotype" panose="02040502050505030304" pitchFamily="18" charset="0"/>
              </a:rPr>
              <a:t>NOTES </a:t>
            </a:r>
          </a:p>
          <a:p>
            <a:pPr rtl="0" fontAlgn="base">
              <a:spcBef>
                <a:spcPts val="0"/>
              </a:spcBef>
              <a:spcAft>
                <a:spcPts val="0"/>
              </a:spcAft>
              <a:buFont typeface="Arial" panose="020B0604020202020204" pitchFamily="34" charset="0"/>
              <a:buChar char="•"/>
            </a:pPr>
            <a:endParaRPr lang="en-US" sz="1800" b="1" i="0" u="none" strike="noStrike" dirty="0">
              <a:solidFill>
                <a:srgbClr val="000000"/>
              </a:solidFill>
              <a:effectLst/>
              <a:latin typeface="Palatino Linotype" panose="02040502050505030304" pitchFamily="18" charset="0"/>
            </a:endParaRPr>
          </a:p>
          <a:p>
            <a:pPr fontAlgn="base">
              <a:spcBef>
                <a:spcPts val="0"/>
              </a:spcBef>
            </a:pPr>
            <a:r>
              <a:rPr lang="en-US" sz="1800" b="1" i="0" u="none" strike="noStrike" dirty="0">
                <a:solidFill>
                  <a:srgbClr val="000000"/>
                </a:solidFill>
                <a:effectLst/>
                <a:latin typeface="Palatino Linotype" panose="02040502050505030304" pitchFamily="18" charset="0"/>
              </a:rPr>
              <a:t>LOST AND FOUND</a:t>
            </a:r>
            <a:endParaRPr lang="en-US" sz="1800" b="1" i="0" u="none" strike="noStrike" dirty="0">
              <a:solidFill>
                <a:srgbClr val="595959"/>
              </a:solidFill>
              <a:effectLst/>
              <a:latin typeface="Arial" panose="020B0604020202020204" pitchFamily="34" charset="0"/>
            </a:endParaRPr>
          </a:p>
          <a:p>
            <a:pPr rtl="0" fontAlgn="base">
              <a:spcBef>
                <a:spcPts val="1400"/>
              </a:spcBef>
              <a:spcAft>
                <a:spcPts val="0"/>
              </a:spcAft>
              <a:buFont typeface="Arial" panose="020B0604020202020204" pitchFamily="34" charset="0"/>
              <a:buChar char="•"/>
            </a:pPr>
            <a:r>
              <a:rPr lang="en-US" sz="1800" b="1" i="0" u="none" strike="noStrike" dirty="0">
                <a:solidFill>
                  <a:srgbClr val="000000"/>
                </a:solidFill>
                <a:effectLst/>
                <a:latin typeface="Palatino Linotype" panose="02040502050505030304" pitchFamily="18" charset="0"/>
              </a:rPr>
              <a:t>FRIENDFEED</a:t>
            </a:r>
          </a:p>
          <a:p>
            <a:pPr rtl="0" fontAlgn="base">
              <a:spcBef>
                <a:spcPts val="1400"/>
              </a:spcBef>
              <a:spcAft>
                <a:spcPts val="0"/>
              </a:spcAft>
              <a:buFont typeface="Arial" panose="020B0604020202020204" pitchFamily="34" charset="0"/>
              <a:buChar char="•"/>
            </a:pPr>
            <a:r>
              <a:rPr lang="en-US" sz="1800" b="1" i="0" u="none" strike="noStrike" dirty="0">
                <a:solidFill>
                  <a:srgbClr val="000000"/>
                </a:solidFill>
                <a:effectLst/>
                <a:latin typeface="Palatino Linotype" panose="02040502050505030304" pitchFamily="18" charset="0"/>
              </a:rPr>
              <a:t>CLUBS</a:t>
            </a:r>
            <a:endParaRPr lang="en-US" sz="1800" b="1" i="0" u="none" strike="noStrike" dirty="0">
              <a:solidFill>
                <a:srgbClr val="595959"/>
              </a:solidFill>
              <a:effectLst/>
              <a:latin typeface="Arial" panose="020B0604020202020204" pitchFamily="34" charset="0"/>
            </a:endParaRPr>
          </a:p>
          <a:p>
            <a:pPr rtl="0" fontAlgn="base">
              <a:spcBef>
                <a:spcPts val="1400"/>
              </a:spcBef>
              <a:spcAft>
                <a:spcPts val="0"/>
              </a:spcAft>
              <a:buFont typeface="Arial" panose="020B0604020202020204" pitchFamily="34" charset="0"/>
              <a:buChar char="•"/>
            </a:pPr>
            <a:r>
              <a:rPr lang="en-US" sz="1800" b="1" i="0" u="none" strike="noStrike" dirty="0">
                <a:solidFill>
                  <a:srgbClr val="000000"/>
                </a:solidFill>
                <a:effectLst/>
                <a:latin typeface="Palatino Linotype" panose="02040502050505030304" pitchFamily="18" charset="0"/>
              </a:rPr>
              <a:t>PLACEMENTS</a:t>
            </a:r>
            <a:endParaRPr lang="en-US" sz="1800" b="1" i="0" u="none" strike="noStrike" dirty="0">
              <a:solidFill>
                <a:srgbClr val="595959"/>
              </a:solidFill>
              <a:effectLst/>
              <a:latin typeface="Arial" panose="020B0604020202020204" pitchFamily="34" charset="0"/>
            </a:endParaRPr>
          </a:p>
          <a:p>
            <a:pPr rtl="0" fontAlgn="base">
              <a:spcBef>
                <a:spcPts val="1400"/>
              </a:spcBef>
              <a:spcAft>
                <a:spcPts val="0"/>
              </a:spcAft>
              <a:buFont typeface="Arial" panose="020B0604020202020204" pitchFamily="34" charset="0"/>
              <a:buChar char="•"/>
            </a:pPr>
            <a:r>
              <a:rPr lang="en-US" sz="1800" b="1" i="0" u="none" strike="noStrike" dirty="0">
                <a:solidFill>
                  <a:srgbClr val="000000"/>
                </a:solidFill>
                <a:effectLst/>
                <a:latin typeface="Palatino Linotype" panose="02040502050505030304" pitchFamily="18" charset="0"/>
              </a:rPr>
              <a:t>VOICE OUT</a:t>
            </a:r>
            <a:endParaRPr lang="en-US" sz="1800" b="1" i="0" u="none" strike="noStrike" dirty="0">
              <a:solidFill>
                <a:srgbClr val="595959"/>
              </a:solidFill>
              <a:effectLst/>
              <a:latin typeface="Arial" panose="020B0604020202020204" pitchFamily="34" charset="0"/>
            </a:endParaRPr>
          </a:p>
          <a:p>
            <a:pPr rtl="0" fontAlgn="base">
              <a:spcBef>
                <a:spcPts val="1400"/>
              </a:spcBef>
              <a:spcAft>
                <a:spcPts val="0"/>
              </a:spcAft>
              <a:buFont typeface="Arial" panose="020B0604020202020204" pitchFamily="34" charset="0"/>
              <a:buChar char="•"/>
            </a:pPr>
            <a:r>
              <a:rPr lang="en-US" sz="1800" b="1" i="0" u="none" strike="noStrike" dirty="0">
                <a:solidFill>
                  <a:srgbClr val="000000"/>
                </a:solidFill>
                <a:effectLst/>
                <a:latin typeface="Palatino Linotype" panose="02040502050505030304" pitchFamily="18" charset="0"/>
              </a:rPr>
              <a:t>COMPETITION</a:t>
            </a:r>
            <a:endParaRPr lang="en-US" sz="1800" b="1" i="0" u="none" strike="noStrike" dirty="0">
              <a:solidFill>
                <a:srgbClr val="595959"/>
              </a:solidFill>
              <a:effectLst/>
              <a:latin typeface="Arial" panose="020B0604020202020204" pitchFamily="34" charset="0"/>
            </a:endParaRPr>
          </a:p>
          <a:p>
            <a:pPr marL="45720" indent="0">
              <a:buNone/>
            </a:pPr>
            <a:endParaRPr lang="en-US" dirty="0"/>
          </a:p>
        </p:txBody>
      </p:sp>
    </p:spTree>
    <p:extLst>
      <p:ext uri="{BB962C8B-B14F-4D97-AF65-F5344CB8AC3E}">
        <p14:creationId xmlns:p14="http://schemas.microsoft.com/office/powerpoint/2010/main" val="4215196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A8FC4A1-DA39-4C1B-AC29-B7187C6A135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8238" y="3860974"/>
            <a:ext cx="2016223" cy="2016223"/>
          </a:xfrm>
          <a:prstGeom prst="rect">
            <a:avLst/>
          </a:prstGeom>
        </p:spPr>
      </p:pic>
      <p:pic>
        <p:nvPicPr>
          <p:cNvPr id="9" name="Picture 8">
            <a:extLst>
              <a:ext uri="{FF2B5EF4-FFF2-40B4-BE49-F238E27FC236}">
                <a16:creationId xmlns:a16="http://schemas.microsoft.com/office/drawing/2014/main" id="{12963B3F-902E-44C5-98F9-1D5E1426E9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33314" y="3861048"/>
            <a:ext cx="1878861" cy="1878861"/>
          </a:xfrm>
          <a:prstGeom prst="rect">
            <a:avLst/>
          </a:prstGeom>
        </p:spPr>
      </p:pic>
      <p:pic>
        <p:nvPicPr>
          <p:cNvPr id="11" name="Picture 10">
            <a:extLst>
              <a:ext uri="{FF2B5EF4-FFF2-40B4-BE49-F238E27FC236}">
                <a16:creationId xmlns:a16="http://schemas.microsoft.com/office/drawing/2014/main" id="{FFDD8E43-634D-47F5-A8B7-A1C9384243E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95451" y="620688"/>
            <a:ext cx="2118914" cy="2118914"/>
          </a:xfrm>
          <a:prstGeom prst="rect">
            <a:avLst/>
          </a:prstGeom>
        </p:spPr>
      </p:pic>
      <p:pic>
        <p:nvPicPr>
          <p:cNvPr id="13" name="Picture 12">
            <a:extLst>
              <a:ext uri="{FF2B5EF4-FFF2-40B4-BE49-F238E27FC236}">
                <a16:creationId xmlns:a16="http://schemas.microsoft.com/office/drawing/2014/main" id="{4B081043-93F7-47A8-AA3F-95084A4E0C0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96721" y="803151"/>
            <a:ext cx="2336150" cy="2336150"/>
          </a:xfrm>
          <a:prstGeom prst="rect">
            <a:avLst/>
          </a:prstGeom>
        </p:spPr>
      </p:pic>
      <p:pic>
        <p:nvPicPr>
          <p:cNvPr id="15" name="Picture 14">
            <a:extLst>
              <a:ext uri="{FF2B5EF4-FFF2-40B4-BE49-F238E27FC236}">
                <a16:creationId xmlns:a16="http://schemas.microsoft.com/office/drawing/2014/main" id="{DB1F82CE-9CF8-4F6C-8204-7E74D8ABB9C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339748" y="1057048"/>
            <a:ext cx="1828356" cy="1828356"/>
          </a:xfrm>
          <a:prstGeom prst="rect">
            <a:avLst/>
          </a:prstGeom>
        </p:spPr>
      </p:pic>
      <p:pic>
        <p:nvPicPr>
          <p:cNvPr id="17" name="Picture 16">
            <a:extLst>
              <a:ext uri="{FF2B5EF4-FFF2-40B4-BE49-F238E27FC236}">
                <a16:creationId xmlns:a16="http://schemas.microsoft.com/office/drawing/2014/main" id="{2BBC6AFD-29B3-4B5F-9854-2865F3738E8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498086" y="1027500"/>
            <a:ext cx="1878861" cy="1878861"/>
          </a:xfrm>
          <a:prstGeom prst="rect">
            <a:avLst/>
          </a:prstGeom>
        </p:spPr>
      </p:pic>
      <p:pic>
        <p:nvPicPr>
          <p:cNvPr id="19" name="Picture 18">
            <a:extLst>
              <a:ext uri="{FF2B5EF4-FFF2-40B4-BE49-F238E27FC236}">
                <a16:creationId xmlns:a16="http://schemas.microsoft.com/office/drawing/2014/main" id="{50D9ACF1-A1A8-4C2A-B06E-F4A85CA9901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795451" y="3861048"/>
            <a:ext cx="2016224" cy="2016224"/>
          </a:xfrm>
          <a:prstGeom prst="rect">
            <a:avLst/>
          </a:prstGeom>
        </p:spPr>
      </p:pic>
      <p:pic>
        <p:nvPicPr>
          <p:cNvPr id="21" name="Picture 20">
            <a:extLst>
              <a:ext uri="{FF2B5EF4-FFF2-40B4-BE49-F238E27FC236}">
                <a16:creationId xmlns:a16="http://schemas.microsoft.com/office/drawing/2014/main" id="{6B04385A-AB8E-4BB8-A46D-28FFC3DCF8BF}"/>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286100" y="4068221"/>
            <a:ext cx="1914130" cy="1914130"/>
          </a:xfrm>
          <a:prstGeom prst="rect">
            <a:avLst/>
          </a:prstGeom>
        </p:spPr>
      </p:pic>
      <p:sp>
        <p:nvSpPr>
          <p:cNvPr id="22" name="TextBox 21">
            <a:extLst>
              <a:ext uri="{FF2B5EF4-FFF2-40B4-BE49-F238E27FC236}">
                <a16:creationId xmlns:a16="http://schemas.microsoft.com/office/drawing/2014/main" id="{5329A997-9C70-4784-8EC6-C448385526BC}"/>
              </a:ext>
            </a:extLst>
          </p:cNvPr>
          <p:cNvSpPr txBox="1"/>
          <p:nvPr/>
        </p:nvSpPr>
        <p:spPr>
          <a:xfrm>
            <a:off x="788240" y="3090446"/>
            <a:ext cx="1512168" cy="307777"/>
          </a:xfrm>
          <a:prstGeom prst="rect">
            <a:avLst/>
          </a:prstGeom>
          <a:noFill/>
          <a:ln>
            <a:solidFill>
              <a:schemeClr val="bg1"/>
            </a:solidFill>
          </a:ln>
        </p:spPr>
        <p:txBody>
          <a:bodyPr wrap="square" rtlCol="0" anchor="ctr" anchorCtr="1">
            <a:spAutoFit/>
          </a:bodyPr>
          <a:lstStyle/>
          <a:p>
            <a:r>
              <a:rPr lang="en-US" sz="1400" dirty="0"/>
              <a:t>BUY AND SELL</a:t>
            </a:r>
            <a:endParaRPr lang="en-IN" sz="1400" dirty="0"/>
          </a:p>
        </p:txBody>
      </p:sp>
      <p:sp>
        <p:nvSpPr>
          <p:cNvPr id="23" name="TextBox 22">
            <a:extLst>
              <a:ext uri="{FF2B5EF4-FFF2-40B4-BE49-F238E27FC236}">
                <a16:creationId xmlns:a16="http://schemas.microsoft.com/office/drawing/2014/main" id="{6E8B6EFB-3EFE-4DBE-A729-420166085DAF}"/>
              </a:ext>
            </a:extLst>
          </p:cNvPr>
          <p:cNvSpPr txBox="1"/>
          <p:nvPr/>
        </p:nvSpPr>
        <p:spPr>
          <a:xfrm flipH="1">
            <a:off x="3532800" y="3090445"/>
            <a:ext cx="1420730" cy="307777"/>
          </a:xfrm>
          <a:prstGeom prst="rect">
            <a:avLst/>
          </a:prstGeom>
          <a:noFill/>
          <a:ln>
            <a:solidFill>
              <a:schemeClr val="bg1"/>
            </a:solidFill>
          </a:ln>
        </p:spPr>
        <p:txBody>
          <a:bodyPr wrap="square" rtlCol="0" anchor="ctr" anchorCtr="1">
            <a:spAutoFit/>
          </a:bodyPr>
          <a:lstStyle/>
          <a:p>
            <a:r>
              <a:rPr lang="en-US" sz="1400" dirty="0"/>
              <a:t>NOTES</a:t>
            </a:r>
            <a:endParaRPr lang="en-IN" sz="1400" dirty="0"/>
          </a:p>
        </p:txBody>
      </p:sp>
      <p:sp>
        <p:nvSpPr>
          <p:cNvPr id="24" name="TextBox 23">
            <a:extLst>
              <a:ext uri="{FF2B5EF4-FFF2-40B4-BE49-F238E27FC236}">
                <a16:creationId xmlns:a16="http://schemas.microsoft.com/office/drawing/2014/main" id="{55DBC8A5-19FD-4BE9-BCF3-0017DE756124}"/>
              </a:ext>
            </a:extLst>
          </p:cNvPr>
          <p:cNvSpPr txBox="1"/>
          <p:nvPr/>
        </p:nvSpPr>
        <p:spPr>
          <a:xfrm flipH="1">
            <a:off x="5915478" y="3090444"/>
            <a:ext cx="1878861" cy="307777"/>
          </a:xfrm>
          <a:prstGeom prst="rect">
            <a:avLst/>
          </a:prstGeom>
          <a:noFill/>
          <a:ln>
            <a:solidFill>
              <a:schemeClr val="bg1"/>
            </a:solidFill>
          </a:ln>
        </p:spPr>
        <p:txBody>
          <a:bodyPr wrap="square" rtlCol="0" anchor="ctr" anchorCtr="1">
            <a:spAutoFit/>
          </a:bodyPr>
          <a:lstStyle/>
          <a:p>
            <a:r>
              <a:rPr lang="en-US" sz="1400" dirty="0"/>
              <a:t>LOST AND FOUND</a:t>
            </a:r>
            <a:endParaRPr lang="en-IN" sz="1400" dirty="0"/>
          </a:p>
        </p:txBody>
      </p:sp>
      <p:sp>
        <p:nvSpPr>
          <p:cNvPr id="27" name="TextBox 26">
            <a:extLst>
              <a:ext uri="{FF2B5EF4-FFF2-40B4-BE49-F238E27FC236}">
                <a16:creationId xmlns:a16="http://schemas.microsoft.com/office/drawing/2014/main" id="{566C4D43-7BD1-445E-AEE2-0F91056FD2D0}"/>
              </a:ext>
            </a:extLst>
          </p:cNvPr>
          <p:cNvSpPr txBox="1"/>
          <p:nvPr/>
        </p:nvSpPr>
        <p:spPr>
          <a:xfrm>
            <a:off x="8537416" y="3087932"/>
            <a:ext cx="1800200" cy="307777"/>
          </a:xfrm>
          <a:prstGeom prst="rect">
            <a:avLst/>
          </a:prstGeom>
          <a:noFill/>
          <a:ln>
            <a:solidFill>
              <a:schemeClr val="bg1"/>
            </a:solidFill>
          </a:ln>
        </p:spPr>
        <p:txBody>
          <a:bodyPr wrap="square" rtlCol="0" anchor="ctr" anchorCtr="1">
            <a:spAutoFit/>
          </a:bodyPr>
          <a:lstStyle/>
          <a:p>
            <a:r>
              <a:rPr lang="en-US" sz="1400" dirty="0"/>
              <a:t>FRIENDFEED</a:t>
            </a:r>
            <a:endParaRPr lang="en-IN" sz="1400" dirty="0"/>
          </a:p>
        </p:txBody>
      </p:sp>
      <p:sp>
        <p:nvSpPr>
          <p:cNvPr id="28" name="TextBox 27">
            <a:extLst>
              <a:ext uri="{FF2B5EF4-FFF2-40B4-BE49-F238E27FC236}">
                <a16:creationId xmlns:a16="http://schemas.microsoft.com/office/drawing/2014/main" id="{B05DF8BA-5514-4A89-838A-A8FA200C8613}"/>
              </a:ext>
            </a:extLst>
          </p:cNvPr>
          <p:cNvSpPr txBox="1"/>
          <p:nvPr/>
        </p:nvSpPr>
        <p:spPr>
          <a:xfrm>
            <a:off x="788240" y="6062010"/>
            <a:ext cx="1507011" cy="307777"/>
          </a:xfrm>
          <a:prstGeom prst="rect">
            <a:avLst/>
          </a:prstGeom>
          <a:noFill/>
          <a:ln>
            <a:solidFill>
              <a:schemeClr val="bg1"/>
            </a:solidFill>
          </a:ln>
        </p:spPr>
        <p:txBody>
          <a:bodyPr wrap="square" rtlCol="0" anchor="ctr" anchorCtr="1">
            <a:spAutoFit/>
          </a:bodyPr>
          <a:lstStyle/>
          <a:p>
            <a:r>
              <a:rPr lang="en-US" sz="1400" dirty="0"/>
              <a:t>CLUBS</a:t>
            </a:r>
            <a:endParaRPr lang="en-IN" sz="1400" dirty="0"/>
          </a:p>
        </p:txBody>
      </p:sp>
      <p:sp>
        <p:nvSpPr>
          <p:cNvPr id="29" name="TextBox 28">
            <a:extLst>
              <a:ext uri="{FF2B5EF4-FFF2-40B4-BE49-F238E27FC236}">
                <a16:creationId xmlns:a16="http://schemas.microsoft.com/office/drawing/2014/main" id="{19D787DA-E61A-4D05-9A4E-25B9289C94D3}"/>
              </a:ext>
            </a:extLst>
          </p:cNvPr>
          <p:cNvSpPr txBox="1"/>
          <p:nvPr/>
        </p:nvSpPr>
        <p:spPr>
          <a:xfrm>
            <a:off x="3266943" y="6062010"/>
            <a:ext cx="1933287" cy="307777"/>
          </a:xfrm>
          <a:prstGeom prst="rect">
            <a:avLst/>
          </a:prstGeom>
          <a:noFill/>
          <a:ln>
            <a:solidFill>
              <a:schemeClr val="bg1"/>
            </a:solidFill>
          </a:ln>
        </p:spPr>
        <p:txBody>
          <a:bodyPr wrap="square" rtlCol="0" anchor="ctr" anchorCtr="1">
            <a:spAutoFit/>
          </a:bodyPr>
          <a:lstStyle/>
          <a:p>
            <a:r>
              <a:rPr lang="en-US" sz="1400" dirty="0"/>
              <a:t>PLACEMENT</a:t>
            </a:r>
            <a:endParaRPr lang="en-IN" sz="1400" dirty="0"/>
          </a:p>
        </p:txBody>
      </p:sp>
      <p:sp>
        <p:nvSpPr>
          <p:cNvPr id="30" name="TextBox 29">
            <a:extLst>
              <a:ext uri="{FF2B5EF4-FFF2-40B4-BE49-F238E27FC236}">
                <a16:creationId xmlns:a16="http://schemas.microsoft.com/office/drawing/2014/main" id="{915CDDC0-401A-4F2C-BDEF-A92B31627A4F}"/>
              </a:ext>
            </a:extLst>
          </p:cNvPr>
          <p:cNvSpPr txBox="1"/>
          <p:nvPr/>
        </p:nvSpPr>
        <p:spPr>
          <a:xfrm>
            <a:off x="6260835" y="6062010"/>
            <a:ext cx="1188146" cy="307777"/>
          </a:xfrm>
          <a:prstGeom prst="rect">
            <a:avLst/>
          </a:prstGeom>
          <a:noFill/>
          <a:ln>
            <a:solidFill>
              <a:schemeClr val="bg1"/>
            </a:solidFill>
          </a:ln>
        </p:spPr>
        <p:txBody>
          <a:bodyPr wrap="none" rtlCol="0" anchor="ctr" anchorCtr="1">
            <a:spAutoFit/>
          </a:bodyPr>
          <a:lstStyle/>
          <a:p>
            <a:r>
              <a:rPr lang="en-US" sz="1400" dirty="0"/>
              <a:t>VOICE OUT</a:t>
            </a:r>
            <a:endParaRPr lang="en-IN" sz="1400" dirty="0"/>
          </a:p>
        </p:txBody>
      </p:sp>
      <p:sp>
        <p:nvSpPr>
          <p:cNvPr id="31" name="TextBox 30">
            <a:extLst>
              <a:ext uri="{FF2B5EF4-FFF2-40B4-BE49-F238E27FC236}">
                <a16:creationId xmlns:a16="http://schemas.microsoft.com/office/drawing/2014/main" id="{E6392813-BA55-4FC9-946A-7746C35D4BCC}"/>
              </a:ext>
            </a:extLst>
          </p:cNvPr>
          <p:cNvSpPr txBox="1"/>
          <p:nvPr/>
        </p:nvSpPr>
        <p:spPr>
          <a:xfrm>
            <a:off x="8519850" y="6062010"/>
            <a:ext cx="1914130" cy="307777"/>
          </a:xfrm>
          <a:prstGeom prst="rect">
            <a:avLst/>
          </a:prstGeom>
          <a:noFill/>
          <a:ln>
            <a:solidFill>
              <a:schemeClr val="bg1"/>
            </a:solidFill>
          </a:ln>
        </p:spPr>
        <p:txBody>
          <a:bodyPr wrap="square" rtlCol="0" anchor="ctr" anchorCtr="1">
            <a:spAutoFit/>
          </a:bodyPr>
          <a:lstStyle/>
          <a:p>
            <a:r>
              <a:rPr lang="en-US" sz="1400" dirty="0"/>
              <a:t>COMPETITION</a:t>
            </a:r>
            <a:endParaRPr lang="en-IN" sz="1400" dirty="0"/>
          </a:p>
        </p:txBody>
      </p:sp>
    </p:spTree>
    <p:extLst>
      <p:ext uri="{BB962C8B-B14F-4D97-AF65-F5344CB8AC3E}">
        <p14:creationId xmlns:p14="http://schemas.microsoft.com/office/powerpoint/2010/main" val="167291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DD2C8-571C-403D-AC66-0F65174C52C7}"/>
              </a:ext>
            </a:extLst>
          </p:cNvPr>
          <p:cNvSpPr>
            <a:spLocks noGrp="1"/>
          </p:cNvSpPr>
          <p:nvPr>
            <p:ph type="title"/>
          </p:nvPr>
        </p:nvSpPr>
        <p:spPr/>
        <p:txBody>
          <a:bodyPr>
            <a:normAutofit fontScale="90000"/>
          </a:bodyPr>
          <a:lstStyle/>
          <a:p>
            <a:pPr rtl="0">
              <a:spcBef>
                <a:spcPts val="0"/>
              </a:spcBef>
              <a:spcAft>
                <a:spcPts val="0"/>
              </a:spcAft>
            </a:pPr>
            <a:br>
              <a:rPr lang="en-IN" sz="1800" b="1" i="0" u="none" strike="noStrike" dirty="0">
                <a:solidFill>
                  <a:srgbClr val="4A66AC"/>
                </a:solidFill>
                <a:effectLst/>
                <a:latin typeface="Century Gothic" panose="020B0502020202020204" pitchFamily="34" charset="0"/>
              </a:rPr>
            </a:br>
            <a:br>
              <a:rPr lang="en-IN" sz="1800" b="1" i="0" u="none" strike="noStrike" dirty="0">
                <a:solidFill>
                  <a:srgbClr val="4A66AC"/>
                </a:solidFill>
                <a:effectLst/>
                <a:latin typeface="Century Gothic" panose="020B0502020202020204" pitchFamily="34" charset="0"/>
              </a:rPr>
            </a:br>
            <a:br>
              <a:rPr lang="en-IN" sz="1800" b="1" i="0" u="none" strike="noStrike" dirty="0">
                <a:solidFill>
                  <a:srgbClr val="4A66AC"/>
                </a:solidFill>
                <a:effectLst/>
                <a:latin typeface="Century Gothic" panose="020B0502020202020204" pitchFamily="34" charset="0"/>
              </a:rPr>
            </a:br>
            <a:br>
              <a:rPr lang="en-IN" sz="1800" b="1" i="0" u="none" strike="noStrike" dirty="0">
                <a:solidFill>
                  <a:srgbClr val="4A66AC"/>
                </a:solidFill>
                <a:effectLst/>
                <a:latin typeface="Century Gothic" panose="020B0502020202020204" pitchFamily="34" charset="0"/>
              </a:rPr>
            </a:br>
            <a:br>
              <a:rPr lang="en-IN" sz="1800" b="1" i="0" u="none" strike="noStrike" dirty="0">
                <a:solidFill>
                  <a:srgbClr val="4A66AC"/>
                </a:solidFill>
                <a:effectLst/>
                <a:latin typeface="Century Gothic" panose="020B0502020202020204" pitchFamily="34" charset="0"/>
              </a:rPr>
            </a:br>
            <a:br>
              <a:rPr lang="en-IN" b="0" dirty="0">
                <a:effectLst/>
              </a:rPr>
            </a:br>
            <a:br>
              <a:rPr lang="en-IN" dirty="0"/>
            </a:br>
            <a:r>
              <a:rPr lang="en-IN" sz="3600" b="1" i="0" u="none" strike="noStrike" dirty="0">
                <a:solidFill>
                  <a:srgbClr val="4A66AC"/>
                </a:solidFill>
                <a:effectLst/>
                <a:latin typeface="Century Gothic" panose="020B0502020202020204" pitchFamily="34" charset="0"/>
              </a:rPr>
              <a:t>BUY AND SELL</a:t>
            </a:r>
            <a:endParaRPr lang="en-IN" dirty="0"/>
          </a:p>
        </p:txBody>
      </p:sp>
      <p:sp>
        <p:nvSpPr>
          <p:cNvPr id="3" name="Content Placeholder 2">
            <a:extLst>
              <a:ext uri="{FF2B5EF4-FFF2-40B4-BE49-F238E27FC236}">
                <a16:creationId xmlns:a16="http://schemas.microsoft.com/office/drawing/2014/main" id="{A1550114-F252-4AF2-8878-685CFE766575}"/>
              </a:ext>
            </a:extLst>
          </p:cNvPr>
          <p:cNvSpPr>
            <a:spLocks noGrp="1"/>
          </p:cNvSpPr>
          <p:nvPr>
            <p:ph idx="1"/>
          </p:nvPr>
        </p:nvSpPr>
        <p:spPr/>
        <p:txBody>
          <a:bodyPr>
            <a:noAutofit/>
          </a:bodyPr>
          <a:lstStyle/>
          <a:p>
            <a:pPr rtl="0">
              <a:spcBef>
                <a:spcPts val="1400"/>
              </a:spcBef>
              <a:spcAft>
                <a:spcPts val="0"/>
              </a:spcAft>
            </a:pPr>
            <a:r>
              <a:rPr lang="en-US" b="0" i="0" u="none" strike="noStrike" dirty="0">
                <a:solidFill>
                  <a:srgbClr val="000000"/>
                </a:solidFill>
                <a:effectLst/>
                <a:latin typeface="Palatino Linotype" panose="02040502050505030304" pitchFamily="18" charset="0"/>
              </a:rPr>
              <a:t>We </a:t>
            </a:r>
            <a:r>
              <a:rPr lang="en-US" dirty="0">
                <a:solidFill>
                  <a:srgbClr val="000000"/>
                </a:solidFill>
                <a:latin typeface="Palatino Linotype" panose="02040502050505030304" pitchFamily="18" charset="0"/>
              </a:rPr>
              <a:t>can </a:t>
            </a:r>
            <a:r>
              <a:rPr lang="en-US" b="0" i="0" u="none" strike="noStrike" dirty="0">
                <a:solidFill>
                  <a:srgbClr val="000000"/>
                </a:solidFill>
                <a:effectLst/>
                <a:latin typeface="Palatino Linotype" panose="02040502050505030304" pitchFamily="18" charset="0"/>
              </a:rPr>
              <a:t>see many less used things are wasted every year as </a:t>
            </a:r>
            <a:r>
              <a:rPr lang="en-US" b="1" i="0" u="none" strike="noStrike" dirty="0">
                <a:solidFill>
                  <a:srgbClr val="000000"/>
                </a:solidFill>
                <a:effectLst/>
                <a:latin typeface="Palatino Linotype" panose="02040502050505030304" pitchFamily="18" charset="0"/>
              </a:rPr>
              <a:t>CAED tools, books, calculator, Mechanical workshop dress, daily uses stuffs.</a:t>
            </a:r>
            <a:r>
              <a:rPr lang="en-US" b="0" i="0" u="none" strike="noStrike" dirty="0">
                <a:solidFill>
                  <a:srgbClr val="000000"/>
                </a:solidFill>
                <a:effectLst/>
                <a:latin typeface="Palatino Linotype" panose="02040502050505030304" pitchFamily="18" charset="0"/>
              </a:rPr>
              <a:t> Instead of selling it to local vendor at low prices or just wasting it, we can give it to junior at minimal prices or free.</a:t>
            </a:r>
            <a:endParaRPr lang="en-US" b="0" dirty="0">
              <a:effectLst/>
            </a:endParaRPr>
          </a:p>
          <a:p>
            <a:pPr rtl="0">
              <a:spcBef>
                <a:spcPts val="1400"/>
              </a:spcBef>
              <a:spcAft>
                <a:spcPts val="0"/>
              </a:spcAft>
            </a:pPr>
            <a:r>
              <a:rPr lang="en-US" b="0" i="0" u="none" strike="noStrike" dirty="0">
                <a:solidFill>
                  <a:srgbClr val="000000"/>
                </a:solidFill>
                <a:effectLst/>
                <a:latin typeface="Palatino Linotype" panose="02040502050505030304" pitchFamily="18" charset="0"/>
              </a:rPr>
              <a:t>In this section if someone has to sell their stuff he needs to upload the details ,it will get updated in UI and if someone has to buy it can contact seller on the given details. From this juniors can contact seniors without knowing them. One can delete item if sold and can update for newer item.</a:t>
            </a:r>
            <a:endParaRPr lang="en-US" b="0" dirty="0">
              <a:effectLst/>
            </a:endParaRPr>
          </a:p>
          <a:p>
            <a:pPr rtl="0">
              <a:spcBef>
                <a:spcPts val="1400"/>
              </a:spcBef>
              <a:spcAft>
                <a:spcPts val="0"/>
              </a:spcAft>
            </a:pPr>
            <a:r>
              <a:rPr lang="en-US" b="1" i="0" u="none" strike="noStrike" dirty="0">
                <a:solidFill>
                  <a:srgbClr val="000000"/>
                </a:solidFill>
                <a:effectLst/>
                <a:latin typeface="Palatino Linotype" panose="02040502050505030304" pitchFamily="18" charset="0"/>
              </a:rPr>
              <a:t>This way we can save our resources and economy as well.                </a:t>
            </a:r>
            <a:r>
              <a:rPr lang="en-US" b="0" i="0" u="none" strike="noStrike" dirty="0">
                <a:solidFill>
                  <a:srgbClr val="000000"/>
                </a:solidFill>
                <a:effectLst/>
                <a:latin typeface="Palatino Linotype" panose="02040502050505030304" pitchFamily="18" charset="0"/>
              </a:rPr>
              <a:t> Why not? Instead of investing money on these things we can use it </a:t>
            </a:r>
            <a:r>
              <a:rPr lang="en-US" dirty="0">
                <a:solidFill>
                  <a:srgbClr val="000000"/>
                </a:solidFill>
                <a:latin typeface="Palatino Linotype" panose="02040502050505030304" pitchFamily="18" charset="0"/>
              </a:rPr>
              <a:t>for something better</a:t>
            </a:r>
            <a:r>
              <a:rPr lang="en-US" b="0" i="0" u="none" strike="noStrike" dirty="0">
                <a:solidFill>
                  <a:srgbClr val="000000"/>
                </a:solidFill>
                <a:effectLst/>
                <a:latin typeface="Palatino Linotype" panose="02040502050505030304" pitchFamily="18" charset="0"/>
              </a:rPr>
              <a:t>.</a:t>
            </a:r>
            <a:br>
              <a:rPr lang="en-US" b="0" dirty="0">
                <a:effectLst/>
              </a:rPr>
            </a:br>
            <a:br>
              <a:rPr lang="en-US" b="0" dirty="0">
                <a:effectLst/>
              </a:rPr>
            </a:br>
            <a:endParaRPr lang="en-IN" dirty="0"/>
          </a:p>
        </p:txBody>
      </p:sp>
    </p:spTree>
    <p:extLst>
      <p:ext uri="{BB962C8B-B14F-4D97-AF65-F5344CB8AC3E}">
        <p14:creationId xmlns:p14="http://schemas.microsoft.com/office/powerpoint/2010/main" val="1923424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i="0" u="none" strike="noStrike" dirty="0">
                <a:solidFill>
                  <a:srgbClr val="4A66AC"/>
                </a:solidFill>
                <a:effectLst/>
                <a:latin typeface="Century Gothic" panose="020B0502020202020204" pitchFamily="34" charset="0"/>
              </a:rPr>
              <a:t>NOTES</a:t>
            </a:r>
            <a:endParaRPr lang="en-US" dirty="0"/>
          </a:p>
        </p:txBody>
      </p:sp>
      <p:sp>
        <p:nvSpPr>
          <p:cNvPr id="3" name="Content Placeholder 2"/>
          <p:cNvSpPr>
            <a:spLocks noGrp="1"/>
          </p:cNvSpPr>
          <p:nvPr>
            <p:ph idx="1"/>
          </p:nvPr>
        </p:nvSpPr>
        <p:spPr/>
        <p:txBody>
          <a:bodyPr>
            <a:normAutofit/>
          </a:bodyPr>
          <a:lstStyle/>
          <a:p>
            <a:pPr rtl="0">
              <a:spcBef>
                <a:spcPts val="0"/>
              </a:spcBef>
              <a:spcAft>
                <a:spcPts val="0"/>
              </a:spcAft>
            </a:pPr>
            <a:r>
              <a:rPr lang="en-US" b="0" i="0" u="none" strike="noStrike" dirty="0">
                <a:solidFill>
                  <a:srgbClr val="000000"/>
                </a:solidFill>
                <a:effectLst/>
                <a:latin typeface="Palatino Linotype" panose="02040502050505030304" pitchFamily="18" charset="0"/>
              </a:rPr>
              <a:t>Here, there will be two section, First one will be for administration(Teachers) where they will be updating the study material, Syllabus, Circular of their particular subjects and Second one will be for users(Students) who will get updated and don’t have to rush around for such stuff.</a:t>
            </a:r>
          </a:p>
          <a:p>
            <a:pPr rtl="0">
              <a:spcBef>
                <a:spcPts val="0"/>
              </a:spcBef>
              <a:spcAft>
                <a:spcPts val="0"/>
              </a:spcAft>
            </a:pPr>
            <a:endParaRPr lang="en-US" b="0" dirty="0">
              <a:effectLst/>
            </a:endParaRPr>
          </a:p>
          <a:p>
            <a:pPr>
              <a:spcBef>
                <a:spcPts val="0"/>
              </a:spcBef>
            </a:pPr>
            <a:r>
              <a:rPr lang="en-US" b="0" i="0" u="none" strike="noStrike" dirty="0">
                <a:solidFill>
                  <a:srgbClr val="000000"/>
                </a:solidFill>
                <a:effectLst/>
                <a:latin typeface="Palatino Linotype" panose="02040502050505030304" pitchFamily="18" charset="0"/>
              </a:rPr>
              <a:t>We will be dividing the section in the following hierarchy :</a:t>
            </a:r>
          </a:p>
          <a:p>
            <a:pPr marL="45720" indent="0" rtl="0">
              <a:spcBef>
                <a:spcPts val="0"/>
              </a:spcBef>
              <a:spcAft>
                <a:spcPts val="0"/>
              </a:spcAft>
              <a:buNone/>
            </a:pPr>
            <a:r>
              <a:rPr lang="en-US" b="0" i="0" u="none" strike="noStrike" dirty="0">
                <a:solidFill>
                  <a:srgbClr val="000000"/>
                </a:solidFill>
                <a:effectLst/>
                <a:latin typeface="Palatino Linotype" panose="02040502050505030304" pitchFamily="18" charset="0"/>
              </a:rPr>
              <a:t>    Department--&gt;Semester--&gt;Section.</a:t>
            </a:r>
          </a:p>
          <a:p>
            <a:pPr marL="45720" indent="0" rtl="0">
              <a:spcBef>
                <a:spcPts val="0"/>
              </a:spcBef>
              <a:spcAft>
                <a:spcPts val="0"/>
              </a:spcAft>
              <a:buNone/>
            </a:pPr>
            <a:endParaRPr lang="en-US" b="0" dirty="0">
              <a:effectLst/>
            </a:endParaRPr>
          </a:p>
          <a:p>
            <a:pPr rtl="0">
              <a:spcBef>
                <a:spcPts val="0"/>
              </a:spcBef>
              <a:spcAft>
                <a:spcPts val="0"/>
              </a:spcAft>
            </a:pPr>
            <a:r>
              <a:rPr lang="en-US" b="0" i="0" u="none" strike="noStrike" dirty="0">
                <a:solidFill>
                  <a:srgbClr val="000000"/>
                </a:solidFill>
                <a:effectLst/>
                <a:latin typeface="Palatino Linotype" panose="02040502050505030304" pitchFamily="18" charset="0"/>
              </a:rPr>
              <a:t>Let suppose some student is from CSE department 4th semester B Section, what he has to do?</a:t>
            </a:r>
            <a:r>
              <a:rPr lang="en-US" dirty="0"/>
              <a:t> </a:t>
            </a:r>
            <a:r>
              <a:rPr lang="en-US" b="0" i="0" u="none" strike="noStrike" dirty="0">
                <a:solidFill>
                  <a:srgbClr val="000000"/>
                </a:solidFill>
                <a:effectLst/>
                <a:latin typeface="Palatino Linotype" panose="02040502050505030304" pitchFamily="18" charset="0"/>
              </a:rPr>
              <a:t>First he has to select department as “CSE” and inside that he has to select Semester as “4th” and then select section as ” B ”.</a:t>
            </a:r>
            <a:br>
              <a:rPr lang="en-US" dirty="0"/>
            </a:br>
            <a:endParaRPr lang="en-US" dirty="0"/>
          </a:p>
        </p:txBody>
      </p:sp>
    </p:spTree>
    <p:extLst>
      <p:ext uri="{BB962C8B-B14F-4D97-AF65-F5344CB8AC3E}">
        <p14:creationId xmlns:p14="http://schemas.microsoft.com/office/powerpoint/2010/main" val="3388139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i="0" u="none" strike="noStrike" dirty="0">
                <a:solidFill>
                  <a:srgbClr val="4A66AC"/>
                </a:solidFill>
                <a:effectLst/>
                <a:latin typeface="Century Gothic" panose="020B0502020202020204" pitchFamily="34" charset="0"/>
              </a:rPr>
              <a:t>LOST AND FOUND</a:t>
            </a:r>
            <a:endParaRPr lang="en-US" dirty="0"/>
          </a:p>
        </p:txBody>
      </p:sp>
      <p:sp>
        <p:nvSpPr>
          <p:cNvPr id="3" name="Content Placeholder 2"/>
          <p:cNvSpPr>
            <a:spLocks noGrp="1"/>
          </p:cNvSpPr>
          <p:nvPr>
            <p:ph idx="1"/>
          </p:nvPr>
        </p:nvSpPr>
        <p:spPr/>
        <p:txBody>
          <a:bodyPr>
            <a:normAutofit/>
          </a:bodyPr>
          <a:lstStyle/>
          <a:p>
            <a:pPr rtl="0">
              <a:spcBef>
                <a:spcPts val="1400"/>
              </a:spcBef>
              <a:spcAft>
                <a:spcPts val="0"/>
              </a:spcAft>
            </a:pPr>
            <a:r>
              <a:rPr lang="en-US" b="0" i="0" u="none" strike="noStrike" dirty="0">
                <a:solidFill>
                  <a:srgbClr val="000000"/>
                </a:solidFill>
                <a:effectLst/>
                <a:latin typeface="Palatino Linotype" panose="02040502050505030304" pitchFamily="18" charset="0"/>
              </a:rPr>
              <a:t>We can see many things are lost, on an average everyday. If someone finds it, they give it to guard, warden, staff or some authority near to them. But the victim don’t know whom to ask for it though it can be easily found.</a:t>
            </a:r>
            <a:endParaRPr lang="en-US" b="0" dirty="0">
              <a:effectLst/>
            </a:endParaRPr>
          </a:p>
          <a:p>
            <a:pPr rtl="0">
              <a:spcBef>
                <a:spcPts val="1400"/>
              </a:spcBef>
              <a:spcAft>
                <a:spcPts val="0"/>
              </a:spcAft>
            </a:pPr>
            <a:r>
              <a:rPr lang="en-US" b="0" i="0" u="none" strike="noStrike" dirty="0">
                <a:solidFill>
                  <a:srgbClr val="000000"/>
                </a:solidFill>
                <a:effectLst/>
                <a:latin typeface="Palatino Linotype" panose="02040502050505030304" pitchFamily="18" charset="0"/>
              </a:rPr>
              <a:t>So, to resolve these problem this section might be helpful. </a:t>
            </a:r>
            <a:r>
              <a:rPr lang="en-US" b="1" i="0" u="none" strike="noStrike" dirty="0">
                <a:solidFill>
                  <a:srgbClr val="000000"/>
                </a:solidFill>
                <a:effectLst/>
                <a:latin typeface="Palatino Linotype" panose="02040502050505030304" pitchFamily="18" charset="0"/>
              </a:rPr>
              <a:t>What one can do?</a:t>
            </a:r>
            <a:r>
              <a:rPr lang="en-US" b="0" i="0" u="none" strike="noStrike" dirty="0">
                <a:solidFill>
                  <a:srgbClr val="000000"/>
                </a:solidFill>
                <a:effectLst/>
                <a:latin typeface="Palatino Linotype" panose="02040502050505030304" pitchFamily="18" charset="0"/>
              </a:rPr>
              <a:t> If someone finds anything on the way he just need to update it with their contact details and victim can look into the application and can easily contact the person and get his things back.</a:t>
            </a:r>
            <a:endParaRPr lang="en-US" b="0" dirty="0">
              <a:effectLst/>
            </a:endParaRPr>
          </a:p>
          <a:p>
            <a:pPr rtl="0">
              <a:spcBef>
                <a:spcPts val="1400"/>
              </a:spcBef>
              <a:spcAft>
                <a:spcPts val="0"/>
              </a:spcAft>
            </a:pPr>
            <a:r>
              <a:rPr lang="en-US" b="0" i="0" u="none" strike="noStrike" dirty="0">
                <a:solidFill>
                  <a:srgbClr val="000000"/>
                </a:solidFill>
                <a:effectLst/>
                <a:latin typeface="Palatino Linotype" panose="02040502050505030304" pitchFamily="18" charset="0"/>
              </a:rPr>
              <a:t>This section will contain two part, one will be “Lost” where one can update if their stuffs are lost and other will be “Found” where someone can update about the things they found and anyone can check any part based on their requirement.</a:t>
            </a:r>
            <a:br>
              <a:rPr lang="en-US" dirty="0"/>
            </a:br>
            <a:endParaRPr lang="en-US" dirty="0"/>
          </a:p>
        </p:txBody>
      </p:sp>
    </p:spTree>
    <p:extLst>
      <p:ext uri="{BB962C8B-B14F-4D97-AF65-F5344CB8AC3E}">
        <p14:creationId xmlns:p14="http://schemas.microsoft.com/office/powerpoint/2010/main" val="11734292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i="0" u="none" strike="noStrike" dirty="0">
                <a:solidFill>
                  <a:srgbClr val="4A66AC"/>
                </a:solidFill>
                <a:effectLst/>
                <a:latin typeface="Century Gothic" panose="020B0502020202020204" pitchFamily="34" charset="0"/>
              </a:rPr>
              <a:t>FRIENDFEED</a:t>
            </a:r>
            <a:endParaRPr lang="en-US" dirty="0"/>
          </a:p>
        </p:txBody>
      </p:sp>
      <p:sp>
        <p:nvSpPr>
          <p:cNvPr id="3" name="Content Placeholder 2"/>
          <p:cNvSpPr>
            <a:spLocks noGrp="1"/>
          </p:cNvSpPr>
          <p:nvPr>
            <p:ph idx="1"/>
          </p:nvPr>
        </p:nvSpPr>
        <p:spPr/>
        <p:txBody>
          <a:bodyPr>
            <a:noAutofit/>
          </a:bodyPr>
          <a:lstStyle/>
          <a:p>
            <a:pPr rtl="0">
              <a:spcBef>
                <a:spcPts val="1400"/>
              </a:spcBef>
              <a:spcAft>
                <a:spcPts val="0"/>
              </a:spcAft>
            </a:pPr>
            <a:r>
              <a:rPr lang="en-US" b="0" i="0" u="none" strike="noStrike" dirty="0">
                <a:solidFill>
                  <a:srgbClr val="000000"/>
                </a:solidFill>
                <a:effectLst/>
                <a:latin typeface="Palatino Linotype" panose="02040502050505030304" pitchFamily="18" charset="0"/>
              </a:rPr>
              <a:t>This section will consist of </a:t>
            </a:r>
            <a:r>
              <a:rPr lang="en-US" b="1" i="0" u="none" strike="noStrike" dirty="0">
                <a:solidFill>
                  <a:srgbClr val="000000"/>
                </a:solidFill>
                <a:effectLst/>
                <a:latin typeface="Palatino Linotype" panose="02040502050505030304" pitchFamily="18" charset="0"/>
              </a:rPr>
              <a:t>past out seniors, alumni as well as current students</a:t>
            </a:r>
            <a:r>
              <a:rPr lang="en-US" b="0" i="0" u="none" strike="noStrike" dirty="0">
                <a:solidFill>
                  <a:srgbClr val="000000"/>
                </a:solidFill>
                <a:effectLst/>
                <a:latin typeface="Palatino Linotype" panose="02040502050505030304" pitchFamily="18" charset="0"/>
              </a:rPr>
              <a:t>. It will be kind of </a:t>
            </a:r>
            <a:r>
              <a:rPr lang="en-US" b="1" i="0" u="none" strike="noStrike" dirty="0">
                <a:solidFill>
                  <a:srgbClr val="000000"/>
                </a:solidFill>
                <a:effectLst/>
                <a:latin typeface="Palatino Linotype" panose="02040502050505030304" pitchFamily="18" charset="0"/>
              </a:rPr>
              <a:t>questioning answering section</a:t>
            </a:r>
            <a:r>
              <a:rPr lang="en-US" b="0" i="0" u="none" strike="noStrike" dirty="0">
                <a:solidFill>
                  <a:srgbClr val="000000"/>
                </a:solidFill>
                <a:effectLst/>
                <a:latin typeface="Palatino Linotype" panose="02040502050505030304" pitchFamily="18" charset="0"/>
              </a:rPr>
              <a:t>. If someone (current students) wants to know about corporate environment, what to study?, from where to study?, about carrier in different fields, about placement, about any company interview experience, want guidance can be entertained here and if someone knows its answer they can answer it or based on alumni profile one can contact them in private chat. </a:t>
            </a:r>
            <a:endParaRPr lang="en-US" b="0" dirty="0">
              <a:effectLst/>
            </a:endParaRPr>
          </a:p>
          <a:p>
            <a:pPr rtl="0">
              <a:spcBef>
                <a:spcPts val="1400"/>
              </a:spcBef>
              <a:spcAft>
                <a:spcPts val="0"/>
              </a:spcAft>
            </a:pPr>
            <a:r>
              <a:rPr lang="en-US" b="0" i="0" u="none" strike="noStrike" dirty="0">
                <a:solidFill>
                  <a:srgbClr val="000000"/>
                </a:solidFill>
                <a:effectLst/>
                <a:latin typeface="Palatino Linotype" panose="02040502050505030304" pitchFamily="18" charset="0"/>
              </a:rPr>
              <a:t>By this, nobody will be in confusion that </a:t>
            </a:r>
            <a:r>
              <a:rPr lang="en-US" b="1" i="0" u="none" strike="noStrike" dirty="0">
                <a:solidFill>
                  <a:srgbClr val="000000"/>
                </a:solidFill>
                <a:effectLst/>
                <a:latin typeface="Palatino Linotype" panose="02040502050505030304" pitchFamily="18" charset="0"/>
              </a:rPr>
              <a:t>what they should do in any situation</a:t>
            </a:r>
            <a:r>
              <a:rPr lang="en-US" b="0" i="0" u="none" strike="noStrike" dirty="0">
                <a:solidFill>
                  <a:srgbClr val="000000"/>
                </a:solidFill>
                <a:effectLst/>
                <a:latin typeface="Palatino Linotype" panose="02040502050505030304" pitchFamily="18" charset="0"/>
              </a:rPr>
              <a:t> and they can clear their doubt in the early stage only until it get matured. By this, time will also be saved and one will be clear with their goal.</a:t>
            </a:r>
            <a:endParaRPr lang="en-US" b="0" dirty="0">
              <a:effectLst/>
            </a:endParaRPr>
          </a:p>
          <a:p>
            <a:pPr rtl="0">
              <a:spcBef>
                <a:spcPts val="1400"/>
              </a:spcBef>
              <a:spcAft>
                <a:spcPts val="0"/>
              </a:spcAft>
            </a:pPr>
            <a:r>
              <a:rPr lang="en-US" b="0" i="0" u="none" strike="noStrike" dirty="0">
                <a:solidFill>
                  <a:srgbClr val="000000"/>
                </a:solidFill>
                <a:effectLst/>
                <a:latin typeface="Palatino Linotype" panose="02040502050505030304" pitchFamily="18" charset="0"/>
              </a:rPr>
              <a:t>As we know </a:t>
            </a:r>
            <a:r>
              <a:rPr lang="en-US" b="1" i="0" u="none" strike="noStrike" dirty="0">
                <a:solidFill>
                  <a:srgbClr val="000000"/>
                </a:solidFill>
                <a:effectLst/>
                <a:latin typeface="Palatino Linotype" panose="02040502050505030304" pitchFamily="18" charset="0"/>
              </a:rPr>
              <a:t>not all students are in contact with some good seniors</a:t>
            </a:r>
            <a:r>
              <a:rPr lang="en-US" b="0" i="0" u="none" strike="noStrike" dirty="0">
                <a:solidFill>
                  <a:srgbClr val="000000"/>
                </a:solidFill>
                <a:effectLst/>
                <a:latin typeface="Palatino Linotype" panose="02040502050505030304" pitchFamily="18" charset="0"/>
              </a:rPr>
              <a:t> so it can be a good place to help them out and get their doubts clear. </a:t>
            </a:r>
            <a:r>
              <a:rPr lang="en-US" b="1" i="0" u="none" strike="noStrike" dirty="0">
                <a:solidFill>
                  <a:srgbClr val="000000"/>
                </a:solidFill>
                <a:effectLst/>
                <a:latin typeface="Palatino Linotype" panose="02040502050505030304" pitchFamily="18" charset="0"/>
              </a:rPr>
              <a:t>It can also be helpful to be in contact with our Alumni.</a:t>
            </a:r>
            <a:endParaRPr lang="en-US" b="0" dirty="0">
              <a:effectLst/>
            </a:endParaRPr>
          </a:p>
        </p:txBody>
      </p:sp>
    </p:spTree>
    <p:extLst>
      <p:ext uri="{BB962C8B-B14F-4D97-AF65-F5344CB8AC3E}">
        <p14:creationId xmlns:p14="http://schemas.microsoft.com/office/powerpoint/2010/main" val="4259246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Business strategy presentation">
  <a:themeElements>
    <a:clrScheme name="Blue Red">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dirty="0"/>
        </a:defPPr>
      </a:lstStyle>
      <a:style>
        <a:lnRef idx="1">
          <a:schemeClr val="accent2"/>
        </a:lnRef>
        <a:fillRef idx="2">
          <a:schemeClr val="accent2"/>
        </a:fillRef>
        <a:effectRef idx="1">
          <a:schemeClr val="accent2"/>
        </a:effectRef>
        <a:fontRef idx="minor">
          <a:schemeClr val="dk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square" rtlCol="0" anchor="ctr" anchorCtr="1">
        <a:spAutoFit/>
      </a:bodyPr>
      <a:lstStyle>
        <a:defPPr>
          <a:defRPr dirty="0" smtClean="0"/>
        </a:defPPr>
      </a:lstStyle>
    </a:txDef>
  </a:objectDefaults>
  <a:extraClrSchemeLst/>
  <a:extLst>
    <a:ext uri="{05A4C25C-085E-4340-85A3-A5531E510DB2}">
      <thm15:themeFamily xmlns:thm15="http://schemas.microsoft.com/office/thememl/2012/main" name="Business strategy presentation.potx" id="{A5F13A6F-AB02-4A73-816C-34C20B6AA795}" vid="{DE7FCDCE-56F1-4731-A067-3AC58DCA2BCA}"/>
    </a:ext>
  </a:extLst>
</a:theme>
</file>

<file path=ppt/theme/theme2.xml><?xml version="1.0" encoding="utf-8"?>
<a:theme xmlns:a="http://schemas.openxmlformats.org/drawingml/2006/main" name="Office Theme">
  <a:themeElements>
    <a:clrScheme name="Blue Red">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Blue Red">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strategy slides</Template>
  <TotalTime>360</TotalTime>
  <Words>2043</Words>
  <Application>Microsoft Office PowerPoint</Application>
  <PresentationFormat>Custom</PresentationFormat>
  <Paragraphs>97</Paragraphs>
  <Slides>21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Century Gothic</vt:lpstr>
      <vt:lpstr>Palatino Linotype</vt:lpstr>
      <vt:lpstr>Roboto</vt:lpstr>
      <vt:lpstr>Wingdings</vt:lpstr>
      <vt:lpstr>Business strategy presentation</vt:lpstr>
      <vt:lpstr>Recommending a Strategy</vt:lpstr>
      <vt:lpstr>Concerned Questions</vt:lpstr>
      <vt:lpstr>Goals and Objectives</vt:lpstr>
      <vt:lpstr>Key features</vt:lpstr>
      <vt:lpstr>PowerPoint Presentation</vt:lpstr>
      <vt:lpstr>       BUY AND SELL</vt:lpstr>
      <vt:lpstr>NOTES</vt:lpstr>
      <vt:lpstr>LOST AND FOUND</vt:lpstr>
      <vt:lpstr>FRIENDFEED</vt:lpstr>
      <vt:lpstr>CLUBS</vt:lpstr>
      <vt:lpstr>PLACEMENT</vt:lpstr>
      <vt:lpstr>PowerPoint Presentation</vt:lpstr>
      <vt:lpstr>PowerPoint Presentation</vt:lpstr>
      <vt:lpstr>VOICE OUT</vt:lpstr>
      <vt:lpstr>COMPETITION</vt:lpstr>
      <vt:lpstr>WORK IN PROGRESS…</vt:lpstr>
      <vt:lpstr>REGISTRATION AND LOGIN PAGE</vt:lpstr>
      <vt:lpstr>MAIN USER INTERFACE</vt:lpstr>
      <vt:lpstr>BUY AND SELL</vt:lpstr>
      <vt:lpstr>WHAT WE WANT</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Recommending a Strategy</dc:title>
  <dc:creator>hrishikesh pradhan</dc:creator>
  <cp:lastModifiedBy>hrishikesh pradhan</cp:lastModifiedBy>
  <cp:revision>1</cp:revision>
  <dcterms:created xsi:type="dcterms:W3CDTF">2021-09-22T14:09:16Z</dcterms:created>
  <dcterms:modified xsi:type="dcterms:W3CDTF">2021-09-22T20:09:24Z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74069400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