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70" r:id="rId4"/>
    <p:sldId id="275" r:id="rId5"/>
    <p:sldId id="257" r:id="rId6"/>
    <p:sldId id="268" r:id="rId7"/>
    <p:sldId id="258" r:id="rId8"/>
    <p:sldId id="259" r:id="rId9"/>
    <p:sldId id="260" r:id="rId10"/>
    <p:sldId id="271" r:id="rId11"/>
    <p:sldId id="272" r:id="rId12"/>
    <p:sldId id="263" r:id="rId13"/>
    <p:sldId id="273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E64B-601D-4964-98BA-875D9636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633" y="-224627"/>
            <a:ext cx="8534400" cy="1507067"/>
          </a:xfrm>
        </p:spPr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BAE4F-8D4A-4446-9FA2-D41F51B21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879321"/>
            <a:ext cx="10608906" cy="5978679"/>
          </a:xfrm>
        </p:spPr>
      </p:pic>
    </p:spTree>
    <p:extLst>
      <p:ext uri="{BB962C8B-B14F-4D97-AF65-F5344CB8AC3E}">
        <p14:creationId xmlns:p14="http://schemas.microsoft.com/office/powerpoint/2010/main" val="31683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5BD6-D535-4A60-82C7-F42F41F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0" y="1447800"/>
            <a:ext cx="7469189" cy="548780"/>
          </a:xfrm>
        </p:spPr>
        <p:txBody>
          <a:bodyPr/>
          <a:lstStyle/>
          <a:p>
            <a:r>
              <a:rPr lang="en-US" dirty="0"/>
              <a:t>Allow Admin/Users to Search Tools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04E8C-65C6-41EA-9373-E335AAC65E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5896A-6991-41A3-8C1D-27D4AC2D3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5BD6-D535-4A60-82C7-F42F41F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0" y="1447800"/>
            <a:ext cx="7469189" cy="548780"/>
          </a:xfrm>
        </p:spPr>
        <p:txBody>
          <a:bodyPr/>
          <a:lstStyle/>
          <a:p>
            <a:r>
              <a:rPr lang="en-US" dirty="0"/>
              <a:t>Allow Admin/Users to Search Tools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04E8C-65C6-41EA-9373-E335AAC65E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5896A-6991-41A3-8C1D-27D4AC2D3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BF62-599B-4DFE-9A16-A446EB5C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1447800"/>
            <a:ext cx="7315390" cy="557169"/>
          </a:xfrm>
        </p:spPr>
        <p:txBody>
          <a:bodyPr/>
          <a:lstStyle/>
          <a:p>
            <a:r>
              <a:rPr lang="en-US" dirty="0"/>
              <a:t>Allow Admin to Check Tools In/Out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FE5E1-0715-4961-8CED-D0710F3B7F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C46F-984C-4E1F-ABD6-2D3C8D65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88575-D8A7-4308-8F26-B3872D9EFC78}"/>
              </a:ext>
            </a:extLst>
          </p:cNvPr>
          <p:cNvSpPr txBox="1"/>
          <p:nvPr/>
        </p:nvSpPr>
        <p:spPr>
          <a:xfrm>
            <a:off x="9286613" y="427839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410072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BF62-599B-4DFE-9A16-A446EB5C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1447800"/>
            <a:ext cx="7315390" cy="557169"/>
          </a:xfrm>
        </p:spPr>
        <p:txBody>
          <a:bodyPr/>
          <a:lstStyle/>
          <a:p>
            <a:r>
              <a:rPr lang="en-US" dirty="0"/>
              <a:t>Allow Admin to Check Tools In/Out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FE5E1-0715-4961-8CED-D0710F3B7F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C46F-984C-4E1F-ABD6-2D3C8D65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BF62-599B-4DFE-9A16-A446EB5C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1447800"/>
            <a:ext cx="7315390" cy="557169"/>
          </a:xfrm>
        </p:spPr>
        <p:txBody>
          <a:bodyPr/>
          <a:lstStyle/>
          <a:p>
            <a:r>
              <a:rPr lang="en-US" dirty="0"/>
              <a:t>Allow Admin to Check Tools In/Out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FE5E1-0715-4961-8CED-D0710F3B7F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C46F-984C-4E1F-ABD6-2D3C8D65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E9DDA-834F-4B61-9D76-11420DC45112}"/>
              </a:ext>
            </a:extLst>
          </p:cNvPr>
          <p:cNvSpPr txBox="1"/>
          <p:nvPr/>
        </p:nvSpPr>
        <p:spPr>
          <a:xfrm>
            <a:off x="4488109" y="335559"/>
            <a:ext cx="203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01073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72CC2-5E74-42C6-ABB6-7B8E9B78D249}"/>
              </a:ext>
            </a:extLst>
          </p:cNvPr>
          <p:cNvSpPr txBox="1"/>
          <p:nvPr/>
        </p:nvSpPr>
        <p:spPr>
          <a:xfrm>
            <a:off x="3749878" y="2432807"/>
            <a:ext cx="5335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5348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8611-5491-4262-AF95-7C5937911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19838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3CC50-6D58-4B08-9733-A917D5BB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7616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Designed for ease of access for users and simple, direct manageability for administrators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ABC15E6-E6FA-43DB-84F5-702351E1C76B}"/>
              </a:ext>
            </a:extLst>
          </p:cNvPr>
          <p:cNvSpPr txBox="1">
            <a:spLocks/>
          </p:cNvSpPr>
          <p:nvPr/>
        </p:nvSpPr>
        <p:spPr>
          <a:xfrm>
            <a:off x="7868875" y="4976381"/>
            <a:ext cx="4186106" cy="17616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tx1"/>
                </a:solidFill>
              </a:rPr>
              <a:t>LIJJ</a:t>
            </a:r>
          </a:p>
          <a:p>
            <a:r>
              <a:rPr lang="en-US" sz="7200" dirty="0">
                <a:solidFill>
                  <a:schemeClr val="tx1"/>
                </a:solidFill>
              </a:rPr>
              <a:t>Liz Howell – Front End/Back End</a:t>
            </a:r>
          </a:p>
          <a:p>
            <a:r>
              <a:rPr lang="en-US" sz="7200" dirty="0">
                <a:solidFill>
                  <a:schemeClr val="tx1"/>
                </a:solidFill>
              </a:rPr>
              <a:t>Ian Macfarlane – Web Hosting</a:t>
            </a:r>
          </a:p>
          <a:p>
            <a:r>
              <a:rPr lang="en-US" sz="7200" dirty="0">
                <a:solidFill>
                  <a:schemeClr val="tx1"/>
                </a:solidFill>
              </a:rPr>
              <a:t>Jason Boyd – Front End/Back End</a:t>
            </a:r>
          </a:p>
          <a:p>
            <a:r>
              <a:rPr lang="en-US" sz="7200" dirty="0">
                <a:solidFill>
                  <a:schemeClr val="tx1"/>
                </a:solidFill>
              </a:rPr>
              <a:t>Joshua Kropf – Front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1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A98F-F780-437E-A974-0AA1010A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F3137-56DA-4F47-BC03-060DD5626408}"/>
              </a:ext>
            </a:extLst>
          </p:cNvPr>
          <p:cNvSpPr txBox="1"/>
          <p:nvPr/>
        </p:nvSpPr>
        <p:spPr>
          <a:xfrm>
            <a:off x="1442906" y="1507067"/>
            <a:ext cx="7843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Decisions</a:t>
            </a:r>
          </a:p>
          <a:p>
            <a:endParaRPr lang="en-US" dirty="0"/>
          </a:p>
          <a:p>
            <a:r>
              <a:rPr lang="en-US" dirty="0"/>
              <a:t>Adapting/</a:t>
            </a:r>
            <a:r>
              <a:rPr lang="en-US" dirty="0" err="1"/>
              <a:t>Impleting</a:t>
            </a:r>
            <a:r>
              <a:rPr lang="en-US" dirty="0"/>
              <a:t> Agile (Scrum)</a:t>
            </a:r>
          </a:p>
          <a:p>
            <a:endParaRPr lang="en-US" dirty="0"/>
          </a:p>
          <a:p>
            <a:r>
              <a:rPr lang="en-US" dirty="0"/>
              <a:t>Explain why its ready to deploy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06FC9-4704-4C77-A50A-14D09256FE4F}"/>
              </a:ext>
            </a:extLst>
          </p:cNvPr>
          <p:cNvSpPr txBox="1"/>
          <p:nvPr/>
        </p:nvSpPr>
        <p:spPr>
          <a:xfrm>
            <a:off x="9781564" y="384201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Liz</a:t>
            </a:r>
          </a:p>
        </p:txBody>
      </p:sp>
    </p:spTree>
    <p:extLst>
      <p:ext uri="{BB962C8B-B14F-4D97-AF65-F5344CB8AC3E}">
        <p14:creationId xmlns:p14="http://schemas.microsoft.com/office/powerpoint/2010/main" val="30531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A98F-F780-437E-A974-0AA1010A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37868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72E3-0AE3-43BD-B128-F805B07D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requirements to Showcase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D719E-E34B-4862-BE5D-C3D3491CB40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D01A0-7B71-4E8A-8141-DCF2C884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Allow Users to Reserve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Allow Admin/Users to Search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Allow Admin to Check Tools In/Out</a:t>
            </a:r>
          </a:p>
        </p:txBody>
      </p:sp>
    </p:spTree>
    <p:extLst>
      <p:ext uri="{BB962C8B-B14F-4D97-AF65-F5344CB8AC3E}">
        <p14:creationId xmlns:p14="http://schemas.microsoft.com/office/powerpoint/2010/main" val="243504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72E3-0AE3-43BD-B128-F805B07D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Users to Reserve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D719E-E34B-4862-BE5D-C3D3491CB40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D01A0-7B71-4E8A-8141-DCF2C884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52DED-DF43-4081-A0F5-6CADC82BBEF7}"/>
              </a:ext>
            </a:extLst>
          </p:cNvPr>
          <p:cNvSpPr txBox="1"/>
          <p:nvPr/>
        </p:nvSpPr>
        <p:spPr>
          <a:xfrm>
            <a:off x="9739618" y="444616"/>
            <a:ext cx="236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</a:t>
            </a:r>
          </a:p>
        </p:txBody>
      </p:sp>
    </p:spTree>
    <p:extLst>
      <p:ext uri="{BB962C8B-B14F-4D97-AF65-F5344CB8AC3E}">
        <p14:creationId xmlns:p14="http://schemas.microsoft.com/office/powerpoint/2010/main" val="35674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25E4-90F1-4CC2-828A-5BF4E5D4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Users to Reserve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8ACB1-81F4-4BB3-B9E6-745EB367E9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9AFD6-FBEA-46BE-B971-9E8E5176E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E784-DE99-4619-A014-1426866B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Users to Reserve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A5876-F6EB-4A65-A2DD-F03C4E421C6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BECE-D4E4-4A6F-AC21-025B3C8B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5BD6-D535-4A60-82C7-F42F41F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0" y="1447800"/>
            <a:ext cx="7469189" cy="548780"/>
          </a:xfrm>
        </p:spPr>
        <p:txBody>
          <a:bodyPr/>
          <a:lstStyle/>
          <a:p>
            <a:r>
              <a:rPr lang="en-US" dirty="0"/>
              <a:t>Allow Admin/Users to Search Tools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04E8C-65C6-41EA-9373-E335AAC65E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5896A-6991-41A3-8C1D-27D4AC2D3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B6732-4F53-46D7-8DF9-9E213136A15B}"/>
              </a:ext>
            </a:extLst>
          </p:cNvPr>
          <p:cNvSpPr txBox="1"/>
          <p:nvPr/>
        </p:nvSpPr>
        <p:spPr>
          <a:xfrm>
            <a:off x="9529894" y="478172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</a:t>
            </a:r>
          </a:p>
        </p:txBody>
      </p:sp>
    </p:spTree>
    <p:extLst>
      <p:ext uri="{BB962C8B-B14F-4D97-AF65-F5344CB8AC3E}">
        <p14:creationId xmlns:p14="http://schemas.microsoft.com/office/powerpoint/2010/main" val="2675249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158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3</vt:lpstr>
      <vt:lpstr>Slice</vt:lpstr>
      <vt:lpstr>Powerpoint requirements</vt:lpstr>
      <vt:lpstr>Online Inventory Management System</vt:lpstr>
      <vt:lpstr>Project Overview</vt:lpstr>
      <vt:lpstr>Project Overview</vt:lpstr>
      <vt:lpstr>3 requirements to Showcase</vt:lpstr>
      <vt:lpstr>Allow Users to Reserve Tools </vt:lpstr>
      <vt:lpstr>Allow Users to Reserve Tools </vt:lpstr>
      <vt:lpstr>Allow Users to Reserve Tools </vt:lpstr>
      <vt:lpstr>Allow Admin/Users to Search Tools</vt:lpstr>
      <vt:lpstr>Allow Admin/Users to Search Tools</vt:lpstr>
      <vt:lpstr>Allow Admin/Users to Search Tools</vt:lpstr>
      <vt:lpstr>Allow Admin to Check Tools In/Out</vt:lpstr>
      <vt:lpstr>Allow Admin to Check Tools In/Out</vt:lpstr>
      <vt:lpstr>Allow Admin to Check Tools In/Out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Toolshed coop website</dc:title>
  <dc:creator>Joshua Kropf</dc:creator>
  <cp:lastModifiedBy>Joshua Kropf</cp:lastModifiedBy>
  <cp:revision>6</cp:revision>
  <dcterms:created xsi:type="dcterms:W3CDTF">2020-04-09T04:56:11Z</dcterms:created>
  <dcterms:modified xsi:type="dcterms:W3CDTF">2020-04-10T23:51:37Z</dcterms:modified>
</cp:coreProperties>
</file>