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70" r:id="rId4"/>
    <p:sldId id="275" r:id="rId5"/>
    <p:sldId id="257" r:id="rId6"/>
    <p:sldId id="258" r:id="rId7"/>
    <p:sldId id="268" r:id="rId8"/>
    <p:sldId id="259" r:id="rId9"/>
    <p:sldId id="260" r:id="rId10"/>
    <p:sldId id="271" r:id="rId11"/>
    <p:sldId id="272" r:id="rId12"/>
    <p:sldId id="263" r:id="rId13"/>
    <p:sldId id="273" r:id="rId14"/>
    <p:sldId id="274"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4/10/2020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E64B-601D-4964-98BA-875D963696CD}"/>
              </a:ext>
            </a:extLst>
          </p:cNvPr>
          <p:cNvSpPr>
            <a:spLocks noGrp="1"/>
          </p:cNvSpPr>
          <p:nvPr>
            <p:ph type="title"/>
          </p:nvPr>
        </p:nvSpPr>
        <p:spPr>
          <a:xfrm>
            <a:off x="2671633" y="-224627"/>
            <a:ext cx="8534400" cy="1507067"/>
          </a:xfrm>
        </p:spPr>
        <p:txBody>
          <a:bodyPr/>
          <a:lstStyle/>
          <a:p>
            <a:r>
              <a:rPr lang="en-US" dirty="0" err="1"/>
              <a:t>Powerpoint</a:t>
            </a:r>
            <a:r>
              <a:rPr lang="en-US" dirty="0"/>
              <a:t> requirements</a:t>
            </a:r>
          </a:p>
        </p:txBody>
      </p:sp>
      <p:pic>
        <p:nvPicPr>
          <p:cNvPr id="5" name="Content Placeholder 4">
            <a:extLst>
              <a:ext uri="{FF2B5EF4-FFF2-40B4-BE49-F238E27FC236}">
                <a16:creationId xmlns:a16="http://schemas.microsoft.com/office/drawing/2014/main" id="{865BAE4F-8D4A-4446-9FA2-D41F51B21349}"/>
              </a:ext>
            </a:extLst>
          </p:cNvPr>
          <p:cNvPicPr>
            <a:picLocks noGrp="1" noChangeAspect="1"/>
          </p:cNvPicPr>
          <p:nvPr>
            <p:ph idx="1"/>
          </p:nvPr>
        </p:nvPicPr>
        <p:blipFill>
          <a:blip r:embed="rId2"/>
          <a:stretch>
            <a:fillRect/>
          </a:stretch>
        </p:blipFill>
        <p:spPr>
          <a:xfrm>
            <a:off x="925614" y="787042"/>
            <a:ext cx="10608906" cy="5978679"/>
          </a:xfrm>
        </p:spPr>
      </p:pic>
    </p:spTree>
    <p:extLst>
      <p:ext uri="{BB962C8B-B14F-4D97-AF65-F5344CB8AC3E}">
        <p14:creationId xmlns:p14="http://schemas.microsoft.com/office/powerpoint/2010/main" val="316834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7036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2915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
        <p:nvSpPr>
          <p:cNvPr id="6" name="TextBox 5">
            <a:extLst>
              <a:ext uri="{FF2B5EF4-FFF2-40B4-BE49-F238E27FC236}">
                <a16:creationId xmlns:a16="http://schemas.microsoft.com/office/drawing/2014/main" id="{DA488575-D8A7-4308-8F26-B3872D9EFC78}"/>
              </a:ext>
            </a:extLst>
          </p:cNvPr>
          <p:cNvSpPr txBox="1"/>
          <p:nvPr/>
        </p:nvSpPr>
        <p:spPr>
          <a:xfrm>
            <a:off x="9286613" y="427839"/>
            <a:ext cx="1333849" cy="369332"/>
          </a:xfrm>
          <a:prstGeom prst="rect">
            <a:avLst/>
          </a:prstGeom>
          <a:noFill/>
        </p:spPr>
        <p:txBody>
          <a:bodyPr wrap="square" rtlCol="0">
            <a:spAutoFit/>
          </a:bodyPr>
          <a:lstStyle/>
          <a:p>
            <a:r>
              <a:rPr lang="en-US" dirty="0"/>
              <a:t>Jason</a:t>
            </a:r>
          </a:p>
        </p:txBody>
      </p:sp>
    </p:spTree>
    <p:extLst>
      <p:ext uri="{BB962C8B-B14F-4D97-AF65-F5344CB8AC3E}">
        <p14:creationId xmlns:p14="http://schemas.microsoft.com/office/powerpoint/2010/main" val="410072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127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BF62-599B-4DFE-9A16-A446EB5C88B5}"/>
              </a:ext>
            </a:extLst>
          </p:cNvPr>
          <p:cNvSpPr>
            <a:spLocks noGrp="1"/>
          </p:cNvSpPr>
          <p:nvPr>
            <p:ph type="title"/>
          </p:nvPr>
        </p:nvSpPr>
        <p:spPr>
          <a:xfrm>
            <a:off x="4722812" y="1447800"/>
            <a:ext cx="7315390" cy="557169"/>
          </a:xfrm>
        </p:spPr>
        <p:txBody>
          <a:bodyPr/>
          <a:lstStyle/>
          <a:p>
            <a:r>
              <a:rPr lang="en-US" dirty="0"/>
              <a:t>Allow Admin to Check Tools In/Out</a:t>
            </a:r>
          </a:p>
        </p:txBody>
      </p:sp>
      <p:sp>
        <p:nvSpPr>
          <p:cNvPr id="3" name="Picture Placeholder 2">
            <a:extLst>
              <a:ext uri="{FF2B5EF4-FFF2-40B4-BE49-F238E27FC236}">
                <a16:creationId xmlns:a16="http://schemas.microsoft.com/office/drawing/2014/main" id="{EF0FE5E1-0715-4961-8CED-D0710F3B7FD1}"/>
              </a:ext>
            </a:extLst>
          </p:cNvPr>
          <p:cNvSpPr>
            <a:spLocks noGrp="1"/>
          </p:cNvSpPr>
          <p:nvPr>
            <p:ph type="pic" idx="1"/>
          </p:nvPr>
        </p:nvSpPr>
        <p:spPr/>
      </p:sp>
      <p:sp>
        <p:nvSpPr>
          <p:cNvPr id="4" name="Text Placeholder 3">
            <a:extLst>
              <a:ext uri="{FF2B5EF4-FFF2-40B4-BE49-F238E27FC236}">
                <a16:creationId xmlns:a16="http://schemas.microsoft.com/office/drawing/2014/main" id="{B6C1C46F-984C-4E1F-ABD6-2D3C8D65B60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347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E9DDA-834F-4B61-9D76-11420DC45112}"/>
              </a:ext>
            </a:extLst>
          </p:cNvPr>
          <p:cNvSpPr txBox="1"/>
          <p:nvPr/>
        </p:nvSpPr>
        <p:spPr>
          <a:xfrm>
            <a:off x="4488109" y="335559"/>
            <a:ext cx="2030138" cy="584775"/>
          </a:xfrm>
          <a:prstGeom prst="rect">
            <a:avLst/>
          </a:prstGeom>
          <a:noFill/>
        </p:spPr>
        <p:txBody>
          <a:bodyPr wrap="square" rtlCol="0">
            <a:spAutoFit/>
          </a:bodyPr>
          <a:lstStyle/>
          <a:p>
            <a:pPr algn="ctr"/>
            <a:r>
              <a:rPr lang="en-US" sz="3200" dirty="0"/>
              <a:t>Citations:</a:t>
            </a:r>
          </a:p>
        </p:txBody>
      </p:sp>
    </p:spTree>
    <p:extLst>
      <p:ext uri="{BB962C8B-B14F-4D97-AF65-F5344CB8AC3E}">
        <p14:creationId xmlns:p14="http://schemas.microsoft.com/office/powerpoint/2010/main" val="301073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72CC2-5E74-42C6-ABB6-7B8E9B78D249}"/>
              </a:ext>
            </a:extLst>
          </p:cNvPr>
          <p:cNvSpPr txBox="1"/>
          <p:nvPr/>
        </p:nvSpPr>
        <p:spPr>
          <a:xfrm>
            <a:off x="3749878" y="2432807"/>
            <a:ext cx="5335399" cy="1015663"/>
          </a:xfrm>
          <a:prstGeom prst="rect">
            <a:avLst/>
          </a:prstGeom>
          <a:noFill/>
        </p:spPr>
        <p:txBody>
          <a:bodyPr wrap="square" rtlCol="0">
            <a:spAutoFit/>
          </a:bodyPr>
          <a:lstStyle/>
          <a:p>
            <a:r>
              <a:rPr lang="en-US" sz="6000" dirty="0"/>
              <a:t>Questions?</a:t>
            </a:r>
          </a:p>
        </p:txBody>
      </p:sp>
    </p:spTree>
    <p:extLst>
      <p:ext uri="{BB962C8B-B14F-4D97-AF65-F5344CB8AC3E}">
        <p14:creationId xmlns:p14="http://schemas.microsoft.com/office/powerpoint/2010/main" val="375348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8611-5491-4262-AF95-7C5937911F7C}"/>
              </a:ext>
            </a:extLst>
          </p:cNvPr>
          <p:cNvSpPr>
            <a:spLocks noGrp="1"/>
          </p:cNvSpPr>
          <p:nvPr>
            <p:ph type="ctrTitle"/>
          </p:nvPr>
        </p:nvSpPr>
        <p:spPr>
          <a:xfrm>
            <a:off x="684212" y="685800"/>
            <a:ext cx="8001000" cy="1419838"/>
          </a:xfrm>
        </p:spPr>
        <p:txBody>
          <a:bodyPr>
            <a:normAutofit fontScale="90000"/>
          </a:bodyPr>
          <a:lstStyle/>
          <a:p>
            <a:r>
              <a:rPr lang="en-US" dirty="0"/>
              <a:t>Online Inventory Management System</a:t>
            </a:r>
          </a:p>
        </p:txBody>
      </p:sp>
      <p:sp>
        <p:nvSpPr>
          <p:cNvPr id="3" name="Subtitle 2">
            <a:extLst>
              <a:ext uri="{FF2B5EF4-FFF2-40B4-BE49-F238E27FC236}">
                <a16:creationId xmlns:a16="http://schemas.microsoft.com/office/drawing/2014/main" id="{3503CC50-6D58-4B08-9733-A917D5BBE867}"/>
              </a:ext>
            </a:extLst>
          </p:cNvPr>
          <p:cNvSpPr>
            <a:spLocks noGrp="1"/>
          </p:cNvSpPr>
          <p:nvPr>
            <p:ph type="subTitle" idx="1"/>
          </p:nvPr>
        </p:nvSpPr>
        <p:spPr>
          <a:xfrm>
            <a:off x="684212" y="3843867"/>
            <a:ext cx="6400800" cy="761689"/>
          </a:xfrm>
        </p:spPr>
        <p:txBody>
          <a:bodyPr>
            <a:normAutofit lnSpcReduction="10000"/>
          </a:bodyPr>
          <a:lstStyle/>
          <a:p>
            <a:r>
              <a:rPr lang="en-US" dirty="0">
                <a:solidFill>
                  <a:schemeClr val="tx1"/>
                </a:solidFill>
              </a:rPr>
              <a:t>Designed for ease of access for users and simple, direct manageability for administrators</a:t>
            </a:r>
          </a:p>
          <a:p>
            <a:endParaRPr lang="en-US" dirty="0"/>
          </a:p>
        </p:txBody>
      </p:sp>
      <p:sp>
        <p:nvSpPr>
          <p:cNvPr id="4" name="Subtitle 2">
            <a:extLst>
              <a:ext uri="{FF2B5EF4-FFF2-40B4-BE49-F238E27FC236}">
                <a16:creationId xmlns:a16="http://schemas.microsoft.com/office/drawing/2014/main" id="{1ABC15E6-E6FA-43DB-84F5-702351E1C76B}"/>
              </a:ext>
            </a:extLst>
          </p:cNvPr>
          <p:cNvSpPr txBox="1">
            <a:spLocks/>
          </p:cNvSpPr>
          <p:nvPr/>
        </p:nvSpPr>
        <p:spPr>
          <a:xfrm>
            <a:off x="7868875" y="4976381"/>
            <a:ext cx="4186106" cy="1761688"/>
          </a:xfrm>
          <a:prstGeom prst="rect">
            <a:avLst/>
          </a:prstGeom>
        </p:spPr>
        <p:txBody>
          <a:bodyPr vert="horz" lIns="91440" tIns="45720" rIns="91440" bIns="45720" rtlCol="0" anchor="t">
            <a:normAutofit fontScale="2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7200" dirty="0">
                <a:solidFill>
                  <a:schemeClr val="tx1"/>
                </a:solidFill>
              </a:rPr>
              <a:t>LIJJ</a:t>
            </a:r>
          </a:p>
          <a:p>
            <a:r>
              <a:rPr lang="en-US" sz="7200" dirty="0">
                <a:solidFill>
                  <a:schemeClr val="tx1"/>
                </a:solidFill>
              </a:rPr>
              <a:t>Liz Howell – Front End/Back End</a:t>
            </a:r>
          </a:p>
          <a:p>
            <a:r>
              <a:rPr lang="en-US" sz="7200" dirty="0">
                <a:solidFill>
                  <a:schemeClr val="tx1"/>
                </a:solidFill>
              </a:rPr>
              <a:t>Ian Macfarlane – Web Hosting</a:t>
            </a:r>
          </a:p>
          <a:p>
            <a:r>
              <a:rPr lang="en-US" sz="7200" dirty="0">
                <a:solidFill>
                  <a:schemeClr val="tx1"/>
                </a:solidFill>
              </a:rPr>
              <a:t>Jason Boyd – Front End/Back End</a:t>
            </a:r>
          </a:p>
          <a:p>
            <a:r>
              <a:rPr lang="en-US" sz="7200" dirty="0">
                <a:solidFill>
                  <a:schemeClr val="tx1"/>
                </a:solidFill>
              </a:rPr>
              <a:t>Joshua Kropf – Front End</a:t>
            </a:r>
          </a:p>
          <a:p>
            <a:endParaRPr lang="en-US" dirty="0"/>
          </a:p>
        </p:txBody>
      </p:sp>
    </p:spTree>
    <p:extLst>
      <p:ext uri="{BB962C8B-B14F-4D97-AF65-F5344CB8AC3E}">
        <p14:creationId xmlns:p14="http://schemas.microsoft.com/office/powerpoint/2010/main" val="404331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
        <p:nvSpPr>
          <p:cNvPr id="4" name="TextBox 3">
            <a:extLst>
              <a:ext uri="{FF2B5EF4-FFF2-40B4-BE49-F238E27FC236}">
                <a16:creationId xmlns:a16="http://schemas.microsoft.com/office/drawing/2014/main" id="{D52F3137-56DA-4F47-BC03-060DD5626408}"/>
              </a:ext>
            </a:extLst>
          </p:cNvPr>
          <p:cNvSpPr txBox="1"/>
          <p:nvPr/>
        </p:nvSpPr>
        <p:spPr>
          <a:xfrm>
            <a:off x="1442906" y="1507067"/>
            <a:ext cx="7843707" cy="1477328"/>
          </a:xfrm>
          <a:prstGeom prst="rect">
            <a:avLst/>
          </a:prstGeom>
          <a:noFill/>
        </p:spPr>
        <p:txBody>
          <a:bodyPr wrap="square" rtlCol="0">
            <a:spAutoFit/>
          </a:bodyPr>
          <a:lstStyle/>
          <a:p>
            <a:r>
              <a:rPr lang="en-US" dirty="0"/>
              <a:t>Design Decisions</a:t>
            </a:r>
          </a:p>
          <a:p>
            <a:endParaRPr lang="en-US" dirty="0"/>
          </a:p>
          <a:p>
            <a:r>
              <a:rPr lang="en-US" dirty="0"/>
              <a:t>Adapting/Implementing Agile (Scrum)</a:t>
            </a:r>
          </a:p>
          <a:p>
            <a:endParaRPr lang="en-US" dirty="0"/>
          </a:p>
          <a:p>
            <a:r>
              <a:rPr lang="en-US" dirty="0"/>
              <a:t>Explain why its ready to deploy</a:t>
            </a:r>
          </a:p>
        </p:txBody>
      </p:sp>
      <p:sp>
        <p:nvSpPr>
          <p:cNvPr id="5" name="TextBox 4">
            <a:extLst>
              <a:ext uri="{FF2B5EF4-FFF2-40B4-BE49-F238E27FC236}">
                <a16:creationId xmlns:a16="http://schemas.microsoft.com/office/drawing/2014/main" id="{5BC06FC9-4704-4C77-A50A-14D09256FE4F}"/>
              </a:ext>
            </a:extLst>
          </p:cNvPr>
          <p:cNvSpPr txBox="1"/>
          <p:nvPr/>
        </p:nvSpPr>
        <p:spPr>
          <a:xfrm>
            <a:off x="9781564" y="384201"/>
            <a:ext cx="2004969" cy="369332"/>
          </a:xfrm>
          <a:prstGeom prst="rect">
            <a:avLst/>
          </a:prstGeom>
          <a:noFill/>
        </p:spPr>
        <p:txBody>
          <a:bodyPr wrap="square" rtlCol="0">
            <a:spAutoFit/>
          </a:bodyPr>
          <a:lstStyle/>
          <a:p>
            <a:r>
              <a:rPr lang="en-US" dirty="0"/>
              <a:t>Liz</a:t>
            </a:r>
          </a:p>
        </p:txBody>
      </p:sp>
    </p:spTree>
    <p:extLst>
      <p:ext uri="{BB962C8B-B14F-4D97-AF65-F5344CB8AC3E}">
        <p14:creationId xmlns:p14="http://schemas.microsoft.com/office/powerpoint/2010/main" val="305314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98F-F780-437E-A974-0AA1010A08F1}"/>
              </a:ext>
            </a:extLst>
          </p:cNvPr>
          <p:cNvSpPr>
            <a:spLocks noGrp="1"/>
          </p:cNvSpPr>
          <p:nvPr>
            <p:ph type="title"/>
          </p:nvPr>
        </p:nvSpPr>
        <p:spPr>
          <a:xfrm>
            <a:off x="0" y="0"/>
            <a:ext cx="8534400" cy="1507067"/>
          </a:xfrm>
        </p:spPr>
        <p:txBody>
          <a:bodyPr/>
          <a:lstStyle/>
          <a:p>
            <a:pPr algn="ctr"/>
            <a:r>
              <a:rPr lang="en-US" dirty="0"/>
              <a:t>Project Overview</a:t>
            </a:r>
          </a:p>
        </p:txBody>
      </p:sp>
    </p:spTree>
    <p:extLst>
      <p:ext uri="{BB962C8B-B14F-4D97-AF65-F5344CB8AC3E}">
        <p14:creationId xmlns:p14="http://schemas.microsoft.com/office/powerpoint/2010/main" val="137868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4724400" y="720013"/>
            <a:ext cx="6019800" cy="1143000"/>
          </a:xfrm>
        </p:spPr>
        <p:txBody>
          <a:bodyPr/>
          <a:lstStyle/>
          <a:p>
            <a:r>
              <a:rPr lang="en-US" dirty="0"/>
              <a:t>3 requirements to Showcase</a:t>
            </a:r>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p:txBody>
          <a:bodyPr/>
          <a:lstStyle/>
          <a:p>
            <a:pPr marL="285750" indent="-285750">
              <a:buFont typeface="Wingdings" panose="05000000000000000000" pitchFamily="2" charset="2"/>
              <a:buChar char="q"/>
            </a:pPr>
            <a:r>
              <a:rPr lang="en-US" dirty="0">
                <a:solidFill>
                  <a:schemeClr val="tx1"/>
                </a:solidFill>
              </a:rPr>
              <a:t>Allow Users to Reserve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Admin/Users to Search Tools</a:t>
            </a:r>
          </a:p>
          <a:p>
            <a:pPr marL="285750" indent="-285750">
              <a:buFont typeface="Wingdings" panose="05000000000000000000" pitchFamily="2" charset="2"/>
              <a:buChar char="q"/>
            </a:pPr>
            <a:endParaRPr lang="en-US" dirty="0">
              <a:solidFill>
                <a:schemeClr val="tx1"/>
              </a:solidFill>
            </a:endParaRPr>
          </a:p>
          <a:p>
            <a:pPr marL="285750" indent="-285750">
              <a:buFont typeface="Wingdings" panose="05000000000000000000" pitchFamily="2" charset="2"/>
              <a:buChar char="q"/>
            </a:pPr>
            <a:r>
              <a:rPr lang="en-US" dirty="0">
                <a:solidFill>
                  <a:schemeClr val="tx1"/>
                </a:solidFill>
              </a:rPr>
              <a:t>Allow Admin to Check Tools In/Out</a:t>
            </a:r>
          </a:p>
        </p:txBody>
      </p:sp>
      <p:pic>
        <p:nvPicPr>
          <p:cNvPr id="9" name="Picture 8">
            <a:extLst>
              <a:ext uri="{FF2B5EF4-FFF2-40B4-BE49-F238E27FC236}">
                <a16:creationId xmlns:a16="http://schemas.microsoft.com/office/drawing/2014/main" id="{81D800CB-4575-49D7-A610-978F0BDFEB42}"/>
              </a:ext>
            </a:extLst>
          </p:cNvPr>
          <p:cNvPicPr>
            <a:picLocks noChangeAspect="1"/>
          </p:cNvPicPr>
          <p:nvPr/>
        </p:nvPicPr>
        <p:blipFill>
          <a:blip r:embed="rId2"/>
          <a:stretch>
            <a:fillRect/>
          </a:stretch>
        </p:blipFill>
        <p:spPr>
          <a:xfrm>
            <a:off x="0" y="0"/>
            <a:ext cx="4593056" cy="6858000"/>
          </a:xfrm>
          <a:prstGeom prst="rect">
            <a:avLst/>
          </a:prstGeom>
        </p:spPr>
      </p:pic>
    </p:spTree>
    <p:extLst>
      <p:ext uri="{BB962C8B-B14F-4D97-AF65-F5344CB8AC3E}">
        <p14:creationId xmlns:p14="http://schemas.microsoft.com/office/powerpoint/2010/main" val="243504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25E4-90F1-4CC2-828A-5BF4E5D419DD}"/>
              </a:ext>
            </a:extLst>
          </p:cNvPr>
          <p:cNvSpPr>
            <a:spLocks noGrp="1"/>
          </p:cNvSpPr>
          <p:nvPr>
            <p:ph type="title"/>
          </p:nvPr>
        </p:nvSpPr>
        <p:spPr>
          <a:xfrm>
            <a:off x="777418" y="60342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85D9AFD6-FBEA-46BE-B971-9E8E5176E6C3}"/>
              </a:ext>
            </a:extLst>
          </p:cNvPr>
          <p:cNvSpPr>
            <a:spLocks noGrp="1"/>
          </p:cNvSpPr>
          <p:nvPr>
            <p:ph type="body" sz="half" idx="2"/>
          </p:nvPr>
        </p:nvSpPr>
        <p:spPr>
          <a:xfrm>
            <a:off x="551895" y="1963334"/>
            <a:ext cx="8852164" cy="2048933"/>
          </a:xfrm>
        </p:spPr>
        <p:txBody>
          <a:bodyPr/>
          <a:lstStyle/>
          <a:p>
            <a:r>
              <a:rPr lang="en-US" b="1" dirty="0">
                <a:solidFill>
                  <a:schemeClr val="tx1"/>
                </a:solidFill>
              </a:rPr>
              <a:t>Allowing users to reserve tools falls in the following requirements definitions:</a:t>
            </a:r>
          </a:p>
          <a:p>
            <a:r>
              <a:rPr lang="en-US" dirty="0">
                <a:solidFill>
                  <a:schemeClr val="tx1"/>
                </a:solidFill>
              </a:rPr>
              <a:t>MOSCOW 				=&gt; Should</a:t>
            </a:r>
          </a:p>
          <a:p>
            <a:r>
              <a:rPr lang="en-US" dirty="0">
                <a:solidFill>
                  <a:schemeClr val="tx1"/>
                </a:solidFill>
              </a:rPr>
              <a:t>FURPS					=&gt; Functional, Usable, Reliable</a:t>
            </a:r>
          </a:p>
          <a:p>
            <a:r>
              <a:rPr lang="en-US" dirty="0">
                <a:solidFill>
                  <a:schemeClr val="tx1"/>
                </a:solidFill>
              </a:rPr>
              <a:t>Audience Orientation	=&gt; Audience</a:t>
            </a:r>
          </a:p>
        </p:txBody>
      </p:sp>
      <p:sp>
        <p:nvSpPr>
          <p:cNvPr id="5" name="TextBox 4">
            <a:extLst>
              <a:ext uri="{FF2B5EF4-FFF2-40B4-BE49-F238E27FC236}">
                <a16:creationId xmlns:a16="http://schemas.microsoft.com/office/drawing/2014/main" id="{435E1911-6EB5-4FBE-89E5-095E57C54BDD}"/>
              </a:ext>
            </a:extLst>
          </p:cNvPr>
          <p:cNvSpPr txBox="1"/>
          <p:nvPr/>
        </p:nvSpPr>
        <p:spPr>
          <a:xfrm>
            <a:off x="537766" y="4161453"/>
            <a:ext cx="8826760" cy="1754326"/>
          </a:xfrm>
          <a:prstGeom prst="rect">
            <a:avLst/>
          </a:prstGeom>
          <a:noFill/>
        </p:spPr>
        <p:txBody>
          <a:bodyPr wrap="square" rtlCol="0">
            <a:spAutoFit/>
          </a:bodyPr>
          <a:lstStyle/>
          <a:p>
            <a:r>
              <a:rPr lang="en-US" dirty="0"/>
              <a:t>Joe stated that his top priority was to be able to keep track of the toolshed inventory as well as record when a tool was checked out and to whom.</a:t>
            </a:r>
          </a:p>
          <a:p>
            <a:endParaRPr lang="en-US" dirty="0"/>
          </a:p>
          <a:p>
            <a:r>
              <a:rPr lang="en-US" dirty="0"/>
              <a:t>While allowing users to reserve tools was not essential to accomplish that task, we believed it should be implemented as an easier way to keep track of supply and demand of the tool inventory. </a:t>
            </a:r>
          </a:p>
        </p:txBody>
      </p:sp>
    </p:spTree>
    <p:extLst>
      <p:ext uri="{BB962C8B-B14F-4D97-AF65-F5344CB8AC3E}">
        <p14:creationId xmlns:p14="http://schemas.microsoft.com/office/powerpoint/2010/main" val="19266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2E3-0AE3-43BD-B128-F805B07D2C45}"/>
              </a:ext>
            </a:extLst>
          </p:cNvPr>
          <p:cNvSpPr>
            <a:spLocks noGrp="1"/>
          </p:cNvSpPr>
          <p:nvPr>
            <p:ph type="title"/>
          </p:nvPr>
        </p:nvSpPr>
        <p:spPr>
          <a:xfrm>
            <a:off x="880654" y="629282"/>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35CD01A0-7B71-4E8A-8141-DCF2C884ABD9}"/>
              </a:ext>
            </a:extLst>
          </p:cNvPr>
          <p:cNvSpPr>
            <a:spLocks noGrp="1"/>
          </p:cNvSpPr>
          <p:nvPr>
            <p:ph type="body" sz="half" idx="2"/>
          </p:nvPr>
        </p:nvSpPr>
        <p:spPr>
          <a:xfrm>
            <a:off x="880654" y="2248560"/>
            <a:ext cx="10788433" cy="4336798"/>
          </a:xfrm>
        </p:spPr>
        <p:txBody>
          <a:bodyPr>
            <a:normAutofit/>
          </a:bodyPr>
          <a:lstStyle/>
          <a:p>
            <a:r>
              <a:rPr lang="en-US" dirty="0">
                <a:solidFill>
                  <a:schemeClr val="tx1"/>
                </a:solidFill>
              </a:rPr>
              <a:t>Scrum Tasks: 												Assigned		FURPS</a:t>
            </a:r>
          </a:p>
          <a:p>
            <a:pPr marL="285750" indent="-285750">
              <a:buFont typeface="Wingdings" panose="05000000000000000000" pitchFamily="2" charset="2"/>
              <a:buChar char="q"/>
            </a:pPr>
            <a:r>
              <a:rPr lang="en-US" dirty="0">
                <a:solidFill>
                  <a:schemeClr val="tx1"/>
                </a:solidFill>
              </a:rPr>
              <a:t>Create an inventory list/Initialize the database				-Ian/Liz			F</a:t>
            </a:r>
          </a:p>
          <a:p>
            <a:pPr marL="285750" indent="-285750">
              <a:buFont typeface="Wingdings" panose="05000000000000000000" pitchFamily="2" charset="2"/>
              <a:buChar char="q"/>
            </a:pPr>
            <a:r>
              <a:rPr lang="en-US" dirty="0">
                <a:solidFill>
                  <a:schemeClr val="tx1"/>
                </a:solidFill>
              </a:rPr>
              <a:t>Create user profiles/sign in page							- Liz				U</a:t>
            </a:r>
          </a:p>
          <a:p>
            <a:pPr marL="285750" indent="-285750">
              <a:buFont typeface="Wingdings" panose="05000000000000000000" pitchFamily="2" charset="2"/>
              <a:buChar char="q"/>
            </a:pPr>
            <a:r>
              <a:rPr lang="en-US" dirty="0">
                <a:solidFill>
                  <a:schemeClr val="tx1"/>
                </a:solidFill>
              </a:rPr>
              <a:t>Create a page to display the inventory list					- Liz				F</a:t>
            </a:r>
          </a:p>
          <a:p>
            <a:pPr marL="285750" indent="-285750">
              <a:buFont typeface="Wingdings" panose="05000000000000000000" pitchFamily="2" charset="2"/>
              <a:buChar char="q"/>
            </a:pPr>
            <a:r>
              <a:rPr lang="en-US" dirty="0">
                <a:solidFill>
                  <a:schemeClr val="tx1"/>
                </a:solidFill>
              </a:rPr>
              <a:t>Create a user reservation page							- Liz				F/U</a:t>
            </a:r>
          </a:p>
          <a:p>
            <a:pPr marL="285750" indent="-285750">
              <a:buFont typeface="Wingdings" panose="05000000000000000000" pitchFamily="2" charset="2"/>
              <a:buChar char="q"/>
            </a:pPr>
            <a:r>
              <a:rPr lang="en-US" dirty="0">
                <a:solidFill>
                  <a:schemeClr val="tx1"/>
                </a:solidFill>
              </a:rPr>
              <a:t>Create a modal to confirm a submission was accepted 	- Ian			F/U/R</a:t>
            </a:r>
          </a:p>
        </p:txBody>
      </p:sp>
    </p:spTree>
    <p:extLst>
      <p:ext uri="{BB962C8B-B14F-4D97-AF65-F5344CB8AC3E}">
        <p14:creationId xmlns:p14="http://schemas.microsoft.com/office/powerpoint/2010/main" val="356745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E784-DE99-4619-A014-1426866BC6A4}"/>
              </a:ext>
            </a:extLst>
          </p:cNvPr>
          <p:cNvSpPr>
            <a:spLocks noGrp="1"/>
          </p:cNvSpPr>
          <p:nvPr>
            <p:ph type="title"/>
          </p:nvPr>
        </p:nvSpPr>
        <p:spPr>
          <a:xfrm>
            <a:off x="813286" y="580054"/>
            <a:ext cx="6019800" cy="1143000"/>
          </a:xfrm>
        </p:spPr>
        <p:txBody>
          <a:bodyPr/>
          <a:lstStyle/>
          <a:p>
            <a:r>
              <a:rPr lang="en-US" dirty="0"/>
              <a:t>Allow Users to Reserve Tools</a:t>
            </a:r>
            <a:br>
              <a:rPr lang="en-US" dirty="0"/>
            </a:br>
            <a:endParaRPr lang="en-US" dirty="0"/>
          </a:p>
        </p:txBody>
      </p:sp>
      <p:sp>
        <p:nvSpPr>
          <p:cNvPr id="4" name="Text Placeholder 3">
            <a:extLst>
              <a:ext uri="{FF2B5EF4-FFF2-40B4-BE49-F238E27FC236}">
                <a16:creationId xmlns:a16="http://schemas.microsoft.com/office/drawing/2014/main" id="{F565BECE-D4E4-4A6F-AC21-025B3C8B7177}"/>
              </a:ext>
            </a:extLst>
          </p:cNvPr>
          <p:cNvSpPr>
            <a:spLocks noGrp="1"/>
          </p:cNvSpPr>
          <p:nvPr>
            <p:ph type="body" sz="half" idx="2"/>
          </p:nvPr>
        </p:nvSpPr>
        <p:spPr>
          <a:xfrm>
            <a:off x="811698" y="1723054"/>
            <a:ext cx="9498372" cy="4870693"/>
          </a:xfrm>
        </p:spPr>
        <p:txBody>
          <a:bodyPr>
            <a:normAutofit/>
          </a:bodyPr>
          <a:lstStyle/>
          <a:p>
            <a:r>
              <a:rPr lang="en-US" dirty="0">
                <a:solidFill>
                  <a:schemeClr val="tx1"/>
                </a:solidFill>
              </a:rPr>
              <a:t>These tasks were completed intermittently through out the various sprints of phase 3 with the last being completed during the final phase of testing and development. Following the completion of phase 3.</a:t>
            </a:r>
          </a:p>
          <a:p>
            <a:endParaRPr lang="en-US" dirty="0">
              <a:solidFill>
                <a:schemeClr val="tx1"/>
              </a:solidFill>
            </a:endParaRPr>
          </a:p>
          <a:p>
            <a:r>
              <a:rPr lang="en-US" dirty="0">
                <a:solidFill>
                  <a:schemeClr val="tx1"/>
                </a:solidFill>
              </a:rPr>
              <a:t>The inventory list was put together during the first sprint, with the page to display being created during the second sprint. </a:t>
            </a:r>
          </a:p>
          <a:p>
            <a:endParaRPr lang="en-US" dirty="0">
              <a:solidFill>
                <a:schemeClr val="tx1"/>
              </a:solidFill>
            </a:endParaRPr>
          </a:p>
          <a:p>
            <a:r>
              <a:rPr lang="en-US" dirty="0">
                <a:solidFill>
                  <a:schemeClr val="tx1"/>
                </a:solidFill>
              </a:rPr>
              <a:t>The User profile pages and sign in pages were also completed during the first sprint. The user reservation page was also created at this time, but was also polished during the third sprint.</a:t>
            </a:r>
          </a:p>
          <a:p>
            <a:endParaRPr lang="en-US" dirty="0">
              <a:solidFill>
                <a:schemeClr val="tx1"/>
              </a:solidFill>
            </a:endParaRPr>
          </a:p>
          <a:p>
            <a:r>
              <a:rPr lang="en-US" dirty="0">
                <a:solidFill>
                  <a:schemeClr val="tx1"/>
                </a:solidFill>
              </a:rPr>
              <a:t>The modal to alert users their order had been accepted was completed shortly after the completion of phase 3 of this project.</a:t>
            </a:r>
          </a:p>
        </p:txBody>
      </p:sp>
    </p:spTree>
    <p:extLst>
      <p:ext uri="{BB962C8B-B14F-4D97-AF65-F5344CB8AC3E}">
        <p14:creationId xmlns:p14="http://schemas.microsoft.com/office/powerpoint/2010/main" val="15105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BD6-D535-4A60-82C7-F42F41FBBB5F}"/>
              </a:ext>
            </a:extLst>
          </p:cNvPr>
          <p:cNvSpPr>
            <a:spLocks noGrp="1"/>
          </p:cNvSpPr>
          <p:nvPr>
            <p:ph type="title"/>
          </p:nvPr>
        </p:nvSpPr>
        <p:spPr>
          <a:xfrm>
            <a:off x="4722810" y="1447800"/>
            <a:ext cx="7469189" cy="548780"/>
          </a:xfrm>
        </p:spPr>
        <p:txBody>
          <a:bodyPr/>
          <a:lstStyle/>
          <a:p>
            <a:r>
              <a:rPr lang="en-US" dirty="0"/>
              <a:t>Allow Admin/Users to Search Tools</a:t>
            </a:r>
          </a:p>
        </p:txBody>
      </p:sp>
      <p:sp>
        <p:nvSpPr>
          <p:cNvPr id="3" name="Picture Placeholder 2">
            <a:extLst>
              <a:ext uri="{FF2B5EF4-FFF2-40B4-BE49-F238E27FC236}">
                <a16:creationId xmlns:a16="http://schemas.microsoft.com/office/drawing/2014/main" id="{03804E8C-65C6-41EA-9373-E335AAC65EBD}"/>
              </a:ext>
            </a:extLst>
          </p:cNvPr>
          <p:cNvSpPr>
            <a:spLocks noGrp="1"/>
          </p:cNvSpPr>
          <p:nvPr>
            <p:ph type="pic" idx="1"/>
          </p:nvPr>
        </p:nvSpPr>
        <p:spPr/>
      </p:sp>
      <p:sp>
        <p:nvSpPr>
          <p:cNvPr id="4" name="Text Placeholder 3">
            <a:extLst>
              <a:ext uri="{FF2B5EF4-FFF2-40B4-BE49-F238E27FC236}">
                <a16:creationId xmlns:a16="http://schemas.microsoft.com/office/drawing/2014/main" id="{CF95896A-6991-41A3-8C1D-27D4AC2D32B7}"/>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50DB6732-4F53-46D7-8DF9-9E213136A15B}"/>
              </a:ext>
            </a:extLst>
          </p:cNvPr>
          <p:cNvSpPr txBox="1"/>
          <p:nvPr/>
        </p:nvSpPr>
        <p:spPr>
          <a:xfrm>
            <a:off x="9529894" y="478172"/>
            <a:ext cx="1493240" cy="369332"/>
          </a:xfrm>
          <a:prstGeom prst="rect">
            <a:avLst/>
          </a:prstGeom>
          <a:noFill/>
        </p:spPr>
        <p:txBody>
          <a:bodyPr wrap="square" rtlCol="0">
            <a:spAutoFit/>
          </a:bodyPr>
          <a:lstStyle/>
          <a:p>
            <a:r>
              <a:rPr lang="en-US" dirty="0"/>
              <a:t>Ian</a:t>
            </a:r>
          </a:p>
        </p:txBody>
      </p:sp>
    </p:spTree>
    <p:extLst>
      <p:ext uri="{BB962C8B-B14F-4D97-AF65-F5344CB8AC3E}">
        <p14:creationId xmlns:p14="http://schemas.microsoft.com/office/powerpoint/2010/main" val="267524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186</TotalTime>
  <Words>356</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Wingdings</vt:lpstr>
      <vt:lpstr>Wingdings 3</vt:lpstr>
      <vt:lpstr>Slice</vt:lpstr>
      <vt:lpstr>Powerpoint requirements</vt:lpstr>
      <vt:lpstr>Online Inventory Management System</vt:lpstr>
      <vt:lpstr>Project Overview</vt:lpstr>
      <vt:lpstr>Project Overview</vt:lpstr>
      <vt:lpstr>3 requirements to Showcase</vt:lpstr>
      <vt:lpstr>Allow Users to Reserve Tools </vt:lpstr>
      <vt:lpstr>Allow Users to Reserve Tools </vt:lpstr>
      <vt:lpstr>Allow Users to Reserve Tools </vt:lpstr>
      <vt:lpstr>Allow Admin/Users to Search Tools</vt:lpstr>
      <vt:lpstr>Allow Admin/Users to Search Tools</vt:lpstr>
      <vt:lpstr>Allow Admin/Users to Search Tools</vt:lpstr>
      <vt:lpstr>Allow Admin to Check Tools In/Out</vt:lpstr>
      <vt:lpstr>Allow Admin to Check Tools In/Out</vt:lpstr>
      <vt:lpstr>Allow Admin to Check Tools In/Out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Toolshed coop website</dc:title>
  <dc:creator>Joshua Kropf</dc:creator>
  <cp:lastModifiedBy>Joshua Kropf</cp:lastModifiedBy>
  <cp:revision>17</cp:revision>
  <dcterms:created xsi:type="dcterms:W3CDTF">2020-04-09T04:56:11Z</dcterms:created>
  <dcterms:modified xsi:type="dcterms:W3CDTF">2020-04-11T02:17:37Z</dcterms:modified>
</cp:coreProperties>
</file>