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80CAE-C12C-4FCD-BD06-81F7B68E4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FFF984-CBAD-4A6A-9CE9-A901AD969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48C90-6D95-4327-88D5-6DC689856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1FD4-B3B6-4C1F-8D2D-EAACD14FB857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DB111-93DF-41E0-BC53-84C0652D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11865-DD25-45CF-ADA1-55A659EB3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B0D32-F034-4976-A515-6C46F5586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7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0FEA9-E6E3-4800-96C9-6E6F9CE7D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798E7-04E9-484C-9516-4A6440591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3169F-83BA-4D9A-95AA-864A8E9F2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1FD4-B3B6-4C1F-8D2D-EAACD14FB857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EC197-5F91-49D4-A0B9-8B552C640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F2EE-02EA-4CC4-918C-4640F4B74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B0D32-F034-4976-A515-6C46F5586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93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38099E-F4B3-483E-A7D6-BBCCC121A3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AD5A68-AAEE-4CBB-92D5-1D1EBDEBB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5DB92-3164-40F7-9754-E5A8C0028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1FD4-B3B6-4C1F-8D2D-EAACD14FB857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CFFC4-A68B-41C6-9F85-85F756267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B170C-779B-4D61-B888-92EC5845A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B0D32-F034-4976-A515-6C46F5586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957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E520A-2068-4538-A347-676ECFB9D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4396-46D2-4511-9A76-F8365053A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8EFC7-F3EB-4D96-A366-1109A18D8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1FD4-B3B6-4C1F-8D2D-EAACD14FB857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D365B-1D38-4EFB-B0BE-F8B379BD5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F030D-DCA2-4484-AA5B-3603617D3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B0D32-F034-4976-A515-6C46F5586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0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ED635-1DC5-4122-93FE-F0492099D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02350-7C33-455D-8F69-C44B1915F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81742-30D7-456E-A954-04AD4767B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1FD4-B3B6-4C1F-8D2D-EAACD14FB857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FD841-B539-4FC8-B866-D1D25CD67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D835E-80CB-4ACF-AE4D-2BE334A98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B0D32-F034-4976-A515-6C46F5586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97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263C4-9593-403A-A104-F0417973F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BA6AD-5B6A-4A82-B0CB-BB29F847FB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590BC-08EE-45B3-B258-B7AC7454F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4C0D97-611A-44B5-892A-A71988F7A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1FD4-B3B6-4C1F-8D2D-EAACD14FB857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20953-3A98-484E-9EC2-710E7C3E3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0B8BA-84BF-4EFB-BE90-242ABF71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B0D32-F034-4976-A515-6C46F5586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49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4B3D-6646-45EF-90EF-3236FD83E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64076-03F6-4596-B3C8-E04512B84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EF05E3-0D62-4EB3-9402-F9A8A7193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07936-FD92-4044-AE68-2C84F000BF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85E348-9164-4DFE-B369-08420B62DB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D6DF5B-2CEC-4BA6-A9B9-5BF54EA75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1FD4-B3B6-4C1F-8D2D-EAACD14FB857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DDDB85-CFD6-432E-8085-234A739AB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E44CF9-35E3-4BF5-98FB-EEDEF072F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B0D32-F034-4976-A515-6C46F5586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69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DD070-304C-4AD9-8D5E-46B3221EB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077214-2EB8-4EC3-9B1C-367CFD001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1FD4-B3B6-4C1F-8D2D-EAACD14FB857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226CD-F5F6-476F-8737-E2F2431DE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613397-6A32-40E4-8F3B-340B3D54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B0D32-F034-4976-A515-6C46F5586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98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A7D025-8680-43EE-A4FA-8702A9D71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1FD4-B3B6-4C1F-8D2D-EAACD14FB857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0268F3-4A46-4188-991C-34887DD6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8B122-ADEA-4F18-8F15-35374B12D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B0D32-F034-4976-A515-6C46F5586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59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50530-8987-4E9E-B19D-3F256AA81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2DABA-1DC4-483A-B924-2163A9E6A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ABE63B-CEC1-449E-8D16-2DA497A0E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65B74-7435-4098-994B-985AB00DA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1FD4-B3B6-4C1F-8D2D-EAACD14FB857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87E37-C136-4BD5-B8DA-75676DE77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83E19-5DB6-4278-8460-8E6D4614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B0D32-F034-4976-A515-6C46F5586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46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BDA98-34CA-4986-B373-DEEBCF2B3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A389BC-EE4C-429D-BEBB-F8B9B88AE0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AA8739-2442-4DF5-B78B-A83429441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32243-0C4A-4B31-BEDB-02B9B451F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1FD4-B3B6-4C1F-8D2D-EAACD14FB857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7CDB2-D9EC-4EFA-A759-F9567D656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E9404-54E6-4C29-8B9D-C4471B7FF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B0D32-F034-4976-A515-6C46F5586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95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F26CE1-DF25-4D0B-ADCE-0680BAFF3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C9BAA-97E9-4CB2-861A-B16B91B3B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1FA5C-AE0E-4546-A972-726C2C754C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E1FD4-B3B6-4C1F-8D2D-EAACD14FB857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BBA85-8151-421C-8177-657160AE29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11CC1-F83E-46BF-85E1-47A68ACD0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B0D32-F034-4976-A515-6C46F5586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51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4D170-056B-4AE0-AE9B-581EBCE94C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95A23C-8013-4868-A266-FC0DB21EEA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25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FE79141-45AD-4A02-B8B0-DC073DB15F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42" b="7489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3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0DEAA3-C932-4C08-88C7-7B1072C9F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endParaRPr lang="en-US" sz="360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2FE79141-45AD-4A02-B8B0-DC073DB15F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71" y="-258707"/>
            <a:ext cx="10908526" cy="727235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8BB20B-4117-47CF-A61B-CEBC62731120}"/>
                  </a:ext>
                </a:extLst>
              </p:cNvPr>
              <p:cNvSpPr txBox="1"/>
              <p:nvPr/>
            </p:nvSpPr>
            <p:spPr>
              <a:xfrm>
                <a:off x="7356389" y="3080951"/>
                <a:ext cx="14977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/>
                      <m:t>𝑇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/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= 30.0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8BB20B-4117-47CF-A61B-CEBC62731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389" y="3080951"/>
                <a:ext cx="1497782" cy="369332"/>
              </a:xfrm>
              <a:prstGeom prst="rect">
                <a:avLst/>
              </a:prstGeom>
              <a:blipFill>
                <a:blip r:embed="rId3"/>
                <a:stretch>
                  <a:fillRect t="-8197" r="-285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D8E565-90CD-4166-9D58-F78974C0F600}"/>
                  </a:ext>
                </a:extLst>
              </p:cNvPr>
              <p:cNvSpPr txBox="1"/>
              <p:nvPr/>
            </p:nvSpPr>
            <p:spPr>
              <a:xfrm>
                <a:off x="2287051" y="3188043"/>
                <a:ext cx="149778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= 30.0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D8E565-90CD-4166-9D58-F78974C0F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7051" y="3188043"/>
                <a:ext cx="1497782" cy="646331"/>
              </a:xfrm>
              <a:prstGeom prst="rect">
                <a:avLst/>
              </a:prstGeom>
              <a:blipFill>
                <a:blip r:embed="rId4"/>
                <a:stretch>
                  <a:fillRect t="-5660" r="-2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F638227-1C20-4A05-A62E-AE3CC53CDDFE}"/>
                  </a:ext>
                </a:extLst>
              </p:cNvPr>
              <p:cNvSpPr txBox="1"/>
              <p:nvPr/>
            </p:nvSpPr>
            <p:spPr>
              <a:xfrm>
                <a:off x="5074508" y="6367312"/>
                <a:ext cx="149438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 = 20.0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F638227-1C20-4A05-A62E-AE3CC53CD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508" y="6367312"/>
                <a:ext cx="1494383" cy="646331"/>
              </a:xfrm>
              <a:prstGeom prst="rect">
                <a:avLst/>
              </a:prstGeom>
              <a:blipFill>
                <a:blip r:embed="rId5"/>
                <a:stretch>
                  <a:fillRect t="-5660" r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D5763A1-C7AD-4DF0-9FD9-D41BC17A2437}"/>
                  </a:ext>
                </a:extLst>
              </p:cNvPr>
              <p:cNvSpPr txBox="1"/>
              <p:nvPr/>
            </p:nvSpPr>
            <p:spPr>
              <a:xfrm>
                <a:off x="4979773" y="152610"/>
                <a:ext cx="149438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lang="en-US" dirty="0"/>
                  <a:t> = 25.0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D5763A1-C7AD-4DF0-9FD9-D41BC17A2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773" y="152610"/>
                <a:ext cx="1494383" cy="646331"/>
              </a:xfrm>
              <a:prstGeom prst="rect">
                <a:avLst/>
              </a:prstGeom>
              <a:blipFill>
                <a:blip r:embed="rId6"/>
                <a:stretch>
                  <a:fillRect t="-4717" r="-2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FF5C11-92BF-4935-AD70-A0DFF51B933D}"/>
                  </a:ext>
                </a:extLst>
              </p:cNvPr>
              <p:cNvSpPr txBox="1"/>
              <p:nvPr/>
            </p:nvSpPr>
            <p:spPr>
              <a:xfrm>
                <a:off x="7208108" y="1355815"/>
                <a:ext cx="3129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𝑛</m:t>
                      </m:r>
                      <m:r>
                        <a:rPr lang="en-US" i="1"/>
                        <m:t>∙</m:t>
                      </m:r>
                      <m:r>
                        <m:rPr>
                          <m:sty m:val="p"/>
                        </m:rPr>
                        <a:rPr lang="en-US"/>
                        <m:t>∇</m:t>
                      </m:r>
                      <m:r>
                        <a:rPr lang="en-US" i="1"/>
                        <m:t>𝑇</m:t>
                      </m:r>
                      <m:r>
                        <a:rPr lang="en-US" i="1"/>
                        <m:t>=</m:t>
                      </m:r>
                      <m:r>
                        <a:rPr lang="en-US" i="1"/>
                        <m:t>𝑞</m:t>
                      </m:r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r>
                            <a:rPr lang="en-US" i="1"/>
                            <m:t>𝑇</m:t>
                          </m:r>
                        </m:e>
                      </m:d>
                      <m:r>
                        <a:rPr lang="en-US" i="1"/>
                        <m:t>   </m:t>
                      </m:r>
                      <m:r>
                        <a:rPr lang="en-US" i="1"/>
                        <m:t>𝑜𝑛</m:t>
                      </m:r>
                      <m:r>
                        <a:rPr lang="en-US" i="1"/>
                        <m:t>    </m:t>
                      </m:r>
                      <m:r>
                        <a:rPr lang="en-US" i="1"/>
                        <m:t>𝜕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𝛺</m:t>
                          </m:r>
                        </m:e>
                        <m:sub>
                          <m:r>
                            <a:rPr lang="en-US" i="1"/>
                            <m:t>𝐶𝑎𝑡h𝑜𝑑𝑒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FF5C11-92BF-4935-AD70-A0DFF51B9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108" y="1355815"/>
                <a:ext cx="3129126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E01BB92-3432-4731-84C2-6A6F92203D26}"/>
              </a:ext>
            </a:extLst>
          </p:cNvPr>
          <p:cNvCxnSpPr>
            <a:stCxn id="10" idx="1"/>
          </p:cNvCxnSpPr>
          <p:nvPr/>
        </p:nvCxnSpPr>
        <p:spPr>
          <a:xfrm flipH="1">
            <a:off x="5821699" y="1540481"/>
            <a:ext cx="1386409" cy="97206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548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25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Turner</dc:creator>
  <cp:lastModifiedBy>Jacob Turner</cp:lastModifiedBy>
  <cp:revision>2</cp:revision>
  <dcterms:created xsi:type="dcterms:W3CDTF">2019-05-07T04:18:49Z</dcterms:created>
  <dcterms:modified xsi:type="dcterms:W3CDTF">2019-05-07T04:28:53Z</dcterms:modified>
</cp:coreProperties>
</file>