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Jacques Francois Shadow"/>
      <p:regular r:id="rId12"/>
    </p:embeddedFont>
    <p:embeddedFont>
      <p:font typeface="Inter"/>
      <p:regular r:id="rId13"/>
      <p:bold r:id="rId14"/>
      <p:italic r:id="rId15"/>
      <p:boldItalic r:id="rId16"/>
    </p:embeddedFont>
    <p:embeddedFont>
      <p:font typeface="Ribeye"/>
      <p:regular r:id="rId17"/>
    </p:embeddedFont>
    <p:embeddedFont>
      <p:font typeface="Sorts Mill Goudy"/>
      <p:regular r:id="rId18"/>
      <p: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Inter-regular.fntdata"/><Relationship Id="rId12" Type="http://schemas.openxmlformats.org/officeDocument/2006/relationships/font" Target="fonts/JacquesFrancoisShadow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Inter-italic.fntdata"/><Relationship Id="rId14" Type="http://schemas.openxmlformats.org/officeDocument/2006/relationships/font" Target="fonts/Inter-bold.fntdata"/><Relationship Id="rId17" Type="http://schemas.openxmlformats.org/officeDocument/2006/relationships/font" Target="fonts/Ribeye-regular.fntdata"/><Relationship Id="rId16" Type="http://schemas.openxmlformats.org/officeDocument/2006/relationships/font" Target="fonts/Inter-boldItalic.fntdata"/><Relationship Id="rId5" Type="http://schemas.openxmlformats.org/officeDocument/2006/relationships/slide" Target="slides/slide1.xml"/><Relationship Id="rId19" Type="http://schemas.openxmlformats.org/officeDocument/2006/relationships/font" Target="fonts/SortsMillGoudy-italic.fntdata"/><Relationship Id="rId6" Type="http://schemas.openxmlformats.org/officeDocument/2006/relationships/slide" Target="slides/slide2.xml"/><Relationship Id="rId18" Type="http://schemas.openxmlformats.org/officeDocument/2006/relationships/font" Target="fonts/SortsMillGoudy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NOTE: To change images on this slide, select a picture and delete it. Then click the Insert Picture icon in the placeholder to insert your own image.</a:t>
            </a:r>
            <a:endParaRPr/>
          </a:p>
        </p:txBody>
      </p:sp>
      <p:sp>
        <p:nvSpPr>
          <p:cNvPr id="124" name="Google Shape;12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NOTE: To change images on this slide, select a picture and delete it. Then click the Insert Picture icon in the placeholder to insert your own image.</a:t>
            </a:r>
            <a:endParaRPr/>
          </a:p>
        </p:txBody>
      </p:sp>
      <p:sp>
        <p:nvSpPr>
          <p:cNvPr id="132" name="Google Shape;13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NOTE: To change images on this slide, select a picture and delete it. Then click the Insert Picture icon in the placeholder to insert your own image.</a:t>
            </a:r>
            <a:endParaRPr/>
          </a:p>
        </p:txBody>
      </p:sp>
      <p:sp>
        <p:nvSpPr>
          <p:cNvPr id="141" name="Google Shape;141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NOTE: To change images on this slide, select a picture and delete it. Then click the Insert Picture icon in the placeholder to insert your own image.</a:t>
            </a:r>
            <a:endParaRPr/>
          </a:p>
        </p:txBody>
      </p:sp>
      <p:sp>
        <p:nvSpPr>
          <p:cNvPr id="149" name="Google Shape;149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422" l="2124" r="323" t="0"/>
          <a:stretch/>
        </p:blipFill>
        <p:spPr>
          <a:xfrm>
            <a:off x="1524" y="1"/>
            <a:ext cx="1218895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>
            <p:ph type="ctrTitle"/>
          </p:nvPr>
        </p:nvSpPr>
        <p:spPr>
          <a:xfrm>
            <a:off x="838200" y="533400"/>
            <a:ext cx="8458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838200" y="24384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0" type="dt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/>
          <p:nvPr>
            <p:ph idx="11" type="ftr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" type="body"/>
          </p:nvPr>
        </p:nvSpPr>
        <p:spPr>
          <a:xfrm>
            <a:off x="4724400" y="1828800"/>
            <a:ext cx="5943600" cy="3476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55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98" name="Google Shape;98;p13"/>
          <p:cNvSpPr txBox="1"/>
          <p:nvPr>
            <p:ph idx="2" type="body"/>
          </p:nvPr>
        </p:nvSpPr>
        <p:spPr>
          <a:xfrm>
            <a:off x="1523999" y="1828800"/>
            <a:ext cx="2926080" cy="3476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9" name="Google Shape;99;p13"/>
          <p:cNvSpPr txBox="1"/>
          <p:nvPr>
            <p:ph idx="11" type="ftr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0" type="dt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2" type="sldNum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 rot="5400000">
            <a:off x="4358640" y="-1005840"/>
            <a:ext cx="347472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1" type="ftr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0" type="dt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12" type="sldNum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 rot="5400000">
            <a:off x="7283450" y="1920875"/>
            <a:ext cx="4940300" cy="1828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 rot="5400000">
            <a:off x="2482850" y="-593725"/>
            <a:ext cx="49403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15"/>
          <p:cNvSpPr txBox="1"/>
          <p:nvPr>
            <p:ph idx="11" type="ftr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5"/>
          <p:cNvSpPr txBox="1"/>
          <p:nvPr>
            <p:ph idx="10" type="dt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2" type="sldNum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804333" y="1695450"/>
            <a:ext cx="5596467" cy="3295650"/>
          </a:xfrm>
          <a:custGeom>
            <a:rect b="b" l="l" r="r" t="t"/>
            <a:pathLst>
              <a:path extrusionOk="0" h="986" w="1347">
                <a:moveTo>
                  <a:pt x="1279" y="919"/>
                </a:moveTo>
                <a:cubicBezTo>
                  <a:pt x="1211" y="986"/>
                  <a:pt x="121" y="974"/>
                  <a:pt x="65" y="919"/>
                </a:cubicBezTo>
                <a:cubicBezTo>
                  <a:pt x="9" y="863"/>
                  <a:pt x="0" y="128"/>
                  <a:pt x="65" y="64"/>
                </a:cubicBezTo>
                <a:cubicBezTo>
                  <a:pt x="130" y="0"/>
                  <a:pt x="1217" y="3"/>
                  <a:pt x="1279" y="64"/>
                </a:cubicBezTo>
                <a:cubicBezTo>
                  <a:pt x="1341" y="125"/>
                  <a:pt x="1347" y="852"/>
                  <a:pt x="1279" y="9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rotWithShape="0" algn="tl" dir="2700000" dist="63500">
              <a:srgbClr val="000000">
                <a:alpha val="2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" id="23" name="Google Shape;23;p3"/>
          <p:cNvSpPr/>
          <p:nvPr>
            <p:ph idx="2" type="pic"/>
          </p:nvPr>
        </p:nvSpPr>
        <p:spPr>
          <a:xfrm>
            <a:off x="1006022" y="1874520"/>
            <a:ext cx="5193089" cy="2937510"/>
          </a:xfrm>
          <a:prstGeom prst="rect">
            <a:avLst/>
          </a:prstGeom>
          <a:solidFill>
            <a:srgbClr val="D3E8F5"/>
          </a:solidFill>
          <a:ln>
            <a:noFill/>
          </a:ln>
        </p:spPr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7010400" y="2245995"/>
            <a:ext cx="3657600" cy="21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Pictures with Captions">
  <p:cSld name="Two Pictures with Captio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55" y="1716"/>
            <a:ext cx="12188952" cy="6856284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>
            <p:ph type="title"/>
          </p:nvPr>
        </p:nvSpPr>
        <p:spPr>
          <a:xfrm>
            <a:off x="1028580" y="5791200"/>
            <a:ext cx="8115419" cy="7016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None/>
              <a:defRPr sz="2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/>
          <p:nvPr/>
        </p:nvSpPr>
        <p:spPr>
          <a:xfrm>
            <a:off x="762000" y="933449"/>
            <a:ext cx="4114800" cy="4109465"/>
          </a:xfrm>
          <a:custGeom>
            <a:rect b="b" l="l" r="r" t="t"/>
            <a:pathLst>
              <a:path extrusionOk="0" h="1275" w="933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rotWithShape="0" algn="tl" dir="2700000" dist="63500">
              <a:srgbClr val="000000">
                <a:alpha val="2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An empty placeholder to add an image. Click on the placeholder and select the image that you wish to add" id="32" name="Google Shape;32;p4"/>
          <p:cNvSpPr/>
          <p:nvPr>
            <p:ph idx="2" type="pic"/>
          </p:nvPr>
        </p:nvSpPr>
        <p:spPr>
          <a:xfrm>
            <a:off x="992435" y="1113022"/>
            <a:ext cx="3638453" cy="3750319"/>
          </a:xfrm>
          <a:prstGeom prst="rect">
            <a:avLst/>
          </a:prstGeom>
          <a:solidFill>
            <a:srgbClr val="D3E8F5"/>
          </a:solidFill>
          <a:ln>
            <a:noFill/>
          </a:ln>
        </p:spPr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1028581" y="5181600"/>
            <a:ext cx="3566160" cy="493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4"/>
          <p:cNvSpPr/>
          <p:nvPr/>
        </p:nvSpPr>
        <p:spPr>
          <a:xfrm>
            <a:off x="5300133" y="933449"/>
            <a:ext cx="4114800" cy="4109465"/>
          </a:xfrm>
          <a:custGeom>
            <a:rect b="b" l="l" r="r" t="t"/>
            <a:pathLst>
              <a:path extrusionOk="0" h="1275" w="933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rotWithShape="0" algn="tl" dir="2700000" dist="63500">
              <a:srgbClr val="000000">
                <a:alpha val="2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An empty placeholder to add an image. Click on the placeholder and select the image that you wish to add" id="35" name="Google Shape;35;p4"/>
          <p:cNvSpPr/>
          <p:nvPr>
            <p:ph idx="3" type="pic"/>
          </p:nvPr>
        </p:nvSpPr>
        <p:spPr>
          <a:xfrm>
            <a:off x="5530568" y="1113022"/>
            <a:ext cx="3638453" cy="3750319"/>
          </a:xfrm>
          <a:prstGeom prst="rect">
            <a:avLst/>
          </a:prstGeom>
          <a:solidFill>
            <a:srgbClr val="D3E8F5"/>
          </a:solidFill>
          <a:ln>
            <a:noFill/>
          </a:ln>
        </p:spPr>
      </p:sp>
      <p:sp>
        <p:nvSpPr>
          <p:cNvPr id="36" name="Google Shape;36;p4"/>
          <p:cNvSpPr txBox="1"/>
          <p:nvPr>
            <p:ph idx="4" type="body"/>
          </p:nvPr>
        </p:nvSpPr>
        <p:spPr>
          <a:xfrm>
            <a:off x="5566714" y="5181600"/>
            <a:ext cx="3566160" cy="493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Pictures with Caption">
  <p:cSld name="Three Pictures with Ca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55" y="1716"/>
            <a:ext cx="12188952" cy="6856284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5"/>
          <p:cNvSpPr txBox="1"/>
          <p:nvPr>
            <p:ph type="title"/>
          </p:nvPr>
        </p:nvSpPr>
        <p:spPr>
          <a:xfrm>
            <a:off x="1028580" y="5305424"/>
            <a:ext cx="8104083" cy="5799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None/>
              <a:defRPr sz="2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/>
          <p:nvPr/>
        </p:nvSpPr>
        <p:spPr>
          <a:xfrm>
            <a:off x="762000" y="933449"/>
            <a:ext cx="5334000" cy="4109465"/>
          </a:xfrm>
          <a:custGeom>
            <a:rect b="b" l="l" r="r" t="t"/>
            <a:pathLst>
              <a:path extrusionOk="0" h="1275" w="933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rotWithShape="0" algn="tl" dir="2700000" dist="63500">
              <a:srgbClr val="000000">
                <a:alpha val="2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An empty placeholder to add an image. Click on the placeholder and select the image that you wish to add" id="41" name="Google Shape;41;p5"/>
          <p:cNvSpPr/>
          <p:nvPr>
            <p:ph idx="2" type="pic"/>
          </p:nvPr>
        </p:nvSpPr>
        <p:spPr>
          <a:xfrm>
            <a:off x="991888" y="1113022"/>
            <a:ext cx="4874224" cy="3750319"/>
          </a:xfrm>
          <a:prstGeom prst="rect">
            <a:avLst/>
          </a:prstGeom>
          <a:solidFill>
            <a:srgbClr val="D3E8F5"/>
          </a:solidFill>
          <a:ln>
            <a:noFill/>
          </a:ln>
        </p:spPr>
      </p:sp>
      <p:sp>
        <p:nvSpPr>
          <p:cNvPr id="42" name="Google Shape;42;p5"/>
          <p:cNvSpPr/>
          <p:nvPr/>
        </p:nvSpPr>
        <p:spPr>
          <a:xfrm>
            <a:off x="6323873" y="967316"/>
            <a:ext cx="2990942" cy="1934384"/>
          </a:xfrm>
          <a:custGeom>
            <a:rect b="b" l="l" r="r" t="t"/>
            <a:pathLst>
              <a:path extrusionOk="0" h="1275" w="933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rotWithShape="0" algn="tl" dir="2700000" dist="63500">
              <a:srgbClr val="000000">
                <a:alpha val="2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An empty placeholder to add an image. Click on the placeholder and select the image that you wish to add" id="43" name="Google Shape;43;p5"/>
          <p:cNvSpPr/>
          <p:nvPr>
            <p:ph idx="3" type="pic"/>
          </p:nvPr>
        </p:nvSpPr>
        <p:spPr>
          <a:xfrm>
            <a:off x="6506025" y="1109743"/>
            <a:ext cx="2626638" cy="1649530"/>
          </a:xfrm>
          <a:prstGeom prst="rect">
            <a:avLst/>
          </a:prstGeom>
          <a:solidFill>
            <a:srgbClr val="D3E8F5"/>
          </a:solidFill>
          <a:ln>
            <a:noFill/>
          </a:ln>
        </p:spPr>
      </p:sp>
      <p:sp>
        <p:nvSpPr>
          <p:cNvPr id="44" name="Google Shape;44;p5"/>
          <p:cNvSpPr/>
          <p:nvPr/>
        </p:nvSpPr>
        <p:spPr>
          <a:xfrm>
            <a:off x="6323873" y="3060954"/>
            <a:ext cx="2990942" cy="1934384"/>
          </a:xfrm>
          <a:custGeom>
            <a:rect b="b" l="l" r="r" t="t"/>
            <a:pathLst>
              <a:path extrusionOk="0" h="1275" w="933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rotWithShape="0" algn="tl" dir="2700000" dist="63500">
              <a:srgbClr val="000000">
                <a:alpha val="2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An empty placeholder to add an image. Click on the placeholder and select the image that you wish to add" id="45" name="Google Shape;45;p5"/>
          <p:cNvSpPr/>
          <p:nvPr>
            <p:ph idx="4" type="pic"/>
          </p:nvPr>
        </p:nvSpPr>
        <p:spPr>
          <a:xfrm>
            <a:off x="6506025" y="3203381"/>
            <a:ext cx="2626638" cy="1649530"/>
          </a:xfrm>
          <a:prstGeom prst="rect">
            <a:avLst/>
          </a:prstGeom>
          <a:solidFill>
            <a:srgbClr val="D3E8F5"/>
          </a:solidFill>
          <a:ln>
            <a:noFill/>
          </a:ln>
        </p:spPr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1028581" y="5919255"/>
            <a:ext cx="8104082" cy="497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Pictures">
  <p:cSld name="Five Picture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3" y="283"/>
            <a:ext cx="12188952" cy="685971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6"/>
          <p:cNvSpPr txBox="1"/>
          <p:nvPr>
            <p:ph type="title"/>
          </p:nvPr>
        </p:nvSpPr>
        <p:spPr>
          <a:xfrm>
            <a:off x="9677400" y="365126"/>
            <a:ext cx="2133600" cy="15398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None/>
              <a:defRPr sz="2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/>
          <p:nvPr/>
        </p:nvSpPr>
        <p:spPr>
          <a:xfrm>
            <a:off x="4182533" y="265044"/>
            <a:ext cx="5232399" cy="3020023"/>
          </a:xfrm>
          <a:custGeom>
            <a:rect b="b" l="l" r="r" t="t"/>
            <a:pathLst>
              <a:path extrusionOk="0" h="1275" w="933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rotWithShape="0" algn="tl" dir="2700000" dist="63500">
              <a:srgbClr val="000000">
                <a:alpha val="2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An empty placeholder to add an image. Click on the placeholder and select the image that you wish to add" id="51" name="Google Shape;51;p6"/>
          <p:cNvSpPr/>
          <p:nvPr>
            <p:ph idx="2" type="pic"/>
          </p:nvPr>
        </p:nvSpPr>
        <p:spPr>
          <a:xfrm>
            <a:off x="4424435" y="436315"/>
            <a:ext cx="4748594" cy="2677481"/>
          </a:xfrm>
          <a:prstGeom prst="rect">
            <a:avLst/>
          </a:prstGeom>
          <a:solidFill>
            <a:srgbClr val="D3E8F5"/>
          </a:solidFill>
          <a:ln>
            <a:noFill/>
          </a:ln>
        </p:spPr>
      </p:sp>
      <p:sp>
        <p:nvSpPr>
          <p:cNvPr id="52" name="Google Shape;52;p6"/>
          <p:cNvSpPr/>
          <p:nvPr/>
        </p:nvSpPr>
        <p:spPr>
          <a:xfrm>
            <a:off x="816188" y="384723"/>
            <a:ext cx="3146212" cy="1894677"/>
          </a:xfrm>
          <a:custGeom>
            <a:rect b="b" l="l" r="r" t="t"/>
            <a:pathLst>
              <a:path extrusionOk="0" h="1275" w="933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rotWithShape="0" algn="tl" dir="2700000" dist="63500">
              <a:srgbClr val="000000">
                <a:alpha val="2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An empty placeholder to add an image. Click on the placeholder and select the image that you wish to add" id="53" name="Google Shape;53;p6"/>
          <p:cNvSpPr/>
          <p:nvPr>
            <p:ph idx="3" type="pic"/>
          </p:nvPr>
        </p:nvSpPr>
        <p:spPr>
          <a:xfrm>
            <a:off x="1013022" y="538232"/>
            <a:ext cx="2752545" cy="1587658"/>
          </a:xfrm>
          <a:prstGeom prst="rect">
            <a:avLst/>
          </a:prstGeom>
          <a:solidFill>
            <a:srgbClr val="D3E8F5"/>
          </a:solidFill>
          <a:ln>
            <a:noFill/>
          </a:ln>
        </p:spPr>
      </p:sp>
      <p:sp>
        <p:nvSpPr>
          <p:cNvPr id="54" name="Google Shape;54;p6"/>
          <p:cNvSpPr/>
          <p:nvPr/>
        </p:nvSpPr>
        <p:spPr>
          <a:xfrm>
            <a:off x="816188" y="2478361"/>
            <a:ext cx="3146212" cy="1894677"/>
          </a:xfrm>
          <a:custGeom>
            <a:rect b="b" l="l" r="r" t="t"/>
            <a:pathLst>
              <a:path extrusionOk="0" h="1275" w="933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rotWithShape="0" algn="tl" dir="2700000" dist="63500">
              <a:srgbClr val="000000">
                <a:alpha val="2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An empty placeholder to add an image. Click on the placeholder and select the image that you wish to add" id="55" name="Google Shape;55;p6"/>
          <p:cNvSpPr/>
          <p:nvPr>
            <p:ph idx="4" type="pic"/>
          </p:nvPr>
        </p:nvSpPr>
        <p:spPr>
          <a:xfrm>
            <a:off x="1013022" y="2631870"/>
            <a:ext cx="2752545" cy="1587658"/>
          </a:xfrm>
          <a:prstGeom prst="rect">
            <a:avLst/>
          </a:prstGeom>
          <a:solidFill>
            <a:srgbClr val="D3E8F5"/>
          </a:solidFill>
          <a:ln>
            <a:noFill/>
          </a:ln>
        </p:spPr>
      </p:sp>
      <p:sp>
        <p:nvSpPr>
          <p:cNvPr id="56" name="Google Shape;56;p6"/>
          <p:cNvSpPr/>
          <p:nvPr/>
        </p:nvSpPr>
        <p:spPr>
          <a:xfrm>
            <a:off x="816188" y="4571999"/>
            <a:ext cx="3146212" cy="1894677"/>
          </a:xfrm>
          <a:custGeom>
            <a:rect b="b" l="l" r="r" t="t"/>
            <a:pathLst>
              <a:path extrusionOk="0" h="1275" w="933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rotWithShape="0" algn="tl" dir="2700000" dist="63500">
              <a:srgbClr val="000000">
                <a:alpha val="2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An empty placeholder to add an image. Click on the placeholder and select the image that you wish to add" id="57" name="Google Shape;57;p6"/>
          <p:cNvSpPr/>
          <p:nvPr>
            <p:ph idx="5" type="pic"/>
          </p:nvPr>
        </p:nvSpPr>
        <p:spPr>
          <a:xfrm>
            <a:off x="1013022" y="4725508"/>
            <a:ext cx="2752545" cy="1587658"/>
          </a:xfrm>
          <a:prstGeom prst="rect">
            <a:avLst/>
          </a:prstGeom>
          <a:solidFill>
            <a:srgbClr val="D3E8F5"/>
          </a:solidFill>
          <a:ln>
            <a:noFill/>
          </a:ln>
        </p:spPr>
      </p:sp>
      <p:sp>
        <p:nvSpPr>
          <p:cNvPr id="58" name="Google Shape;58;p6"/>
          <p:cNvSpPr/>
          <p:nvPr/>
        </p:nvSpPr>
        <p:spPr>
          <a:xfrm>
            <a:off x="4182533" y="3448511"/>
            <a:ext cx="5232399" cy="3020023"/>
          </a:xfrm>
          <a:custGeom>
            <a:rect b="b" l="l" r="r" t="t"/>
            <a:pathLst>
              <a:path extrusionOk="0" h="1275" w="933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rotWithShape="0" algn="tl" dir="2700000" dist="63500">
              <a:srgbClr val="000000">
                <a:alpha val="2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An empty placeholder to add an image. Click on the placeholder and select the image that you wish to add" id="59" name="Google Shape;59;p6"/>
          <p:cNvSpPr/>
          <p:nvPr>
            <p:ph idx="6" type="pic"/>
          </p:nvPr>
        </p:nvSpPr>
        <p:spPr>
          <a:xfrm>
            <a:off x="4424435" y="3619782"/>
            <a:ext cx="4748594" cy="2677481"/>
          </a:xfrm>
          <a:prstGeom prst="rect">
            <a:avLst/>
          </a:prstGeom>
          <a:solidFill>
            <a:srgbClr val="D3E8F5"/>
          </a:solidFill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7"/>
          <p:cNvPicPr preferRelativeResize="0"/>
          <p:nvPr/>
        </p:nvPicPr>
        <p:blipFill rotWithShape="1">
          <a:blip r:embed="rId2">
            <a:alphaModFix/>
          </a:blip>
          <a:srcRect b="0" l="434" r="0" t="422"/>
          <a:stretch/>
        </p:blipFill>
        <p:spPr>
          <a:xfrm>
            <a:off x="0" y="0"/>
            <a:ext cx="12188952" cy="6857176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7"/>
          <p:cNvSpPr txBox="1"/>
          <p:nvPr>
            <p:ph type="title"/>
          </p:nvPr>
        </p:nvSpPr>
        <p:spPr>
          <a:xfrm>
            <a:off x="3352800" y="533400"/>
            <a:ext cx="7315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" type="body"/>
          </p:nvPr>
        </p:nvSpPr>
        <p:spPr>
          <a:xfrm>
            <a:off x="3352800" y="2438400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09090"/>
              </a:buClr>
              <a:buSzPts val="2000"/>
              <a:buNone/>
              <a:defRPr sz="2000">
                <a:solidFill>
                  <a:srgbClr val="909090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09090"/>
              </a:buClr>
              <a:buSzPts val="1800"/>
              <a:buNone/>
              <a:defRPr sz="1800">
                <a:solidFill>
                  <a:srgbClr val="909090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09090"/>
              </a:buClr>
              <a:buSzPts val="1600"/>
              <a:buNone/>
              <a:defRPr sz="1600">
                <a:solidFill>
                  <a:srgbClr val="909090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09090"/>
              </a:buClr>
              <a:buSzPts val="1600"/>
              <a:buNone/>
              <a:defRPr sz="1600">
                <a:solidFill>
                  <a:srgbClr val="909090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09090"/>
              </a:buClr>
              <a:buSzPts val="1600"/>
              <a:buNone/>
              <a:defRPr sz="1600">
                <a:solidFill>
                  <a:srgbClr val="909090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09090"/>
              </a:buClr>
              <a:buSzPts val="1600"/>
              <a:buNone/>
              <a:defRPr sz="1600">
                <a:solidFill>
                  <a:srgbClr val="909090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09090"/>
              </a:buClr>
              <a:buSzPts val="1600"/>
              <a:buNone/>
              <a:defRPr sz="1600">
                <a:solidFill>
                  <a:srgbClr val="909090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09090"/>
              </a:buClr>
              <a:buSzPts val="1600"/>
              <a:buNone/>
              <a:defRPr sz="1600">
                <a:solidFill>
                  <a:srgbClr val="909090"/>
                </a:solidFill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" type="body"/>
          </p:nvPr>
        </p:nvSpPr>
        <p:spPr>
          <a:xfrm>
            <a:off x="1524000" y="1828800"/>
            <a:ext cx="9144000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1" type="ftr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0" type="dt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1524000" y="1825625"/>
            <a:ext cx="4389120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6278880" y="1825625"/>
            <a:ext cx="4389120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1" type="ftr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0" type="dt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" type="body"/>
          </p:nvPr>
        </p:nvSpPr>
        <p:spPr>
          <a:xfrm>
            <a:off x="1524000" y="1828799"/>
            <a:ext cx="4389120" cy="795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8C3A"/>
              </a:buClr>
              <a:buSzPts val="2400"/>
              <a:buNone/>
              <a:defRPr b="0" sz="2400">
                <a:solidFill>
                  <a:srgbClr val="398C3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0" name="Google Shape;80;p10"/>
          <p:cNvSpPr txBox="1"/>
          <p:nvPr>
            <p:ph idx="2" type="body"/>
          </p:nvPr>
        </p:nvSpPr>
        <p:spPr>
          <a:xfrm>
            <a:off x="1524000" y="2624666"/>
            <a:ext cx="4389120" cy="267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3" type="body"/>
          </p:nvPr>
        </p:nvSpPr>
        <p:spPr>
          <a:xfrm>
            <a:off x="6278880" y="1828799"/>
            <a:ext cx="4389120" cy="795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8C3A"/>
              </a:buClr>
              <a:buSzPts val="2400"/>
              <a:buNone/>
              <a:defRPr b="0" sz="2400">
                <a:solidFill>
                  <a:srgbClr val="398C3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2" name="Google Shape;82;p10"/>
          <p:cNvSpPr txBox="1"/>
          <p:nvPr>
            <p:ph idx="4" type="body"/>
          </p:nvPr>
        </p:nvSpPr>
        <p:spPr>
          <a:xfrm>
            <a:off x="6278880" y="2624666"/>
            <a:ext cx="4389120" cy="267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1" type="ftr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0" type="dt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2" type="sldNum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jp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 amt="98000"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2">
            <a:alphaModFix/>
          </a:blip>
          <a:srcRect b="2999" l="525" r="524" t="511"/>
          <a:stretch/>
        </p:blipFill>
        <p:spPr>
          <a:xfrm>
            <a:off x="0" y="0"/>
            <a:ext cx="121888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1524000" y="1828800"/>
            <a:ext cx="9144000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 amt="91000"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ctrTitle"/>
          </p:nvPr>
        </p:nvSpPr>
        <p:spPr>
          <a:xfrm>
            <a:off x="685800" y="228600"/>
            <a:ext cx="9220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Ribeye"/>
              <a:buNone/>
            </a:pPr>
            <a:r>
              <a:rPr b="1" lang="en-US">
                <a:solidFill>
                  <a:srgbClr val="262626"/>
                </a:solidFill>
                <a:latin typeface="Ribeye"/>
                <a:ea typeface="Ribeye"/>
                <a:cs typeface="Ribeye"/>
                <a:sym typeface="Ribeye"/>
              </a:rPr>
              <a:t>The Adventure of Gradient Descent: Finding the Treasure on Math Mountain!</a:t>
            </a:r>
            <a:endParaRPr b="1">
              <a:solidFill>
                <a:srgbClr val="262626"/>
              </a:solidFill>
              <a:latin typeface="Ribeye"/>
              <a:ea typeface="Ribeye"/>
              <a:cs typeface="Ribeye"/>
              <a:sym typeface="Ribeye"/>
            </a:endParaRPr>
          </a:p>
        </p:txBody>
      </p:sp>
      <p:sp>
        <p:nvSpPr>
          <p:cNvPr id="119" name="Google Shape;119;p16"/>
          <p:cNvSpPr txBox="1"/>
          <p:nvPr>
            <p:ph idx="1" type="subTitle"/>
          </p:nvPr>
        </p:nvSpPr>
        <p:spPr>
          <a:xfrm>
            <a:off x="6553200" y="5791200"/>
            <a:ext cx="7086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</a:pPr>
            <a:r>
              <a:rPr lang="en-US">
                <a:solidFill>
                  <a:schemeClr val="lt2"/>
                </a:solidFill>
              </a:rPr>
              <a:t>Mustaffa, Rayyan, Jade, Alhassane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762000" y="2133600"/>
            <a:ext cx="8305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Ribeye"/>
                <a:ea typeface="Ribeye"/>
                <a:cs typeface="Ribeye"/>
                <a:sym typeface="Ribeye"/>
              </a:rPr>
              <a:t>An exciting journey into the world of Deep Learning!</a:t>
            </a:r>
            <a:endParaRPr b="1" i="0" sz="2400" u="none" cap="none" strike="noStrike">
              <a:solidFill>
                <a:schemeClr val="lt2"/>
              </a:solidFill>
              <a:latin typeface="Ribeye"/>
              <a:ea typeface="Ribeye"/>
              <a:cs typeface="Ribeye"/>
              <a:sym typeface="Ribey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 amt="99000"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457200" y="457200"/>
            <a:ext cx="4876800" cy="10826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ibeye"/>
              <a:buNone/>
            </a:pPr>
            <a:r>
              <a:rPr b="0" i="0" lang="en-US">
                <a:solidFill>
                  <a:schemeClr val="accent1"/>
                </a:solidFill>
                <a:latin typeface="Ribeye"/>
                <a:ea typeface="Ribeye"/>
                <a:cs typeface="Ribeye"/>
                <a:sym typeface="Ribeye"/>
              </a:rPr>
              <a:t>Welcome to Math </a:t>
            </a:r>
            <a:br>
              <a:rPr b="0" i="0" lang="en-US">
                <a:solidFill>
                  <a:schemeClr val="accent1"/>
                </a:solidFill>
                <a:latin typeface="Ribeye"/>
                <a:ea typeface="Ribeye"/>
                <a:cs typeface="Ribeye"/>
                <a:sym typeface="Ribeye"/>
              </a:rPr>
            </a:br>
            <a:r>
              <a:rPr b="0" i="0" lang="en-US">
                <a:solidFill>
                  <a:schemeClr val="accent1"/>
                </a:solidFill>
                <a:latin typeface="Ribeye"/>
                <a:ea typeface="Ribeye"/>
                <a:cs typeface="Ribeye"/>
                <a:sym typeface="Ribeye"/>
              </a:rPr>
              <a:t>Mountain!</a:t>
            </a:r>
            <a:endParaRPr>
              <a:solidFill>
                <a:schemeClr val="accent1"/>
              </a:solidFill>
              <a:latin typeface="Ribeye"/>
              <a:ea typeface="Ribeye"/>
              <a:cs typeface="Ribeye"/>
              <a:sym typeface="Ribeye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344900" y="3505200"/>
            <a:ext cx="5674800" cy="2971800"/>
          </a:xfrm>
          <a:prstGeom prst="rect">
            <a:avLst/>
          </a:prstGeom>
          <a:solidFill>
            <a:srgbClr val="F5CEC9">
              <a:alpha val="33725"/>
            </a:srgbClr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>
              <a:solidFill>
                <a:schemeClr val="accen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accen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177800" lvl="0" marL="457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accen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</a:t>
            </a:r>
            <a:r>
              <a:rPr b="1" i="0" lang="en-US" sz="2800">
                <a:solidFill>
                  <a:schemeClr val="accen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A treasure chest is hidden at the bottom.</a:t>
            </a:r>
            <a:endParaRPr/>
          </a:p>
          <a:p>
            <a:pPr indent="-177800" lvl="0" marL="457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1" i="0" lang="en-US" sz="2800">
                <a:solidFill>
                  <a:schemeClr val="accen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But the mountain is covered in fog!</a:t>
            </a:r>
            <a:endParaRPr/>
          </a:p>
          <a:p>
            <a:pPr indent="-177800" lvl="0" marL="457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1" i="0" lang="en-US" sz="2800">
                <a:solidFill>
                  <a:schemeClr val="accen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Gradient Descent will guide us down.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accen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77225" y="1910248"/>
            <a:ext cx="3317125" cy="159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 amt="98000"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idx="4" type="body"/>
          </p:nvPr>
        </p:nvSpPr>
        <p:spPr>
          <a:xfrm>
            <a:off x="5566714" y="5181600"/>
            <a:ext cx="3566160" cy="493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Caption</a:t>
            </a:r>
            <a:endParaRPr/>
          </a:p>
        </p:txBody>
      </p:sp>
      <p:sp>
        <p:nvSpPr>
          <p:cNvPr id="135" name="Google Shape;135;p18"/>
          <p:cNvSpPr txBox="1"/>
          <p:nvPr>
            <p:ph type="title"/>
          </p:nvPr>
        </p:nvSpPr>
        <p:spPr>
          <a:xfrm>
            <a:off x="533400" y="452562"/>
            <a:ext cx="8115419" cy="7016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E8F5"/>
              </a:buClr>
              <a:buSzPts val="3600"/>
              <a:buFont typeface="Ribeye"/>
              <a:buNone/>
            </a:pPr>
            <a:r>
              <a:rPr b="1" lang="en-US" sz="3600">
                <a:solidFill>
                  <a:srgbClr val="D3E8F5"/>
                </a:solidFill>
                <a:latin typeface="Ribeye"/>
                <a:ea typeface="Ribeye"/>
                <a:cs typeface="Ribeye"/>
                <a:sym typeface="Ribeye"/>
              </a:rPr>
              <a:t>The Story of Math Mountain</a:t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533400" y="3505200"/>
            <a:ext cx="5486400" cy="2971800"/>
          </a:xfrm>
          <a:prstGeom prst="rect">
            <a:avLst/>
          </a:prstGeom>
          <a:solidFill>
            <a:srgbClr val="3F3F3F">
              <a:alpha val="33725"/>
            </a:srgbClr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b="1" i="0" sz="2590">
              <a:solidFill>
                <a:schemeClr val="accen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164465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D3E8F5"/>
              </a:buClr>
              <a:buSzPts val="2590"/>
              <a:buFont typeface="Arial"/>
              <a:buChar char="•"/>
            </a:pPr>
            <a:r>
              <a:rPr b="1" lang="en-US" sz="2590">
                <a:solidFill>
                  <a:srgbClr val="D3E8F5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The mountain is like a giant slide.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b="1" sz="2590">
              <a:solidFill>
                <a:srgbClr val="D3E8F5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164465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D3E8F5"/>
              </a:buClr>
              <a:buSzPts val="2590"/>
              <a:buFont typeface="Arial"/>
              <a:buChar char="•"/>
            </a:pPr>
            <a:r>
              <a:rPr b="1" lang="en-US" sz="2590">
                <a:solidFill>
                  <a:srgbClr val="D3E8F5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The fog represents mistakes or errors.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b="1" sz="2590">
              <a:solidFill>
                <a:srgbClr val="D3E8F5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164465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D3E8F5"/>
              </a:buClr>
              <a:buSzPts val="2590"/>
              <a:buFont typeface="Arial"/>
              <a:buChar char="•"/>
            </a:pPr>
            <a:r>
              <a:rPr b="1" lang="en-US" sz="2590">
                <a:solidFill>
                  <a:srgbClr val="D3E8F5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Our goal: Reach the treasure at the bottom!</a:t>
            </a:r>
            <a:endParaRPr sz="2960">
              <a:solidFill>
                <a:srgbClr val="D3E8F5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9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8902" y="2030300"/>
            <a:ext cx="3619549" cy="279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 amt="98000"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838200" y="609600"/>
            <a:ext cx="8104083" cy="11895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Ribeye"/>
              <a:buNone/>
            </a:pPr>
            <a:r>
              <a:rPr b="1" lang="en-US" sz="3600">
                <a:solidFill>
                  <a:srgbClr val="C00000"/>
                </a:solidFill>
                <a:latin typeface="Ribeye"/>
                <a:ea typeface="Ribeye"/>
                <a:cs typeface="Ribeye"/>
                <a:sym typeface="Ribeye"/>
              </a:rPr>
              <a:t>Meet Gradient </a:t>
            </a:r>
            <a:br>
              <a:rPr b="1" lang="en-US" sz="3600">
                <a:solidFill>
                  <a:srgbClr val="C00000"/>
                </a:solidFill>
                <a:latin typeface="Ribeye"/>
                <a:ea typeface="Ribeye"/>
                <a:cs typeface="Ribeye"/>
                <a:sym typeface="Ribeye"/>
              </a:rPr>
            </a:br>
            <a:r>
              <a:rPr b="1" lang="en-US" sz="3600">
                <a:solidFill>
                  <a:srgbClr val="C00000"/>
                </a:solidFill>
                <a:latin typeface="Ribeye"/>
                <a:ea typeface="Ribeye"/>
                <a:cs typeface="Ribeye"/>
                <a:sym typeface="Ribeye"/>
              </a:rPr>
              <a:t>Descent!</a:t>
            </a:r>
            <a:endParaRPr/>
          </a:p>
        </p:txBody>
      </p:sp>
      <p:sp>
        <p:nvSpPr>
          <p:cNvPr id="144" name="Google Shape;144;p19"/>
          <p:cNvSpPr txBox="1"/>
          <p:nvPr>
            <p:ph idx="1" type="body"/>
          </p:nvPr>
        </p:nvSpPr>
        <p:spPr>
          <a:xfrm>
            <a:off x="1028581" y="5919255"/>
            <a:ext cx="8104082" cy="497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/>
              <a:t>Caption</a:t>
            </a:r>
            <a:endParaRPr/>
          </a:p>
        </p:txBody>
      </p:sp>
      <p:sp>
        <p:nvSpPr>
          <p:cNvPr id="145" name="Google Shape;145;p19"/>
          <p:cNvSpPr/>
          <p:nvPr/>
        </p:nvSpPr>
        <p:spPr>
          <a:xfrm>
            <a:off x="533400" y="3505200"/>
            <a:ext cx="5486400" cy="2971800"/>
          </a:xfrm>
          <a:prstGeom prst="rect">
            <a:avLst/>
          </a:prstGeom>
          <a:solidFill>
            <a:srgbClr val="92D050">
              <a:alpha val="33725"/>
            </a:srgbClr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64465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90"/>
              <a:buFont typeface="Arial"/>
              <a:buChar char="•"/>
            </a:pPr>
            <a:r>
              <a:rPr b="1" lang="en-US" sz="2590">
                <a:solidFill>
                  <a:schemeClr val="accen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</a:t>
            </a:r>
            <a:r>
              <a:rPr b="1" i="0" lang="en-US" sz="2590">
                <a:solidFill>
                  <a:schemeClr val="accen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Step 1: Look around (find the slope).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b="1" i="0" sz="2590">
              <a:solidFill>
                <a:schemeClr val="accen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164465" lvl="0" marL="457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590"/>
              <a:buFont typeface="Arial"/>
              <a:buChar char="•"/>
            </a:pPr>
            <a:r>
              <a:rPr b="1" lang="en-US" sz="2590">
                <a:solidFill>
                  <a:schemeClr val="accen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</a:t>
            </a:r>
            <a:r>
              <a:rPr b="1" i="0" lang="en-US" sz="2590">
                <a:solidFill>
                  <a:schemeClr val="accen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Step 2: Take small steps (learning rate).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b="1" i="0" sz="2590">
              <a:solidFill>
                <a:schemeClr val="accen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164465" lvl="0" marL="457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590"/>
              <a:buFont typeface="Arial"/>
              <a:buChar char="•"/>
            </a:pPr>
            <a:r>
              <a:rPr b="1" i="0" lang="en-US" sz="2590">
                <a:solidFill>
                  <a:schemeClr val="accen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Step 3: Keep going until you find the treasure!</a:t>
            </a:r>
            <a:endParaRPr sz="259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 amt="98000"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2495490" y="3429000"/>
            <a:ext cx="8115419" cy="7016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Jacques Francois Shadow"/>
              <a:buNone/>
            </a:pPr>
            <a:r>
              <a:rPr b="1" lang="en-US" sz="2800">
                <a:solidFill>
                  <a:srgbClr val="0C0C0C"/>
                </a:solidFill>
                <a:highlight>
                  <a:srgbClr val="00FFFF"/>
                </a:highlight>
                <a:latin typeface="Jacques Francois Shadow"/>
                <a:ea typeface="Jacques Francois Shadow"/>
                <a:cs typeface="Jacques Francois Shadow"/>
                <a:sym typeface="Jacques Francois Shadow"/>
              </a:rPr>
              <a:t>Why Is Gradient Descent Important?</a:t>
            </a: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304800" y="4114800"/>
            <a:ext cx="5486400" cy="2348006"/>
          </a:xfrm>
          <a:prstGeom prst="rect">
            <a:avLst/>
          </a:prstGeom>
          <a:solidFill>
            <a:srgbClr val="3F3F3F">
              <a:alpha val="33725"/>
            </a:srgbClr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rgbClr val="D3E8F5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rgbClr val="D3E8F5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</a:t>
            </a:r>
            <a:r>
              <a:rPr b="1" i="0" lang="en-US" sz="2000">
                <a:solidFill>
                  <a:srgbClr val="D3E8F5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Helps computers learn quickly and efficiently.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>
              <a:solidFill>
                <a:srgbClr val="D3E8F5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127000" lvl="0" marL="0" marR="0" rtl="0" algn="l">
              <a:spcBef>
                <a:spcPts val="300"/>
              </a:spcBef>
              <a:spcAft>
                <a:spcPts val="0"/>
              </a:spcAft>
              <a:buClr>
                <a:srgbClr val="D3E8F5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rgbClr val="D3E8F5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</a:t>
            </a:r>
            <a:r>
              <a:rPr b="1" i="0" lang="en-US" sz="2000">
                <a:solidFill>
                  <a:srgbClr val="D3E8F5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Used in face recognition, self-driving cars, and more!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>
              <a:solidFill>
                <a:srgbClr val="D3E8F5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127000" lvl="0" marL="0" marR="0" rtl="0" algn="l">
              <a:spcBef>
                <a:spcPts val="300"/>
              </a:spcBef>
              <a:spcAft>
                <a:spcPts val="0"/>
              </a:spcAft>
              <a:buClr>
                <a:srgbClr val="D3E8F5"/>
              </a:buClr>
              <a:buSzPts val="2000"/>
              <a:buFont typeface="Arial"/>
              <a:buChar char="•"/>
            </a:pPr>
            <a:r>
              <a:rPr b="1" i="0" lang="en-US" sz="2000">
                <a:solidFill>
                  <a:srgbClr val="D3E8F5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It’s the secret sauce of Deep Learning!</a:t>
            </a:r>
            <a:endParaRPr sz="2000">
              <a:solidFill>
                <a:srgbClr val="D3E8F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0"/>
          <p:cNvSpPr/>
          <p:nvPr/>
        </p:nvSpPr>
        <p:spPr>
          <a:xfrm>
            <a:off x="6553200" y="4114800"/>
            <a:ext cx="5181600" cy="2348006"/>
          </a:xfrm>
          <a:prstGeom prst="rect">
            <a:avLst/>
          </a:prstGeom>
          <a:solidFill>
            <a:srgbClr val="FACCAA">
              <a:alpha val="33725"/>
            </a:srgbClr>
          </a:solidFill>
          <a:ln>
            <a:noFill/>
          </a:ln>
          <a:effectLst>
            <a:outerShdw blurRad="190500" sx="1000" rotWithShape="0" algn="ctr" sy="1000">
              <a:srgbClr val="000000">
                <a:alpha val="709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531810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rgbClr val="53181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Face Recognition: "Gradient Descent helps computers learn to recognize your face!“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531810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114300" lvl="0" marL="0" marR="0" rtl="0" algn="l">
              <a:spcBef>
                <a:spcPts val="300"/>
              </a:spcBef>
              <a:spcAft>
                <a:spcPts val="0"/>
              </a:spcAft>
              <a:buClr>
                <a:srgbClr val="531810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rgbClr val="53181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Self-Driving Cars: "It helps cars learn to drive safely on their own!“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531810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114300" lvl="0" marL="0" marR="0" rtl="0" algn="l">
              <a:spcBef>
                <a:spcPts val="300"/>
              </a:spcBef>
              <a:spcAft>
                <a:spcPts val="0"/>
              </a:spcAft>
              <a:buClr>
                <a:srgbClr val="531810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rgbClr val="53181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Video Games: "It helps game characters learn how to beat levels!"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 amt="98000"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0" y="-152400"/>
            <a:ext cx="7315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C2418"/>
              </a:buClr>
              <a:buSzPts val="3600"/>
              <a:buFont typeface="Ribeye"/>
              <a:buNone/>
            </a:pPr>
            <a:r>
              <a:rPr b="1" lang="en-US" sz="3600">
                <a:solidFill>
                  <a:srgbClr val="7C2418"/>
                </a:solidFill>
                <a:latin typeface="Ribeye"/>
                <a:ea typeface="Ribeye"/>
                <a:cs typeface="Ribeye"/>
                <a:sym typeface="Ribeye"/>
              </a:rPr>
              <a:t>Mission Accomplished!</a:t>
            </a:r>
            <a:endParaRPr/>
          </a:p>
        </p:txBody>
      </p:sp>
      <p:sp>
        <p:nvSpPr>
          <p:cNvPr id="159" name="Google Shape;159;p21"/>
          <p:cNvSpPr/>
          <p:nvPr/>
        </p:nvSpPr>
        <p:spPr>
          <a:xfrm>
            <a:off x="6172200" y="3657600"/>
            <a:ext cx="5715000" cy="2933700"/>
          </a:xfrm>
          <a:prstGeom prst="rect">
            <a:avLst/>
          </a:prstGeom>
          <a:solidFill>
            <a:srgbClr val="FACCAA">
              <a:alpha val="33725"/>
            </a:srgbClr>
          </a:solidFill>
          <a:ln>
            <a:noFill/>
          </a:ln>
          <a:effectLst>
            <a:outerShdw blurRad="190500" sx="1000" rotWithShape="0" algn="ctr" sy="1000">
              <a:srgbClr val="000000">
                <a:alpha val="709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531810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53181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"You’ve learned how Gradient Descent works!"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rgbClr val="531810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152400" lvl="0" marL="0" marR="0" rtl="0" algn="l">
              <a:spcBef>
                <a:spcPts val="300"/>
              </a:spcBef>
              <a:spcAft>
                <a:spcPts val="0"/>
              </a:spcAft>
              <a:buClr>
                <a:srgbClr val="531810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53181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"It’s a key tool in Deep Learning."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rgbClr val="531810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152400" lvl="0" marL="0" marR="0" rtl="0" algn="l">
              <a:spcBef>
                <a:spcPts val="300"/>
              </a:spcBef>
              <a:spcAft>
                <a:spcPts val="0"/>
              </a:spcAft>
              <a:buClr>
                <a:srgbClr val="531810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53181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"Who knows? Maybe you’ll use it to build amazing AI projects one day!"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/>
              <a:t>References</a:t>
            </a:r>
            <a:endParaRPr/>
          </a:p>
        </p:txBody>
      </p:sp>
      <p:sp>
        <p:nvSpPr>
          <p:cNvPr id="165" name="Google Shape;165;p22"/>
          <p:cNvSpPr txBox="1"/>
          <p:nvPr>
            <p:ph idx="1" type="body"/>
          </p:nvPr>
        </p:nvSpPr>
        <p:spPr>
          <a:xfrm>
            <a:off x="1524000" y="1828800"/>
            <a:ext cx="9144000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b="0" i="0" lang="en-US" sz="3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"Goodfellow, I., Bengio, Y., &amp; Courville, A. (2016). </a:t>
            </a:r>
            <a:r>
              <a:rPr b="0" i="1" lang="en-US" sz="3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Deep Learning</a:t>
            </a:r>
            <a:r>
              <a:rPr b="0" i="0" lang="en-US" sz="3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. MIT Press."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b="0" i="0" lang="en-US" sz="3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"Gradient Descent Explained. Towards Data Science."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b="0" i="0" lang="en-US" sz="3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"What is Gradient Descent? IBM Cloud Learn Hub."</a:t>
            </a:r>
            <a:endParaRPr/>
          </a:p>
          <a:p>
            <a:pPr indent="-25400" lvl="0" marL="22860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hildrenFriends">
      <a:dk1>
        <a:srgbClr val="404040"/>
      </a:dk1>
      <a:lt1>
        <a:srgbClr val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hildren Friends 16x9">
  <a:themeElements>
    <a:clrScheme name="ChildrenFriends">
      <a:dk1>
        <a:srgbClr val="404040"/>
      </a:dk1>
      <a:lt1>
        <a:srgbClr val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