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IBM Plex Sans Condensed Bold" charset="1" panose="020B0806050203000203"/>
      <p:regular r:id="rId12"/>
    </p:embeddedFont>
    <p:embeddedFont>
      <p:font typeface="IBM Plex Sans Condensed" charset="1" panose="020B0506050203000203"/>
      <p:regular r:id="rId13"/>
    </p:embeddedFont>
    <p:embeddedFont>
      <p:font typeface="IBM Plex Sans Condensed Italics" charset="1" panose="020B0506050203000203"/>
      <p:regular r:id="rId14"/>
    </p:embeddedFont>
    <p:embeddedFont>
      <p:font typeface="IBM Plex Sans Condensed Bold Italics" charset="1" panose="020B0806050203000203"/>
      <p:regular r:id="rId15"/>
    </p:embeddedFont>
    <p:embeddedFont>
      <p:font typeface="League Spartan" charset="1" panose="00000800000000000000"/>
      <p:regular r:id="rId16"/>
    </p:embeddedFont>
    <p:embeddedFont>
      <p:font typeface="Gagalin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png" Type="http://schemas.openxmlformats.org/officeDocument/2006/relationships/image"/><Relationship Id="rId12" Target="../media/image16.svg" Type="http://schemas.openxmlformats.org/officeDocument/2006/relationships/image"/><Relationship Id="rId13" Target="../media/image17.png" Type="http://schemas.openxmlformats.org/officeDocument/2006/relationships/image"/><Relationship Id="rId14" Target="../media/image18.svg" Type="http://schemas.openxmlformats.org/officeDocument/2006/relationships/image"/><Relationship Id="rId15" Target="../media/image19.png" Type="http://schemas.openxmlformats.org/officeDocument/2006/relationships/image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21.png" Type="http://schemas.openxmlformats.org/officeDocument/2006/relationships/image"/><Relationship Id="rId12" Target="../media/image22.svg" Type="http://schemas.openxmlformats.org/officeDocument/2006/relationships/image"/><Relationship Id="rId13" Target="../media/image23.png" Type="http://schemas.openxmlformats.org/officeDocument/2006/relationships/image"/><Relationship Id="rId14" Target="../media/image24.svg" Type="http://schemas.openxmlformats.org/officeDocument/2006/relationships/image"/><Relationship Id="rId15" Target="../media/image25.png" Type="http://schemas.openxmlformats.org/officeDocument/2006/relationships/image"/><Relationship Id="rId16" Target="../media/image26.svg" Type="http://schemas.openxmlformats.org/officeDocument/2006/relationships/image"/><Relationship Id="rId17" Target="../media/image27.png" Type="http://schemas.openxmlformats.org/officeDocument/2006/relationships/image"/><Relationship Id="rId18" Target="../media/image28.png" Type="http://schemas.openxmlformats.org/officeDocument/2006/relationships/image"/><Relationship Id="rId19" Target="../media/image29.png" Type="http://schemas.openxmlformats.org/officeDocument/2006/relationships/image"/><Relationship Id="rId2" Target="../media/image6.png" Type="http://schemas.openxmlformats.org/officeDocument/2006/relationships/image"/><Relationship Id="rId20" Target="../media/image19.png" Type="http://schemas.openxmlformats.org/officeDocument/2006/relationships/image"/><Relationship Id="rId3" Target="../media/image7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20.sv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21.png" Type="http://schemas.openxmlformats.org/officeDocument/2006/relationships/image"/><Relationship Id="rId12" Target="../media/image22.svg" Type="http://schemas.openxmlformats.org/officeDocument/2006/relationships/image"/><Relationship Id="rId13" Target="../media/image30.png" Type="http://schemas.openxmlformats.org/officeDocument/2006/relationships/image"/><Relationship Id="rId14" Target="../media/image31.png" Type="http://schemas.openxmlformats.org/officeDocument/2006/relationships/image"/><Relationship Id="rId15" Target="../media/image32.png" Type="http://schemas.openxmlformats.org/officeDocument/2006/relationships/image"/><Relationship Id="rId16" Target="../media/image33.png" Type="http://schemas.openxmlformats.org/officeDocument/2006/relationships/image"/><Relationship Id="rId17" Target="../media/image34.png" Type="http://schemas.openxmlformats.org/officeDocument/2006/relationships/image"/><Relationship Id="rId18" Target="../media/image35.png" Type="http://schemas.openxmlformats.org/officeDocument/2006/relationships/image"/><Relationship Id="rId19" Target="../media/image36.png" Type="http://schemas.openxmlformats.org/officeDocument/2006/relationships/image"/><Relationship Id="rId2" Target="../media/image6.png" Type="http://schemas.openxmlformats.org/officeDocument/2006/relationships/image"/><Relationship Id="rId20" Target="../media/image37.png" Type="http://schemas.openxmlformats.org/officeDocument/2006/relationships/image"/><Relationship Id="rId21" Target="../media/image38.png" Type="http://schemas.openxmlformats.org/officeDocument/2006/relationships/image"/><Relationship Id="rId22" Target="../media/image39.png" Type="http://schemas.openxmlformats.org/officeDocument/2006/relationships/image"/><Relationship Id="rId23" Target="../media/image40.png" Type="http://schemas.openxmlformats.org/officeDocument/2006/relationships/image"/><Relationship Id="rId24" Target="../media/image41.png" Type="http://schemas.openxmlformats.org/officeDocument/2006/relationships/image"/><Relationship Id="rId25" Target="../media/image42.png" Type="http://schemas.openxmlformats.org/officeDocument/2006/relationships/image"/><Relationship Id="rId26" Target="../media/image43.png" Type="http://schemas.openxmlformats.org/officeDocument/2006/relationships/image"/><Relationship Id="rId27" Target="../media/image44.png" Type="http://schemas.openxmlformats.org/officeDocument/2006/relationships/image"/><Relationship Id="rId28" Target="../media/image45.png" Type="http://schemas.openxmlformats.org/officeDocument/2006/relationships/image"/><Relationship Id="rId29" Target="../media/image46.png" Type="http://schemas.openxmlformats.org/officeDocument/2006/relationships/image"/><Relationship Id="rId3" Target="../media/image7.svg" Type="http://schemas.openxmlformats.org/officeDocument/2006/relationships/image"/><Relationship Id="rId30" Target="../media/image47.png" Type="http://schemas.openxmlformats.org/officeDocument/2006/relationships/image"/><Relationship Id="rId31" Target="../media/image48.png" Type="http://schemas.openxmlformats.org/officeDocument/2006/relationships/image"/><Relationship Id="rId32" Target="../media/image49.png" Type="http://schemas.openxmlformats.org/officeDocument/2006/relationships/image"/><Relationship Id="rId33" Target="../media/image50.png" Type="http://schemas.openxmlformats.org/officeDocument/2006/relationships/image"/><Relationship Id="rId34" Target="../media/image19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20.sv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10.png" Type="http://schemas.openxmlformats.org/officeDocument/2006/relationships/image"/><Relationship Id="rId13" Target="../media/image17.png" Type="http://schemas.openxmlformats.org/officeDocument/2006/relationships/image"/><Relationship Id="rId14" Target="../media/image18.sv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svg" Type="http://schemas.openxmlformats.org/officeDocument/2006/relationships/image"/><Relationship Id="rId19" Target="../media/image19.png" Type="http://schemas.openxmlformats.org/officeDocument/2006/relationships/image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20.sv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21.png" Type="http://schemas.openxmlformats.org/officeDocument/2006/relationships/image"/><Relationship Id="rId12" Target="../media/image22.svg" Type="http://schemas.openxmlformats.org/officeDocument/2006/relationships/image"/><Relationship Id="rId13" Target="../media/image19.png" Type="http://schemas.openxmlformats.org/officeDocument/2006/relationships/image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20.sv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09033" y="0"/>
            <a:ext cx="8469944" cy="10287000"/>
          </a:xfrm>
          <a:custGeom>
            <a:avLst/>
            <a:gdLst/>
            <a:ahLst/>
            <a:cxnLst/>
            <a:rect r="r" b="b" t="t" l="l"/>
            <a:pathLst>
              <a:path h="10287000" w="8469944">
                <a:moveTo>
                  <a:pt x="0" y="0"/>
                </a:moveTo>
                <a:lnTo>
                  <a:pt x="8469944" y="0"/>
                </a:lnTo>
                <a:lnTo>
                  <a:pt x="846994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1014" b="-9123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909033" y="0"/>
            <a:ext cx="8469944" cy="10287000"/>
          </a:xfrm>
          <a:custGeom>
            <a:avLst/>
            <a:gdLst/>
            <a:ahLst/>
            <a:cxnLst/>
            <a:rect r="r" b="b" t="t" l="l"/>
            <a:pathLst>
              <a:path h="10287000" w="8469944">
                <a:moveTo>
                  <a:pt x="0" y="0"/>
                </a:moveTo>
                <a:lnTo>
                  <a:pt x="8469944" y="0"/>
                </a:lnTo>
                <a:lnTo>
                  <a:pt x="846994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63141" y="390106"/>
            <a:ext cx="2224859" cy="1287266"/>
          </a:xfrm>
          <a:custGeom>
            <a:avLst/>
            <a:gdLst/>
            <a:ahLst/>
            <a:cxnLst/>
            <a:rect r="r" b="b" t="t" l="l"/>
            <a:pathLst>
              <a:path h="1287266" w="2224859">
                <a:moveTo>
                  <a:pt x="0" y="0"/>
                </a:moveTo>
                <a:lnTo>
                  <a:pt x="2224859" y="0"/>
                </a:lnTo>
                <a:lnTo>
                  <a:pt x="2224859" y="1287266"/>
                </a:lnTo>
                <a:lnTo>
                  <a:pt x="0" y="1287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063141" y="390106"/>
            <a:ext cx="2224859" cy="1287266"/>
          </a:xfrm>
          <a:custGeom>
            <a:avLst/>
            <a:gdLst/>
            <a:ahLst/>
            <a:cxnLst/>
            <a:rect r="r" b="b" t="t" l="l"/>
            <a:pathLst>
              <a:path h="1287266" w="2224859">
                <a:moveTo>
                  <a:pt x="0" y="0"/>
                </a:moveTo>
                <a:lnTo>
                  <a:pt x="2224859" y="0"/>
                </a:lnTo>
                <a:lnTo>
                  <a:pt x="2224859" y="1287266"/>
                </a:lnTo>
                <a:lnTo>
                  <a:pt x="0" y="12872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61036" r="-7525" b="-6103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1784" y="390106"/>
            <a:ext cx="933831" cy="1277207"/>
          </a:xfrm>
          <a:custGeom>
            <a:avLst/>
            <a:gdLst/>
            <a:ahLst/>
            <a:cxnLst/>
            <a:rect r="r" b="b" t="t" l="l"/>
            <a:pathLst>
              <a:path h="1277207" w="933831">
                <a:moveTo>
                  <a:pt x="0" y="0"/>
                </a:moveTo>
                <a:lnTo>
                  <a:pt x="933832" y="0"/>
                </a:lnTo>
                <a:lnTo>
                  <a:pt x="933832" y="1277207"/>
                </a:lnTo>
                <a:lnTo>
                  <a:pt x="0" y="12772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6" r="0" b="-24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61784" y="390106"/>
            <a:ext cx="933831" cy="1277207"/>
          </a:xfrm>
          <a:custGeom>
            <a:avLst/>
            <a:gdLst/>
            <a:ahLst/>
            <a:cxnLst/>
            <a:rect r="r" b="b" t="t" l="l"/>
            <a:pathLst>
              <a:path h="1277207" w="933831">
                <a:moveTo>
                  <a:pt x="0" y="0"/>
                </a:moveTo>
                <a:lnTo>
                  <a:pt x="933832" y="0"/>
                </a:lnTo>
                <a:lnTo>
                  <a:pt x="933832" y="1277207"/>
                </a:lnTo>
                <a:lnTo>
                  <a:pt x="0" y="12772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6993255"/>
            <a:ext cx="5163312" cy="3293745"/>
          </a:xfrm>
          <a:custGeom>
            <a:avLst/>
            <a:gdLst/>
            <a:ahLst/>
            <a:cxnLst/>
            <a:rect r="r" b="b" t="t" l="l"/>
            <a:pathLst>
              <a:path h="3293745" w="5163312">
                <a:moveTo>
                  <a:pt x="0" y="0"/>
                </a:moveTo>
                <a:lnTo>
                  <a:pt x="5163312" y="0"/>
                </a:lnTo>
                <a:lnTo>
                  <a:pt x="5163312" y="3293745"/>
                </a:lnTo>
                <a:lnTo>
                  <a:pt x="0" y="329374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77210" t="0" r="0" b="-8486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6993255"/>
            <a:ext cx="5163312" cy="3293745"/>
          </a:xfrm>
          <a:custGeom>
            <a:avLst/>
            <a:gdLst/>
            <a:ahLst/>
            <a:cxnLst/>
            <a:rect r="r" b="b" t="t" l="l"/>
            <a:pathLst>
              <a:path h="3293745" w="5163312">
                <a:moveTo>
                  <a:pt x="0" y="0"/>
                </a:moveTo>
                <a:lnTo>
                  <a:pt x="5163312" y="0"/>
                </a:lnTo>
                <a:lnTo>
                  <a:pt x="5163312" y="3293745"/>
                </a:lnTo>
                <a:lnTo>
                  <a:pt x="0" y="329374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689146" y="2788815"/>
            <a:ext cx="7598854" cy="6088856"/>
          </a:xfrm>
          <a:custGeom>
            <a:avLst/>
            <a:gdLst/>
            <a:ahLst/>
            <a:cxnLst/>
            <a:rect r="r" b="b" t="t" l="l"/>
            <a:pathLst>
              <a:path h="6088856" w="7598854">
                <a:moveTo>
                  <a:pt x="0" y="0"/>
                </a:moveTo>
                <a:lnTo>
                  <a:pt x="7598854" y="0"/>
                </a:lnTo>
                <a:lnTo>
                  <a:pt x="7598854" y="6088856"/>
                </a:lnTo>
                <a:lnTo>
                  <a:pt x="0" y="608885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-20411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689146" y="2788815"/>
            <a:ext cx="7598854" cy="6088856"/>
          </a:xfrm>
          <a:custGeom>
            <a:avLst/>
            <a:gdLst/>
            <a:ahLst/>
            <a:cxnLst/>
            <a:rect r="r" b="b" t="t" l="l"/>
            <a:pathLst>
              <a:path h="6088856" w="7598854">
                <a:moveTo>
                  <a:pt x="0" y="0"/>
                </a:moveTo>
                <a:lnTo>
                  <a:pt x="7598854" y="0"/>
                </a:lnTo>
                <a:lnTo>
                  <a:pt x="7598854" y="6088856"/>
                </a:lnTo>
                <a:lnTo>
                  <a:pt x="0" y="608885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899599" y="538063"/>
            <a:ext cx="1047331" cy="1105651"/>
          </a:xfrm>
          <a:custGeom>
            <a:avLst/>
            <a:gdLst/>
            <a:ahLst/>
            <a:cxnLst/>
            <a:rect r="r" b="b" t="t" l="l"/>
            <a:pathLst>
              <a:path h="1105651" w="1047331">
                <a:moveTo>
                  <a:pt x="0" y="0"/>
                </a:moveTo>
                <a:lnTo>
                  <a:pt x="1047331" y="0"/>
                </a:lnTo>
                <a:lnTo>
                  <a:pt x="1047331" y="1105651"/>
                </a:lnTo>
                <a:lnTo>
                  <a:pt x="0" y="1105651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449174" y="1105872"/>
            <a:ext cx="12111723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CODE VERSE HACKATHON 2025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19271" y="3070835"/>
            <a:ext cx="14343870" cy="5806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7640" indent="-473820" lvl="1">
              <a:lnSpc>
                <a:spcPts val="7768"/>
              </a:lnSpc>
              <a:buFont typeface="Arial"/>
              <a:buChar char="•"/>
            </a:pPr>
            <a:r>
              <a:rPr lang="en-US" sz="4389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b="true" sz="4389" u="sng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Problem Statement Title</a:t>
            </a:r>
            <a:r>
              <a:rPr lang="en-US" sz="4389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: </a:t>
            </a:r>
            <a:r>
              <a:rPr lang="en-US" sz="4389" i="true">
                <a:solidFill>
                  <a:srgbClr val="FFFFFF"/>
                </a:solidFill>
                <a:latin typeface="IBM Plex Sans Condensed Italics"/>
                <a:ea typeface="IBM Plex Sans Condensed Italics"/>
                <a:cs typeface="IBM Plex Sans Condensed Italics"/>
                <a:sym typeface="IBM Plex Sans Condensed Italics"/>
              </a:rPr>
              <a:t>Adaptive Travel Itinerary System: Real-Time Dynamic Adjustments Based on Live Events and User Feedback.</a:t>
            </a:r>
          </a:p>
          <a:p>
            <a:pPr algn="just" marL="947640" indent="-473820" lvl="1">
              <a:lnSpc>
                <a:spcPts val="7768"/>
              </a:lnSpc>
              <a:buFont typeface="Arial"/>
              <a:buChar char="•"/>
            </a:pPr>
            <a:r>
              <a:rPr lang="en-US" b="true" sz="4389" u="sng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Team Name</a:t>
            </a:r>
            <a:r>
              <a:rPr lang="en-US" sz="4389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: </a:t>
            </a:r>
            <a:r>
              <a:rPr lang="en-US" sz="4389" i="true">
                <a:solidFill>
                  <a:srgbClr val="FFFFFF"/>
                </a:solidFill>
                <a:latin typeface="IBM Plex Sans Condensed Italics"/>
                <a:ea typeface="IBM Plex Sans Condensed Italics"/>
                <a:cs typeface="IBM Plex Sans Condensed Italics"/>
                <a:sym typeface="IBM Plex Sans Condensed Italics"/>
              </a:rPr>
              <a:t>CodeX4</a:t>
            </a:r>
          </a:p>
          <a:p>
            <a:pPr algn="just" marL="947640" indent="-473820" lvl="1">
              <a:lnSpc>
                <a:spcPts val="7768"/>
              </a:lnSpc>
              <a:buFont typeface="Arial"/>
              <a:buChar char="•"/>
            </a:pPr>
            <a:r>
              <a:rPr lang="en-US" b="true" sz="4389" u="sng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Team Members</a:t>
            </a:r>
            <a:r>
              <a:rPr lang="en-US" sz="4389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: </a:t>
            </a:r>
            <a:r>
              <a:rPr lang="en-US" sz="4389" i="true">
                <a:solidFill>
                  <a:srgbClr val="FFFFFF"/>
                </a:solidFill>
                <a:latin typeface="IBM Plex Sans Condensed Italics"/>
                <a:ea typeface="IBM Plex Sans Condensed Italics"/>
                <a:cs typeface="IBM Plex Sans Condensed Italics"/>
                <a:sym typeface="IBM Plex Sans Condensed Italics"/>
              </a:rPr>
              <a:t>Jayesh Khandelwal, Srushti Panara, Mugdha Phalak, Tanmay Pokale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7924" y="390106"/>
            <a:ext cx="933831" cy="1277207"/>
          </a:xfrm>
          <a:custGeom>
            <a:avLst/>
            <a:gdLst/>
            <a:ahLst/>
            <a:cxnLst/>
            <a:rect r="r" b="b" t="t" l="l"/>
            <a:pathLst>
              <a:path h="1277207" w="933831">
                <a:moveTo>
                  <a:pt x="0" y="0"/>
                </a:moveTo>
                <a:lnTo>
                  <a:pt x="933831" y="0"/>
                </a:lnTo>
                <a:lnTo>
                  <a:pt x="933831" y="1277207"/>
                </a:lnTo>
                <a:lnTo>
                  <a:pt x="0" y="12772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6" r="0" b="-2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7924" y="390106"/>
            <a:ext cx="933831" cy="1277207"/>
          </a:xfrm>
          <a:custGeom>
            <a:avLst/>
            <a:gdLst/>
            <a:ahLst/>
            <a:cxnLst/>
            <a:rect r="r" b="b" t="t" l="l"/>
            <a:pathLst>
              <a:path h="1277207" w="933831">
                <a:moveTo>
                  <a:pt x="0" y="0"/>
                </a:moveTo>
                <a:lnTo>
                  <a:pt x="933831" y="0"/>
                </a:lnTo>
                <a:lnTo>
                  <a:pt x="933831" y="1277207"/>
                </a:lnTo>
                <a:lnTo>
                  <a:pt x="0" y="12772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6993255"/>
            <a:ext cx="5163312" cy="3293745"/>
          </a:xfrm>
          <a:custGeom>
            <a:avLst/>
            <a:gdLst/>
            <a:ahLst/>
            <a:cxnLst/>
            <a:rect r="r" b="b" t="t" l="l"/>
            <a:pathLst>
              <a:path h="3293745" w="5163312">
                <a:moveTo>
                  <a:pt x="0" y="0"/>
                </a:moveTo>
                <a:lnTo>
                  <a:pt x="5163312" y="0"/>
                </a:lnTo>
                <a:lnTo>
                  <a:pt x="5163312" y="3293745"/>
                </a:lnTo>
                <a:lnTo>
                  <a:pt x="0" y="329374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77210" t="0" r="0" b="-8486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993255"/>
            <a:ext cx="5163312" cy="3293745"/>
          </a:xfrm>
          <a:custGeom>
            <a:avLst/>
            <a:gdLst/>
            <a:ahLst/>
            <a:cxnLst/>
            <a:rect r="r" b="b" t="t" l="l"/>
            <a:pathLst>
              <a:path h="3293745" w="5163312">
                <a:moveTo>
                  <a:pt x="0" y="0"/>
                </a:moveTo>
                <a:lnTo>
                  <a:pt x="5163312" y="0"/>
                </a:lnTo>
                <a:lnTo>
                  <a:pt x="5163312" y="3293745"/>
                </a:lnTo>
                <a:lnTo>
                  <a:pt x="0" y="32937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895672" y="390106"/>
            <a:ext cx="2392299" cy="1277207"/>
          </a:xfrm>
          <a:custGeom>
            <a:avLst/>
            <a:gdLst/>
            <a:ahLst/>
            <a:cxnLst/>
            <a:rect r="r" b="b" t="t" l="l"/>
            <a:pathLst>
              <a:path h="1277207" w="2392299">
                <a:moveTo>
                  <a:pt x="0" y="0"/>
                </a:moveTo>
                <a:lnTo>
                  <a:pt x="2392299" y="0"/>
                </a:lnTo>
                <a:lnTo>
                  <a:pt x="2392299" y="1277207"/>
                </a:lnTo>
                <a:lnTo>
                  <a:pt x="0" y="127720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61912" r="0" b="-6191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895672" y="390106"/>
            <a:ext cx="2392299" cy="1277207"/>
          </a:xfrm>
          <a:custGeom>
            <a:avLst/>
            <a:gdLst/>
            <a:ahLst/>
            <a:cxnLst/>
            <a:rect r="r" b="b" t="t" l="l"/>
            <a:pathLst>
              <a:path h="1277207" w="2392299">
                <a:moveTo>
                  <a:pt x="0" y="0"/>
                </a:moveTo>
                <a:lnTo>
                  <a:pt x="2392299" y="0"/>
                </a:lnTo>
                <a:lnTo>
                  <a:pt x="2392299" y="1277207"/>
                </a:lnTo>
                <a:lnTo>
                  <a:pt x="0" y="127720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064508" y="3169444"/>
            <a:ext cx="7598854" cy="6088856"/>
          </a:xfrm>
          <a:custGeom>
            <a:avLst/>
            <a:gdLst/>
            <a:ahLst/>
            <a:cxnLst/>
            <a:rect r="r" b="b" t="t" l="l"/>
            <a:pathLst>
              <a:path h="6088856" w="7598854">
                <a:moveTo>
                  <a:pt x="0" y="0"/>
                </a:moveTo>
                <a:lnTo>
                  <a:pt x="7598855" y="0"/>
                </a:lnTo>
                <a:lnTo>
                  <a:pt x="7598855" y="6088856"/>
                </a:lnTo>
                <a:lnTo>
                  <a:pt x="0" y="60888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20411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95836" y="1740234"/>
            <a:ext cx="5036937" cy="2600891"/>
          </a:xfrm>
          <a:custGeom>
            <a:avLst/>
            <a:gdLst/>
            <a:ahLst/>
            <a:cxnLst/>
            <a:rect r="r" b="b" t="t" l="l"/>
            <a:pathLst>
              <a:path h="2600891" w="5036937">
                <a:moveTo>
                  <a:pt x="0" y="0"/>
                </a:moveTo>
                <a:lnTo>
                  <a:pt x="5036937" y="0"/>
                </a:lnTo>
                <a:lnTo>
                  <a:pt x="5036937" y="2600891"/>
                </a:lnTo>
                <a:lnTo>
                  <a:pt x="0" y="260089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28721" y="4417325"/>
            <a:ext cx="5004052" cy="2591792"/>
          </a:xfrm>
          <a:custGeom>
            <a:avLst/>
            <a:gdLst/>
            <a:ahLst/>
            <a:cxnLst/>
            <a:rect r="r" b="b" t="t" l="l"/>
            <a:pathLst>
              <a:path h="2591792" w="5004052">
                <a:moveTo>
                  <a:pt x="0" y="0"/>
                </a:moveTo>
                <a:lnTo>
                  <a:pt x="5004052" y="0"/>
                </a:lnTo>
                <a:lnTo>
                  <a:pt x="5004052" y="2591792"/>
                </a:lnTo>
                <a:lnTo>
                  <a:pt x="0" y="259179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-305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21755" y="7091870"/>
            <a:ext cx="5004052" cy="2583911"/>
          </a:xfrm>
          <a:custGeom>
            <a:avLst/>
            <a:gdLst/>
            <a:ahLst/>
            <a:cxnLst/>
            <a:rect r="r" b="b" t="t" l="l"/>
            <a:pathLst>
              <a:path h="2583911" w="5004052">
                <a:moveTo>
                  <a:pt x="0" y="0"/>
                </a:moveTo>
                <a:lnTo>
                  <a:pt x="5004052" y="0"/>
                </a:lnTo>
                <a:lnTo>
                  <a:pt x="5004052" y="2583910"/>
                </a:lnTo>
                <a:lnTo>
                  <a:pt x="0" y="258391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837120" y="2175800"/>
            <a:ext cx="4281190" cy="1409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4"/>
              </a:lnSpc>
            </a:pPr>
          </a:p>
          <a:p>
            <a:pPr algn="ctr">
              <a:lnSpc>
                <a:spcPts val="2324"/>
              </a:lnSpc>
            </a:pPr>
            <a:r>
              <a:rPr lang="en-US" b="true" sz="1499" i="true" spc="97">
                <a:solidFill>
                  <a:srgbClr val="FFFFFF"/>
                </a:solidFill>
                <a:latin typeface="IBM Plex Sans Condensed Bold Italics"/>
                <a:ea typeface="IBM Plex Sans Condensed Bold Italics"/>
                <a:cs typeface="IBM Plex Sans Condensed Bold Italics"/>
                <a:sym typeface="IBM Plex Sans Condensed Bold Italics"/>
              </a:rPr>
              <a:t> </a:t>
            </a:r>
            <a:r>
              <a:rPr lang="en-US" b="true" sz="1499" i="true" spc="97">
                <a:solidFill>
                  <a:srgbClr val="FFFFFF"/>
                </a:solidFill>
                <a:latin typeface="IBM Plex Sans Condensed Bold Italics"/>
                <a:ea typeface="IBM Plex Sans Condensed Bold Italics"/>
                <a:cs typeface="IBM Plex Sans Condensed Bold Italics"/>
                <a:sym typeface="IBM Plex Sans Condensed Bold Italics"/>
              </a:rPr>
              <a:t>Real-time adaptive itinerary system</a:t>
            </a:r>
          </a:p>
          <a:p>
            <a:pPr algn="ctr">
              <a:lnSpc>
                <a:spcPts val="2324"/>
              </a:lnSpc>
            </a:pPr>
            <a:r>
              <a:rPr lang="en-US" b="true" sz="1499" i="true" spc="97">
                <a:solidFill>
                  <a:srgbClr val="FFFFFF"/>
                </a:solidFill>
                <a:latin typeface="IBM Plex Sans Condensed Bold Italics"/>
                <a:ea typeface="IBM Plex Sans Condensed Bold Italics"/>
                <a:cs typeface="IBM Plex Sans Condensed Bold Italics"/>
                <a:sym typeface="IBM Plex Sans Condensed Bold Italics"/>
              </a:rPr>
              <a:t>Integrates weather, traffic &amp; event APIs</a:t>
            </a:r>
          </a:p>
          <a:p>
            <a:pPr algn="ctr">
              <a:lnSpc>
                <a:spcPts val="2324"/>
              </a:lnSpc>
            </a:pPr>
            <a:r>
              <a:rPr lang="en-US" b="true" sz="1499" i="true" spc="97">
                <a:solidFill>
                  <a:srgbClr val="FFFFFF"/>
                </a:solidFill>
                <a:latin typeface="IBM Plex Sans Condensed Bold Italics"/>
                <a:ea typeface="IBM Plex Sans Condensed Bold Italics"/>
                <a:cs typeface="IBM Plex Sans Condensed Bold Italics"/>
                <a:sym typeface="IBM Plex Sans Condensed Bold Italics"/>
              </a:rPr>
              <a:t>AI + user feedback loop for personalization</a:t>
            </a:r>
          </a:p>
          <a:p>
            <a:pPr algn="ctr">
              <a:lnSpc>
                <a:spcPts val="2324"/>
              </a:lnSpc>
            </a:pPr>
            <a:r>
              <a:rPr lang="en-US" b="true" sz="1499" i="true" spc="97">
                <a:solidFill>
                  <a:srgbClr val="FFFFFF"/>
                </a:solidFill>
                <a:latin typeface="IBM Plex Sans Condensed Bold Italics"/>
                <a:ea typeface="IBM Plex Sans Condensed Bold Italics"/>
                <a:cs typeface="IBM Plex Sans Condensed Bold Italics"/>
                <a:sym typeface="IBM Plex Sans Condensed Bold Italics"/>
              </a:rPr>
              <a:t>Instant rescheduling &amp; alternative suggestions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911091" y="1632773"/>
            <a:ext cx="411743" cy="698946"/>
          </a:xfrm>
          <a:custGeom>
            <a:avLst/>
            <a:gdLst/>
            <a:ahLst/>
            <a:cxnLst/>
            <a:rect r="r" b="b" t="t" l="l"/>
            <a:pathLst>
              <a:path h="698946" w="411743">
                <a:moveTo>
                  <a:pt x="0" y="0"/>
                </a:moveTo>
                <a:lnTo>
                  <a:pt x="411742" y="0"/>
                </a:lnTo>
                <a:lnTo>
                  <a:pt x="411742" y="698946"/>
                </a:lnTo>
                <a:lnTo>
                  <a:pt x="0" y="69894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631090" y="4609563"/>
            <a:ext cx="4599314" cy="1854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7"/>
              </a:lnSpc>
            </a:pPr>
          </a:p>
          <a:p>
            <a:pPr algn="ctr">
              <a:lnSpc>
                <a:spcPts val="3160"/>
              </a:lnSpc>
            </a:pPr>
            <a:r>
              <a:rPr lang="en-US" sz="1785" spc="116" u="sng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How It Addresses the Problem</a:t>
            </a:r>
          </a:p>
          <a:p>
            <a:pPr algn="ctr">
              <a:lnSpc>
                <a:spcPts val="2387"/>
              </a:lnSpc>
            </a:pPr>
            <a:r>
              <a:rPr lang="en-US" b="true" sz="1349" i="true" spc="87">
                <a:solidFill>
                  <a:srgbClr val="FFFFFF"/>
                </a:solidFill>
                <a:latin typeface="IBM Plex Sans Condensed Bold Italics"/>
                <a:ea typeface="IBM Plex Sans Condensed Bold Italics"/>
                <a:cs typeface="IBM Plex Sans Condensed Bold Italics"/>
                <a:sym typeface="IBM Plex Sans Condensed Bold Italics"/>
              </a:rPr>
              <a:t>Reacts t</a:t>
            </a:r>
            <a:r>
              <a:rPr lang="en-US" b="true" sz="1349" i="true" spc="87">
                <a:solidFill>
                  <a:srgbClr val="FFFFFF"/>
                </a:solidFill>
                <a:latin typeface="IBM Plex Sans Condensed Bold Italics"/>
                <a:ea typeface="IBM Plex Sans Condensed Bold Italics"/>
                <a:cs typeface="IBM Plex Sans Condensed Bold Italics"/>
                <a:sym typeface="IBM Plex Sans Condensed Bold Italics"/>
              </a:rPr>
              <a:t>o sudden changes (weather, traffic, cancellations)</a:t>
            </a:r>
          </a:p>
          <a:p>
            <a:pPr algn="ctr">
              <a:lnSpc>
                <a:spcPts val="2387"/>
              </a:lnSpc>
            </a:pPr>
            <a:r>
              <a:rPr lang="en-US" b="true" sz="1349" i="true" spc="87">
                <a:solidFill>
                  <a:srgbClr val="FFFFFF"/>
                </a:solidFill>
                <a:latin typeface="IBM Plex Sans Condensed Bold Italics"/>
                <a:ea typeface="IBM Plex Sans Condensed Bold Italics"/>
                <a:cs typeface="IBM Plex Sans Condensed Bold Italics"/>
                <a:sym typeface="IBM Plex Sans Condensed Bold Italics"/>
              </a:rPr>
              <a:t>Saves travelers time, energy &amp; stress</a:t>
            </a:r>
          </a:p>
          <a:p>
            <a:pPr algn="ctr">
              <a:lnSpc>
                <a:spcPts val="2387"/>
              </a:lnSpc>
            </a:pPr>
            <a:r>
              <a:rPr lang="en-US" b="true" sz="1349" i="true" spc="87">
                <a:solidFill>
                  <a:srgbClr val="FFFFFF"/>
                </a:solidFill>
                <a:latin typeface="IBM Plex Sans Condensed Bold Italics"/>
                <a:ea typeface="IBM Plex Sans Condensed Bold Italics"/>
                <a:cs typeface="IBM Plex Sans Condensed Bold Italics"/>
                <a:sym typeface="IBM Plex Sans Condensed Bold Italics"/>
              </a:rPr>
              <a:t>Learns preferences and adapts automatically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73710" y="7332967"/>
            <a:ext cx="4609695" cy="1652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9"/>
              </a:lnSpc>
            </a:pPr>
          </a:p>
          <a:p>
            <a:pPr algn="ctr">
              <a:lnSpc>
                <a:spcPts val="2649"/>
              </a:lnSpc>
            </a:pPr>
            <a:r>
              <a:rPr lang="en-US" sz="1709" spc="111" u="sng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1709" spc="111" u="sng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Innovati</a:t>
            </a:r>
            <a:r>
              <a:rPr lang="en-US" sz="1709" spc="111" u="sng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on &amp; Uniqueness</a:t>
            </a:r>
          </a:p>
          <a:p>
            <a:pPr algn="ctr">
              <a:lnSpc>
                <a:spcPts val="2169"/>
              </a:lnSpc>
            </a:pPr>
            <a:r>
              <a:rPr lang="en-US" b="true" sz="1399" i="true" spc="90">
                <a:solidFill>
                  <a:srgbClr val="FFFFFF"/>
                </a:solidFill>
                <a:latin typeface="IBM Plex Sans Condensed Bold Italics"/>
                <a:ea typeface="IBM Plex Sans Condensed Bold Italics"/>
                <a:cs typeface="IBM Plex Sans Condensed Bold Italics"/>
                <a:sym typeface="IBM Plex Sans Condensed Bold Italics"/>
              </a:rPr>
              <a:t>Dynamic rescheduling engine (vs. static apps)</a:t>
            </a:r>
          </a:p>
          <a:p>
            <a:pPr algn="ctr">
              <a:lnSpc>
                <a:spcPts val="2169"/>
              </a:lnSpc>
            </a:pPr>
            <a:r>
              <a:rPr lang="en-US" b="true" sz="1399" i="true" spc="90">
                <a:solidFill>
                  <a:srgbClr val="FFFFFF"/>
                </a:solidFill>
                <a:latin typeface="IBM Plex Sans Condensed Bold Italics"/>
                <a:ea typeface="IBM Plex Sans Condensed Bold Italics"/>
                <a:cs typeface="IBM Plex Sans Condensed Bold Italics"/>
                <a:sym typeface="IBM Plex Sans Condensed Bold Italics"/>
              </a:rPr>
              <a:t>Multi-API integration for real-time accuracy</a:t>
            </a:r>
          </a:p>
          <a:p>
            <a:pPr algn="ctr">
              <a:lnSpc>
                <a:spcPts val="2169"/>
              </a:lnSpc>
            </a:pPr>
            <a:r>
              <a:rPr lang="en-US" b="true" sz="1399" i="true" spc="90">
                <a:solidFill>
                  <a:srgbClr val="FFFFFF"/>
                </a:solidFill>
                <a:latin typeface="IBM Plex Sans Condensed Bold Italics"/>
                <a:ea typeface="IBM Plex Sans Condensed Bold Italics"/>
                <a:cs typeface="IBM Plex Sans Condensed Bold Italics"/>
                <a:sym typeface="IBM Plex Sans Condensed Bold Italics"/>
              </a:rPr>
              <a:t>AI-powered personalization that improves with use</a:t>
            </a:r>
          </a:p>
          <a:p>
            <a:pPr algn="ctr">
              <a:lnSpc>
                <a:spcPts val="2169"/>
              </a:lnSpc>
            </a:pPr>
            <a:r>
              <a:rPr lang="en-US" b="true" sz="1399" i="true" spc="90">
                <a:solidFill>
                  <a:srgbClr val="FFFFFF"/>
                </a:solidFill>
                <a:latin typeface="IBM Plex Sans Condensed Bold Italics"/>
                <a:ea typeface="IBM Plex Sans Condensed Bold Italics"/>
                <a:cs typeface="IBM Plex Sans Condensed Bold Italics"/>
                <a:sym typeface="IBM Plex Sans Condensed Bold Italics"/>
              </a:rPr>
              <a:t>Traveler-first design for stress-free experience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2037648" y="7009117"/>
            <a:ext cx="544008" cy="622613"/>
          </a:xfrm>
          <a:custGeom>
            <a:avLst/>
            <a:gdLst/>
            <a:ahLst/>
            <a:cxnLst/>
            <a:rect r="r" b="b" t="t" l="l"/>
            <a:pathLst>
              <a:path h="622613" w="544008">
                <a:moveTo>
                  <a:pt x="0" y="0"/>
                </a:moveTo>
                <a:lnTo>
                  <a:pt x="544008" y="0"/>
                </a:lnTo>
                <a:lnTo>
                  <a:pt x="544008" y="622613"/>
                </a:lnTo>
                <a:lnTo>
                  <a:pt x="0" y="622613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856170" y="4417325"/>
            <a:ext cx="536875" cy="536875"/>
          </a:xfrm>
          <a:custGeom>
            <a:avLst/>
            <a:gdLst/>
            <a:ahLst/>
            <a:cxnLst/>
            <a:rect r="r" b="b" t="t" l="l"/>
            <a:pathLst>
              <a:path h="536875" w="536875">
                <a:moveTo>
                  <a:pt x="0" y="0"/>
                </a:moveTo>
                <a:lnTo>
                  <a:pt x="536875" y="0"/>
                </a:lnTo>
                <a:lnTo>
                  <a:pt x="536875" y="536875"/>
                </a:lnTo>
                <a:lnTo>
                  <a:pt x="0" y="536875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7568423" y="2429764"/>
            <a:ext cx="9148384" cy="5048872"/>
            <a:chOff x="0" y="0"/>
            <a:chExt cx="13462000" cy="74295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1319530" y="1485900"/>
              <a:ext cx="10831830" cy="4538980"/>
            </a:xfrm>
            <a:custGeom>
              <a:avLst/>
              <a:gdLst/>
              <a:ahLst/>
              <a:cxnLst/>
              <a:rect r="r" b="b" t="t" l="l"/>
              <a:pathLst>
                <a:path h="4538980" w="10831830">
                  <a:moveTo>
                    <a:pt x="0" y="0"/>
                  </a:moveTo>
                  <a:lnTo>
                    <a:pt x="10831830" y="0"/>
                  </a:lnTo>
                  <a:lnTo>
                    <a:pt x="10831830" y="4538980"/>
                  </a:lnTo>
                  <a:lnTo>
                    <a:pt x="0" y="4538980"/>
                  </a:lnTo>
                  <a:close/>
                </a:path>
              </a:pathLst>
            </a:custGeom>
            <a:blipFill>
              <a:blip r:embed="rId19"/>
              <a:stretch>
                <a:fillRect l="0" t="-10306" r="0" b="-10306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3462000" cy="7429500"/>
            </a:xfrm>
            <a:custGeom>
              <a:avLst/>
              <a:gdLst/>
              <a:ahLst/>
              <a:cxnLst/>
              <a:rect r="r" b="b" t="t" l="l"/>
              <a:pathLst>
                <a:path h="7429500" w="13462000">
                  <a:moveTo>
                    <a:pt x="0" y="0"/>
                  </a:moveTo>
                  <a:lnTo>
                    <a:pt x="13462000" y="0"/>
                  </a:lnTo>
                  <a:lnTo>
                    <a:pt x="13462000" y="7429500"/>
                  </a:lnTo>
                  <a:lnTo>
                    <a:pt x="0" y="7429500"/>
                  </a:lnTo>
                  <a:close/>
                </a:path>
              </a:pathLst>
            </a:custGeom>
          </p:spPr>
        </p:sp>
      </p:grpSp>
      <p:sp>
        <p:nvSpPr>
          <p:cNvPr name="TextBox 22" id="22"/>
          <p:cNvSpPr txBox="true"/>
          <p:nvPr/>
        </p:nvSpPr>
        <p:spPr>
          <a:xfrm rot="0">
            <a:off x="2954297" y="599129"/>
            <a:ext cx="11608833" cy="773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7"/>
              </a:lnSpc>
              <a:spcBef>
                <a:spcPct val="0"/>
              </a:spcBef>
            </a:pPr>
            <a:r>
              <a:rPr lang="en-US" b="true" sz="4512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Adaptive Travel</a:t>
            </a:r>
            <a:r>
              <a:rPr lang="en-US" b="true" sz="4512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 Planning with AI &amp; Live Data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899599" y="538063"/>
            <a:ext cx="1047331" cy="1105651"/>
          </a:xfrm>
          <a:custGeom>
            <a:avLst/>
            <a:gdLst/>
            <a:ahLst/>
            <a:cxnLst/>
            <a:rect r="r" b="b" t="t" l="l"/>
            <a:pathLst>
              <a:path h="1105651" w="1047331">
                <a:moveTo>
                  <a:pt x="0" y="0"/>
                </a:moveTo>
                <a:lnTo>
                  <a:pt x="1047331" y="0"/>
                </a:lnTo>
                <a:lnTo>
                  <a:pt x="1047331" y="1105651"/>
                </a:lnTo>
                <a:lnTo>
                  <a:pt x="0" y="1105651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7924" y="390106"/>
            <a:ext cx="933831" cy="1277207"/>
          </a:xfrm>
          <a:custGeom>
            <a:avLst/>
            <a:gdLst/>
            <a:ahLst/>
            <a:cxnLst/>
            <a:rect r="r" b="b" t="t" l="l"/>
            <a:pathLst>
              <a:path h="1277207" w="933831">
                <a:moveTo>
                  <a:pt x="0" y="0"/>
                </a:moveTo>
                <a:lnTo>
                  <a:pt x="933831" y="0"/>
                </a:lnTo>
                <a:lnTo>
                  <a:pt x="933831" y="1277207"/>
                </a:lnTo>
                <a:lnTo>
                  <a:pt x="0" y="12772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6" r="0" b="-2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7924" y="390106"/>
            <a:ext cx="933831" cy="1277207"/>
          </a:xfrm>
          <a:custGeom>
            <a:avLst/>
            <a:gdLst/>
            <a:ahLst/>
            <a:cxnLst/>
            <a:rect r="r" b="b" t="t" l="l"/>
            <a:pathLst>
              <a:path h="1277207" w="933831">
                <a:moveTo>
                  <a:pt x="0" y="0"/>
                </a:moveTo>
                <a:lnTo>
                  <a:pt x="933831" y="0"/>
                </a:lnTo>
                <a:lnTo>
                  <a:pt x="933831" y="1277207"/>
                </a:lnTo>
                <a:lnTo>
                  <a:pt x="0" y="12772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56656" y="2762770"/>
            <a:ext cx="7598854" cy="6088856"/>
          </a:xfrm>
          <a:custGeom>
            <a:avLst/>
            <a:gdLst/>
            <a:ahLst/>
            <a:cxnLst/>
            <a:rect r="r" b="b" t="t" l="l"/>
            <a:pathLst>
              <a:path h="6088856" w="7598854">
                <a:moveTo>
                  <a:pt x="0" y="0"/>
                </a:moveTo>
                <a:lnTo>
                  <a:pt x="7598854" y="0"/>
                </a:lnTo>
                <a:lnTo>
                  <a:pt x="7598854" y="6088856"/>
                </a:lnTo>
                <a:lnTo>
                  <a:pt x="0" y="60888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2041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9102" y="7173337"/>
            <a:ext cx="5226815" cy="3293745"/>
          </a:xfrm>
          <a:custGeom>
            <a:avLst/>
            <a:gdLst/>
            <a:ahLst/>
            <a:cxnLst/>
            <a:rect r="r" b="b" t="t" l="l"/>
            <a:pathLst>
              <a:path h="3293745" w="5226815">
                <a:moveTo>
                  <a:pt x="0" y="0"/>
                </a:moveTo>
                <a:lnTo>
                  <a:pt x="5226815" y="0"/>
                </a:lnTo>
                <a:lnTo>
                  <a:pt x="5226815" y="3293745"/>
                </a:lnTo>
                <a:lnTo>
                  <a:pt x="0" y="329374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75056" t="0" r="0" b="-8486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7738" y="7688029"/>
            <a:ext cx="5163312" cy="3293745"/>
          </a:xfrm>
          <a:custGeom>
            <a:avLst/>
            <a:gdLst/>
            <a:ahLst/>
            <a:cxnLst/>
            <a:rect r="r" b="b" t="t" l="l"/>
            <a:pathLst>
              <a:path h="3293745" w="5163312">
                <a:moveTo>
                  <a:pt x="0" y="0"/>
                </a:moveTo>
                <a:lnTo>
                  <a:pt x="5163312" y="0"/>
                </a:lnTo>
                <a:lnTo>
                  <a:pt x="5163312" y="3293745"/>
                </a:lnTo>
                <a:lnTo>
                  <a:pt x="0" y="32937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895672" y="390106"/>
            <a:ext cx="2392299" cy="1277207"/>
          </a:xfrm>
          <a:custGeom>
            <a:avLst/>
            <a:gdLst/>
            <a:ahLst/>
            <a:cxnLst/>
            <a:rect r="r" b="b" t="t" l="l"/>
            <a:pathLst>
              <a:path h="1277207" w="2392299">
                <a:moveTo>
                  <a:pt x="0" y="0"/>
                </a:moveTo>
                <a:lnTo>
                  <a:pt x="2392299" y="0"/>
                </a:lnTo>
                <a:lnTo>
                  <a:pt x="2392299" y="1277207"/>
                </a:lnTo>
                <a:lnTo>
                  <a:pt x="0" y="127720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61912" r="0" b="-6191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895672" y="390106"/>
            <a:ext cx="2392299" cy="1277207"/>
          </a:xfrm>
          <a:custGeom>
            <a:avLst/>
            <a:gdLst/>
            <a:ahLst/>
            <a:cxnLst/>
            <a:rect r="r" b="b" t="t" l="l"/>
            <a:pathLst>
              <a:path h="1277207" w="2392299">
                <a:moveTo>
                  <a:pt x="0" y="0"/>
                </a:moveTo>
                <a:lnTo>
                  <a:pt x="2392299" y="0"/>
                </a:lnTo>
                <a:lnTo>
                  <a:pt x="2392299" y="1277207"/>
                </a:lnTo>
                <a:lnTo>
                  <a:pt x="0" y="127720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631842" y="2328088"/>
            <a:ext cx="12535641" cy="3643486"/>
          </a:xfrm>
          <a:custGeom>
            <a:avLst/>
            <a:gdLst/>
            <a:ahLst/>
            <a:cxnLst/>
            <a:rect r="r" b="b" t="t" l="l"/>
            <a:pathLst>
              <a:path h="3643486" w="12535641">
                <a:moveTo>
                  <a:pt x="0" y="0"/>
                </a:moveTo>
                <a:lnTo>
                  <a:pt x="12535641" y="0"/>
                </a:lnTo>
                <a:lnTo>
                  <a:pt x="12535641" y="3643486"/>
                </a:lnTo>
                <a:lnTo>
                  <a:pt x="0" y="364348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4199" t="-50256" r="-3469" b="-48718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444079" y="6170543"/>
            <a:ext cx="545482" cy="545482"/>
          </a:xfrm>
          <a:custGeom>
            <a:avLst/>
            <a:gdLst/>
            <a:ahLst/>
            <a:cxnLst/>
            <a:rect r="r" b="b" t="t" l="l"/>
            <a:pathLst>
              <a:path h="545482" w="545482">
                <a:moveTo>
                  <a:pt x="0" y="0"/>
                </a:moveTo>
                <a:lnTo>
                  <a:pt x="545481" y="0"/>
                </a:lnTo>
                <a:lnTo>
                  <a:pt x="545481" y="545482"/>
                </a:lnTo>
                <a:lnTo>
                  <a:pt x="0" y="54548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290469" y="6108866"/>
            <a:ext cx="668836" cy="668836"/>
          </a:xfrm>
          <a:custGeom>
            <a:avLst/>
            <a:gdLst/>
            <a:ahLst/>
            <a:cxnLst/>
            <a:rect r="r" b="b" t="t" l="l"/>
            <a:pathLst>
              <a:path h="668836" w="668836">
                <a:moveTo>
                  <a:pt x="0" y="0"/>
                </a:moveTo>
                <a:lnTo>
                  <a:pt x="668836" y="0"/>
                </a:lnTo>
                <a:lnTo>
                  <a:pt x="668836" y="668836"/>
                </a:lnTo>
                <a:lnTo>
                  <a:pt x="0" y="668836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374146" y="7132803"/>
            <a:ext cx="615414" cy="615414"/>
          </a:xfrm>
          <a:custGeom>
            <a:avLst/>
            <a:gdLst/>
            <a:ahLst/>
            <a:cxnLst/>
            <a:rect r="r" b="b" t="t" l="l"/>
            <a:pathLst>
              <a:path h="615414" w="615414">
                <a:moveTo>
                  <a:pt x="0" y="0"/>
                </a:moveTo>
                <a:lnTo>
                  <a:pt x="615414" y="0"/>
                </a:lnTo>
                <a:lnTo>
                  <a:pt x="615414" y="615415"/>
                </a:lnTo>
                <a:lnTo>
                  <a:pt x="0" y="61541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357713" y="7173337"/>
            <a:ext cx="601591" cy="601591"/>
          </a:xfrm>
          <a:custGeom>
            <a:avLst/>
            <a:gdLst/>
            <a:ahLst/>
            <a:cxnLst/>
            <a:rect r="r" b="b" t="t" l="l"/>
            <a:pathLst>
              <a:path h="601591" w="601591">
                <a:moveTo>
                  <a:pt x="0" y="0"/>
                </a:moveTo>
                <a:lnTo>
                  <a:pt x="601592" y="0"/>
                </a:lnTo>
                <a:lnTo>
                  <a:pt x="601592" y="601592"/>
                </a:lnTo>
                <a:lnTo>
                  <a:pt x="0" y="60159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290469" y="8028653"/>
            <a:ext cx="621291" cy="621291"/>
          </a:xfrm>
          <a:custGeom>
            <a:avLst/>
            <a:gdLst/>
            <a:ahLst/>
            <a:cxnLst/>
            <a:rect r="r" b="b" t="t" l="l"/>
            <a:pathLst>
              <a:path h="621291" w="621291">
                <a:moveTo>
                  <a:pt x="0" y="0"/>
                </a:moveTo>
                <a:lnTo>
                  <a:pt x="621290" y="0"/>
                </a:lnTo>
                <a:lnTo>
                  <a:pt x="621290" y="621290"/>
                </a:lnTo>
                <a:lnTo>
                  <a:pt x="0" y="621290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455214" y="8060680"/>
            <a:ext cx="534346" cy="557235"/>
          </a:xfrm>
          <a:custGeom>
            <a:avLst/>
            <a:gdLst/>
            <a:ahLst/>
            <a:cxnLst/>
            <a:rect r="r" b="b" t="t" l="l"/>
            <a:pathLst>
              <a:path h="557235" w="534346">
                <a:moveTo>
                  <a:pt x="0" y="0"/>
                </a:moveTo>
                <a:lnTo>
                  <a:pt x="534346" y="0"/>
                </a:lnTo>
                <a:lnTo>
                  <a:pt x="534346" y="557235"/>
                </a:lnTo>
                <a:lnTo>
                  <a:pt x="0" y="557235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-2141" t="0" r="-2141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403832" y="6048588"/>
            <a:ext cx="667437" cy="667437"/>
          </a:xfrm>
          <a:custGeom>
            <a:avLst/>
            <a:gdLst/>
            <a:ahLst/>
            <a:cxnLst/>
            <a:rect r="r" b="b" t="t" l="l"/>
            <a:pathLst>
              <a:path h="667437" w="667437">
                <a:moveTo>
                  <a:pt x="0" y="0"/>
                </a:moveTo>
                <a:lnTo>
                  <a:pt x="667437" y="0"/>
                </a:lnTo>
                <a:lnTo>
                  <a:pt x="667437" y="667437"/>
                </a:lnTo>
                <a:lnTo>
                  <a:pt x="0" y="667437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505668" y="6028724"/>
            <a:ext cx="687301" cy="687301"/>
          </a:xfrm>
          <a:custGeom>
            <a:avLst/>
            <a:gdLst/>
            <a:ahLst/>
            <a:cxnLst/>
            <a:rect r="r" b="b" t="t" l="l"/>
            <a:pathLst>
              <a:path h="687301" w="687301">
                <a:moveTo>
                  <a:pt x="0" y="0"/>
                </a:moveTo>
                <a:lnTo>
                  <a:pt x="687301" y="0"/>
                </a:lnTo>
                <a:lnTo>
                  <a:pt x="687301" y="687301"/>
                </a:lnTo>
                <a:lnTo>
                  <a:pt x="0" y="687301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7505668" y="7074315"/>
            <a:ext cx="613714" cy="613714"/>
          </a:xfrm>
          <a:custGeom>
            <a:avLst/>
            <a:gdLst/>
            <a:ahLst/>
            <a:cxnLst/>
            <a:rect r="r" b="b" t="t" l="l"/>
            <a:pathLst>
              <a:path h="613714" w="613714">
                <a:moveTo>
                  <a:pt x="0" y="0"/>
                </a:moveTo>
                <a:lnTo>
                  <a:pt x="613713" y="0"/>
                </a:lnTo>
                <a:lnTo>
                  <a:pt x="613713" y="613714"/>
                </a:lnTo>
                <a:lnTo>
                  <a:pt x="0" y="613714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403832" y="7074315"/>
            <a:ext cx="673902" cy="673902"/>
          </a:xfrm>
          <a:custGeom>
            <a:avLst/>
            <a:gdLst/>
            <a:ahLst/>
            <a:cxnLst/>
            <a:rect r="r" b="b" t="t" l="l"/>
            <a:pathLst>
              <a:path h="673902" w="673902">
                <a:moveTo>
                  <a:pt x="0" y="0"/>
                </a:moveTo>
                <a:lnTo>
                  <a:pt x="673902" y="0"/>
                </a:lnTo>
                <a:lnTo>
                  <a:pt x="673902" y="673903"/>
                </a:lnTo>
                <a:lnTo>
                  <a:pt x="0" y="673903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6403832" y="7971332"/>
            <a:ext cx="646583" cy="646583"/>
          </a:xfrm>
          <a:custGeom>
            <a:avLst/>
            <a:gdLst/>
            <a:ahLst/>
            <a:cxnLst/>
            <a:rect r="r" b="b" t="t" l="l"/>
            <a:pathLst>
              <a:path h="646583" w="646583">
                <a:moveTo>
                  <a:pt x="0" y="0"/>
                </a:moveTo>
                <a:lnTo>
                  <a:pt x="646584" y="0"/>
                </a:lnTo>
                <a:lnTo>
                  <a:pt x="646584" y="646583"/>
                </a:lnTo>
                <a:lnTo>
                  <a:pt x="0" y="646583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7519669" y="8002648"/>
            <a:ext cx="673300" cy="673300"/>
          </a:xfrm>
          <a:custGeom>
            <a:avLst/>
            <a:gdLst/>
            <a:ahLst/>
            <a:cxnLst/>
            <a:rect r="r" b="b" t="t" l="l"/>
            <a:pathLst>
              <a:path h="673300" w="673300">
                <a:moveTo>
                  <a:pt x="0" y="0"/>
                </a:moveTo>
                <a:lnTo>
                  <a:pt x="673300" y="0"/>
                </a:lnTo>
                <a:lnTo>
                  <a:pt x="673300" y="673300"/>
                </a:lnTo>
                <a:lnTo>
                  <a:pt x="0" y="673300"/>
                </a:lnTo>
                <a:lnTo>
                  <a:pt x="0" y="0"/>
                </a:lnTo>
                <a:close/>
              </a:path>
            </a:pathLst>
          </a:custGeom>
          <a:blipFill>
            <a:blip r:embed="rId25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9640769" y="6091743"/>
            <a:ext cx="667437" cy="667437"/>
          </a:xfrm>
          <a:custGeom>
            <a:avLst/>
            <a:gdLst/>
            <a:ahLst/>
            <a:cxnLst/>
            <a:rect r="r" b="b" t="t" l="l"/>
            <a:pathLst>
              <a:path h="667437" w="667437">
                <a:moveTo>
                  <a:pt x="0" y="0"/>
                </a:moveTo>
                <a:lnTo>
                  <a:pt x="667436" y="0"/>
                </a:lnTo>
                <a:lnTo>
                  <a:pt x="667436" y="667437"/>
                </a:lnTo>
                <a:lnTo>
                  <a:pt x="0" y="667437"/>
                </a:lnTo>
                <a:lnTo>
                  <a:pt x="0" y="0"/>
                </a:lnTo>
                <a:close/>
              </a:path>
            </a:pathLst>
          </a:custGeom>
          <a:blipFill>
            <a:blip r:embed="rId26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0613005" y="6008859"/>
            <a:ext cx="687301" cy="687301"/>
          </a:xfrm>
          <a:custGeom>
            <a:avLst/>
            <a:gdLst/>
            <a:ahLst/>
            <a:cxnLst/>
            <a:rect r="r" b="b" t="t" l="l"/>
            <a:pathLst>
              <a:path h="687301" w="687301">
                <a:moveTo>
                  <a:pt x="0" y="0"/>
                </a:moveTo>
                <a:lnTo>
                  <a:pt x="687302" y="0"/>
                </a:lnTo>
                <a:lnTo>
                  <a:pt x="687302" y="687302"/>
                </a:lnTo>
                <a:lnTo>
                  <a:pt x="0" y="687302"/>
                </a:lnTo>
                <a:lnTo>
                  <a:pt x="0" y="0"/>
                </a:lnTo>
                <a:close/>
              </a:path>
            </a:pathLst>
          </a:custGeom>
          <a:blipFill>
            <a:blip r:embed="rId27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2936729" y="6091743"/>
            <a:ext cx="667437" cy="667437"/>
          </a:xfrm>
          <a:custGeom>
            <a:avLst/>
            <a:gdLst/>
            <a:ahLst/>
            <a:cxnLst/>
            <a:rect r="r" b="b" t="t" l="l"/>
            <a:pathLst>
              <a:path h="667437" w="667437">
                <a:moveTo>
                  <a:pt x="0" y="0"/>
                </a:moveTo>
                <a:lnTo>
                  <a:pt x="667436" y="0"/>
                </a:lnTo>
                <a:lnTo>
                  <a:pt x="667436" y="667437"/>
                </a:lnTo>
                <a:lnTo>
                  <a:pt x="0" y="667437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3821151" y="6048588"/>
            <a:ext cx="647572" cy="647572"/>
          </a:xfrm>
          <a:custGeom>
            <a:avLst/>
            <a:gdLst/>
            <a:ahLst/>
            <a:cxnLst/>
            <a:rect r="r" b="b" t="t" l="l"/>
            <a:pathLst>
              <a:path h="647572" w="647572">
                <a:moveTo>
                  <a:pt x="0" y="0"/>
                </a:moveTo>
                <a:lnTo>
                  <a:pt x="647572" y="0"/>
                </a:lnTo>
                <a:lnTo>
                  <a:pt x="647572" y="647573"/>
                </a:lnTo>
                <a:lnTo>
                  <a:pt x="0" y="647573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9640769" y="6912173"/>
            <a:ext cx="673300" cy="673300"/>
          </a:xfrm>
          <a:custGeom>
            <a:avLst/>
            <a:gdLst/>
            <a:ahLst/>
            <a:cxnLst/>
            <a:rect r="r" b="b" t="t" l="l"/>
            <a:pathLst>
              <a:path h="673300" w="673300">
                <a:moveTo>
                  <a:pt x="0" y="0"/>
                </a:moveTo>
                <a:lnTo>
                  <a:pt x="673300" y="0"/>
                </a:lnTo>
                <a:lnTo>
                  <a:pt x="673300" y="673300"/>
                </a:lnTo>
                <a:lnTo>
                  <a:pt x="0" y="673300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0613005" y="7014729"/>
            <a:ext cx="570745" cy="570745"/>
          </a:xfrm>
          <a:custGeom>
            <a:avLst/>
            <a:gdLst/>
            <a:ahLst/>
            <a:cxnLst/>
            <a:rect r="r" b="b" t="t" l="l"/>
            <a:pathLst>
              <a:path h="570745" w="570745">
                <a:moveTo>
                  <a:pt x="0" y="0"/>
                </a:moveTo>
                <a:lnTo>
                  <a:pt x="570745" y="0"/>
                </a:lnTo>
                <a:lnTo>
                  <a:pt x="570745" y="570744"/>
                </a:lnTo>
                <a:lnTo>
                  <a:pt x="0" y="570744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3033421" y="7014729"/>
            <a:ext cx="570745" cy="570745"/>
          </a:xfrm>
          <a:custGeom>
            <a:avLst/>
            <a:gdLst/>
            <a:ahLst/>
            <a:cxnLst/>
            <a:rect r="r" b="b" t="t" l="l"/>
            <a:pathLst>
              <a:path h="570745" w="570745">
                <a:moveTo>
                  <a:pt x="0" y="0"/>
                </a:moveTo>
                <a:lnTo>
                  <a:pt x="570744" y="0"/>
                </a:lnTo>
                <a:lnTo>
                  <a:pt x="570744" y="570744"/>
                </a:lnTo>
                <a:lnTo>
                  <a:pt x="0" y="570744"/>
                </a:lnTo>
                <a:lnTo>
                  <a:pt x="0" y="0"/>
                </a:lnTo>
                <a:close/>
              </a:path>
            </a:pathLst>
          </a:custGeom>
          <a:blipFill>
            <a:blip r:embed="rId32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3905605" y="7061896"/>
            <a:ext cx="563119" cy="563119"/>
          </a:xfrm>
          <a:custGeom>
            <a:avLst/>
            <a:gdLst/>
            <a:ahLst/>
            <a:cxnLst/>
            <a:rect r="r" b="b" t="t" l="l"/>
            <a:pathLst>
              <a:path h="563119" w="563119">
                <a:moveTo>
                  <a:pt x="0" y="0"/>
                </a:moveTo>
                <a:lnTo>
                  <a:pt x="563118" y="0"/>
                </a:lnTo>
                <a:lnTo>
                  <a:pt x="563118" y="563119"/>
                </a:lnTo>
                <a:lnTo>
                  <a:pt x="0" y="563119"/>
                </a:lnTo>
                <a:lnTo>
                  <a:pt x="0" y="0"/>
                </a:lnTo>
                <a:close/>
              </a:path>
            </a:pathLst>
          </a:custGeom>
          <a:blipFill>
            <a:blip r:embed="rId33"/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4861573" y="513357"/>
            <a:ext cx="9253042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TECHNICAL APPROACH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1899599" y="538063"/>
            <a:ext cx="1047331" cy="1105651"/>
          </a:xfrm>
          <a:custGeom>
            <a:avLst/>
            <a:gdLst/>
            <a:ahLst/>
            <a:cxnLst/>
            <a:rect r="r" b="b" t="t" l="l"/>
            <a:pathLst>
              <a:path h="1105651" w="1047331">
                <a:moveTo>
                  <a:pt x="0" y="0"/>
                </a:moveTo>
                <a:lnTo>
                  <a:pt x="1047331" y="0"/>
                </a:lnTo>
                <a:lnTo>
                  <a:pt x="1047331" y="1105651"/>
                </a:lnTo>
                <a:lnTo>
                  <a:pt x="0" y="1105651"/>
                </a:lnTo>
                <a:lnTo>
                  <a:pt x="0" y="0"/>
                </a:lnTo>
                <a:close/>
              </a:path>
            </a:pathLst>
          </a:custGeom>
          <a:blipFill>
            <a:blip r:embed="rId3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7924" y="390106"/>
            <a:ext cx="933831" cy="1277207"/>
          </a:xfrm>
          <a:custGeom>
            <a:avLst/>
            <a:gdLst/>
            <a:ahLst/>
            <a:cxnLst/>
            <a:rect r="r" b="b" t="t" l="l"/>
            <a:pathLst>
              <a:path h="1277207" w="933831">
                <a:moveTo>
                  <a:pt x="0" y="0"/>
                </a:moveTo>
                <a:lnTo>
                  <a:pt x="933831" y="0"/>
                </a:lnTo>
                <a:lnTo>
                  <a:pt x="933831" y="1277207"/>
                </a:lnTo>
                <a:lnTo>
                  <a:pt x="0" y="12772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6" r="0" b="-2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7924" y="390106"/>
            <a:ext cx="933831" cy="1277207"/>
          </a:xfrm>
          <a:custGeom>
            <a:avLst/>
            <a:gdLst/>
            <a:ahLst/>
            <a:cxnLst/>
            <a:rect r="r" b="b" t="t" l="l"/>
            <a:pathLst>
              <a:path h="1277207" w="933831">
                <a:moveTo>
                  <a:pt x="0" y="0"/>
                </a:moveTo>
                <a:lnTo>
                  <a:pt x="933831" y="0"/>
                </a:lnTo>
                <a:lnTo>
                  <a:pt x="933831" y="1277207"/>
                </a:lnTo>
                <a:lnTo>
                  <a:pt x="0" y="12772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6993255"/>
            <a:ext cx="5163312" cy="3293745"/>
          </a:xfrm>
          <a:custGeom>
            <a:avLst/>
            <a:gdLst/>
            <a:ahLst/>
            <a:cxnLst/>
            <a:rect r="r" b="b" t="t" l="l"/>
            <a:pathLst>
              <a:path h="3293745" w="5163312">
                <a:moveTo>
                  <a:pt x="0" y="0"/>
                </a:moveTo>
                <a:lnTo>
                  <a:pt x="5163312" y="0"/>
                </a:lnTo>
                <a:lnTo>
                  <a:pt x="5163312" y="3293745"/>
                </a:lnTo>
                <a:lnTo>
                  <a:pt x="0" y="329374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77210" t="0" r="0" b="-8486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993255"/>
            <a:ext cx="5163312" cy="3293745"/>
          </a:xfrm>
          <a:custGeom>
            <a:avLst/>
            <a:gdLst/>
            <a:ahLst/>
            <a:cxnLst/>
            <a:rect r="r" b="b" t="t" l="l"/>
            <a:pathLst>
              <a:path h="3293745" w="5163312">
                <a:moveTo>
                  <a:pt x="0" y="0"/>
                </a:moveTo>
                <a:lnTo>
                  <a:pt x="5163312" y="0"/>
                </a:lnTo>
                <a:lnTo>
                  <a:pt x="5163312" y="3293745"/>
                </a:lnTo>
                <a:lnTo>
                  <a:pt x="0" y="32937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895672" y="390106"/>
            <a:ext cx="2392299" cy="1277207"/>
          </a:xfrm>
          <a:custGeom>
            <a:avLst/>
            <a:gdLst/>
            <a:ahLst/>
            <a:cxnLst/>
            <a:rect r="r" b="b" t="t" l="l"/>
            <a:pathLst>
              <a:path h="1277207" w="2392299">
                <a:moveTo>
                  <a:pt x="0" y="0"/>
                </a:moveTo>
                <a:lnTo>
                  <a:pt x="2392299" y="0"/>
                </a:lnTo>
                <a:lnTo>
                  <a:pt x="2392299" y="1277207"/>
                </a:lnTo>
                <a:lnTo>
                  <a:pt x="0" y="12772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895672" y="390106"/>
            <a:ext cx="2392299" cy="1277207"/>
          </a:xfrm>
          <a:custGeom>
            <a:avLst/>
            <a:gdLst/>
            <a:ahLst/>
            <a:cxnLst/>
            <a:rect r="r" b="b" t="t" l="l"/>
            <a:pathLst>
              <a:path h="1277207" w="2392299">
                <a:moveTo>
                  <a:pt x="0" y="0"/>
                </a:moveTo>
                <a:lnTo>
                  <a:pt x="2392299" y="0"/>
                </a:lnTo>
                <a:lnTo>
                  <a:pt x="2392299" y="1277207"/>
                </a:lnTo>
                <a:lnTo>
                  <a:pt x="0" y="127720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61912" r="0" b="-6191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689146" y="2788815"/>
            <a:ext cx="7598854" cy="6088856"/>
          </a:xfrm>
          <a:custGeom>
            <a:avLst/>
            <a:gdLst/>
            <a:ahLst/>
            <a:cxnLst/>
            <a:rect r="r" b="b" t="t" l="l"/>
            <a:pathLst>
              <a:path h="6088856" w="7598854">
                <a:moveTo>
                  <a:pt x="0" y="0"/>
                </a:moveTo>
                <a:lnTo>
                  <a:pt x="7598854" y="0"/>
                </a:lnTo>
                <a:lnTo>
                  <a:pt x="7598854" y="6088856"/>
                </a:lnTo>
                <a:lnTo>
                  <a:pt x="0" y="60888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20411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689146" y="2788815"/>
            <a:ext cx="7598854" cy="6088856"/>
          </a:xfrm>
          <a:custGeom>
            <a:avLst/>
            <a:gdLst/>
            <a:ahLst/>
            <a:cxnLst/>
            <a:rect r="r" b="b" t="t" l="l"/>
            <a:pathLst>
              <a:path h="6088856" w="7598854">
                <a:moveTo>
                  <a:pt x="0" y="0"/>
                </a:moveTo>
                <a:lnTo>
                  <a:pt x="7598854" y="0"/>
                </a:lnTo>
                <a:lnTo>
                  <a:pt x="7598854" y="6088856"/>
                </a:lnTo>
                <a:lnTo>
                  <a:pt x="0" y="608885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248186" y="2788815"/>
            <a:ext cx="4270747" cy="6889307"/>
          </a:xfrm>
          <a:custGeom>
            <a:avLst/>
            <a:gdLst/>
            <a:ahLst/>
            <a:cxnLst/>
            <a:rect r="r" b="b" t="t" l="l"/>
            <a:pathLst>
              <a:path h="6889307" w="4270747">
                <a:moveTo>
                  <a:pt x="0" y="0"/>
                </a:moveTo>
                <a:lnTo>
                  <a:pt x="4270747" y="0"/>
                </a:lnTo>
                <a:lnTo>
                  <a:pt x="4270747" y="6889307"/>
                </a:lnTo>
                <a:lnTo>
                  <a:pt x="0" y="6889307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10118" t="-16045" r="-13037" b="-9626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774701" y="2640793"/>
            <a:ext cx="5305142" cy="5005405"/>
          </a:xfrm>
          <a:custGeom>
            <a:avLst/>
            <a:gdLst/>
            <a:ahLst/>
            <a:cxnLst/>
            <a:rect r="r" b="b" t="t" l="l"/>
            <a:pathLst>
              <a:path h="5005405" w="5305142">
                <a:moveTo>
                  <a:pt x="0" y="0"/>
                </a:moveTo>
                <a:lnTo>
                  <a:pt x="5305142" y="0"/>
                </a:lnTo>
                <a:lnTo>
                  <a:pt x="5305142" y="5005405"/>
                </a:lnTo>
                <a:lnTo>
                  <a:pt x="0" y="500540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-22291" r="0" b="-815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5400000">
            <a:off x="5964869" y="5374686"/>
            <a:ext cx="7315200" cy="186205"/>
          </a:xfrm>
          <a:custGeom>
            <a:avLst/>
            <a:gdLst/>
            <a:ahLst/>
            <a:cxnLst/>
            <a:rect r="r" b="b" t="t" l="l"/>
            <a:pathLst>
              <a:path h="186205" w="7315200">
                <a:moveTo>
                  <a:pt x="0" y="0"/>
                </a:moveTo>
                <a:lnTo>
                  <a:pt x="7315200" y="0"/>
                </a:lnTo>
                <a:lnTo>
                  <a:pt x="7315200" y="186205"/>
                </a:lnTo>
                <a:lnTo>
                  <a:pt x="0" y="18620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alphaModFix amt="56000"/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248149" y="1360379"/>
            <a:ext cx="4307681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spc="462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Feasibility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689108" y="1360379"/>
            <a:ext cx="347632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spc="462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Viability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899599" y="538063"/>
            <a:ext cx="1047331" cy="1105651"/>
          </a:xfrm>
          <a:custGeom>
            <a:avLst/>
            <a:gdLst/>
            <a:ahLst/>
            <a:cxnLst/>
            <a:rect r="r" b="b" t="t" l="l"/>
            <a:pathLst>
              <a:path h="1105651" w="1047331">
                <a:moveTo>
                  <a:pt x="0" y="0"/>
                </a:moveTo>
                <a:lnTo>
                  <a:pt x="1047331" y="0"/>
                </a:lnTo>
                <a:lnTo>
                  <a:pt x="1047331" y="1105651"/>
                </a:lnTo>
                <a:lnTo>
                  <a:pt x="0" y="1105651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63498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6"/>
                </a:lnTo>
                <a:lnTo>
                  <a:pt x="0" y="10413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7924" y="390106"/>
            <a:ext cx="933831" cy="1277207"/>
          </a:xfrm>
          <a:custGeom>
            <a:avLst/>
            <a:gdLst/>
            <a:ahLst/>
            <a:cxnLst/>
            <a:rect r="r" b="b" t="t" l="l"/>
            <a:pathLst>
              <a:path h="1277207" w="933831">
                <a:moveTo>
                  <a:pt x="0" y="0"/>
                </a:moveTo>
                <a:lnTo>
                  <a:pt x="933831" y="0"/>
                </a:lnTo>
                <a:lnTo>
                  <a:pt x="933831" y="1277207"/>
                </a:lnTo>
                <a:lnTo>
                  <a:pt x="0" y="12772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6" r="0" b="-2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7924" y="390106"/>
            <a:ext cx="933831" cy="1277207"/>
          </a:xfrm>
          <a:custGeom>
            <a:avLst/>
            <a:gdLst/>
            <a:ahLst/>
            <a:cxnLst/>
            <a:rect r="r" b="b" t="t" l="l"/>
            <a:pathLst>
              <a:path h="1277207" w="933831">
                <a:moveTo>
                  <a:pt x="0" y="0"/>
                </a:moveTo>
                <a:lnTo>
                  <a:pt x="933831" y="0"/>
                </a:lnTo>
                <a:lnTo>
                  <a:pt x="933831" y="1277207"/>
                </a:lnTo>
                <a:lnTo>
                  <a:pt x="0" y="12772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689146" y="2788815"/>
            <a:ext cx="7598854" cy="6088856"/>
          </a:xfrm>
          <a:custGeom>
            <a:avLst/>
            <a:gdLst/>
            <a:ahLst/>
            <a:cxnLst/>
            <a:rect r="r" b="b" t="t" l="l"/>
            <a:pathLst>
              <a:path h="6088856" w="7598854">
                <a:moveTo>
                  <a:pt x="0" y="0"/>
                </a:moveTo>
                <a:lnTo>
                  <a:pt x="7598854" y="0"/>
                </a:lnTo>
                <a:lnTo>
                  <a:pt x="7598854" y="6088856"/>
                </a:lnTo>
                <a:lnTo>
                  <a:pt x="0" y="60888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2041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993255"/>
            <a:ext cx="5163312" cy="3293745"/>
          </a:xfrm>
          <a:custGeom>
            <a:avLst/>
            <a:gdLst/>
            <a:ahLst/>
            <a:cxnLst/>
            <a:rect r="r" b="b" t="t" l="l"/>
            <a:pathLst>
              <a:path h="3293745" w="5163312">
                <a:moveTo>
                  <a:pt x="0" y="0"/>
                </a:moveTo>
                <a:lnTo>
                  <a:pt x="5163312" y="0"/>
                </a:lnTo>
                <a:lnTo>
                  <a:pt x="5163312" y="3293745"/>
                </a:lnTo>
                <a:lnTo>
                  <a:pt x="0" y="329374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77210" t="0" r="0" b="-8486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6993255"/>
            <a:ext cx="5163312" cy="3293745"/>
          </a:xfrm>
          <a:custGeom>
            <a:avLst/>
            <a:gdLst/>
            <a:ahLst/>
            <a:cxnLst/>
            <a:rect r="r" b="b" t="t" l="l"/>
            <a:pathLst>
              <a:path h="3293745" w="5163312">
                <a:moveTo>
                  <a:pt x="0" y="0"/>
                </a:moveTo>
                <a:lnTo>
                  <a:pt x="5163312" y="0"/>
                </a:lnTo>
                <a:lnTo>
                  <a:pt x="5163312" y="3293745"/>
                </a:lnTo>
                <a:lnTo>
                  <a:pt x="0" y="32937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895672" y="390106"/>
            <a:ext cx="2392299" cy="1277207"/>
          </a:xfrm>
          <a:custGeom>
            <a:avLst/>
            <a:gdLst/>
            <a:ahLst/>
            <a:cxnLst/>
            <a:rect r="r" b="b" t="t" l="l"/>
            <a:pathLst>
              <a:path h="1277207" w="2392299">
                <a:moveTo>
                  <a:pt x="0" y="0"/>
                </a:moveTo>
                <a:lnTo>
                  <a:pt x="2392299" y="0"/>
                </a:lnTo>
                <a:lnTo>
                  <a:pt x="2392299" y="1277207"/>
                </a:lnTo>
                <a:lnTo>
                  <a:pt x="0" y="127720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61912" r="0" b="-6191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895672" y="390106"/>
            <a:ext cx="2392299" cy="1277207"/>
          </a:xfrm>
          <a:custGeom>
            <a:avLst/>
            <a:gdLst/>
            <a:ahLst/>
            <a:cxnLst/>
            <a:rect r="r" b="b" t="t" l="l"/>
            <a:pathLst>
              <a:path h="1277207" w="2392299">
                <a:moveTo>
                  <a:pt x="0" y="0"/>
                </a:moveTo>
                <a:lnTo>
                  <a:pt x="2392299" y="0"/>
                </a:lnTo>
                <a:lnTo>
                  <a:pt x="2392299" y="1277207"/>
                </a:lnTo>
                <a:lnTo>
                  <a:pt x="0" y="127720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1913641" y="2269237"/>
          <a:ext cx="14460717" cy="7128014"/>
        </p:xfrm>
        <a:graphic>
          <a:graphicData uri="http://schemas.openxmlformats.org/drawingml/2006/table">
            <a:tbl>
              <a:tblPr/>
              <a:tblGrid>
                <a:gridCol w="7230359"/>
                <a:gridCol w="7230359"/>
              </a:tblGrid>
              <a:tr h="14951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459"/>
                        </a:lnSpc>
                        <a:defRPr/>
                      </a:pPr>
                      <a:r>
                        <a:rPr lang="en-US" sz="3899" b="true">
                          <a:solidFill>
                            <a:srgbClr val="000000"/>
                          </a:solidFill>
                          <a:latin typeface="IBM Plex Sans Condensed Bold"/>
                          <a:ea typeface="IBM Plex Sans Condensed Bold"/>
                          <a:cs typeface="IBM Plex Sans Condensed Bold"/>
                          <a:sym typeface="IBM Plex Sans Condensed Bold"/>
                        </a:rPr>
                        <a:t>FOR TRAVELERS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459"/>
                        </a:lnSpc>
                        <a:defRPr/>
                      </a:pPr>
                      <a:r>
                        <a:rPr lang="en-US" sz="3900" b="true">
                          <a:solidFill>
                            <a:srgbClr val="000000"/>
                          </a:solidFill>
                          <a:latin typeface="IBM Plex Sans Condensed Bold"/>
                          <a:ea typeface="IBM Plex Sans Condensed Bold"/>
                          <a:cs typeface="IBM Plex Sans Condensed Bold"/>
                          <a:sym typeface="IBM Plex Sans Condensed Bold"/>
                        </a:rPr>
                        <a:t>FOR TRAVEL AGENCIES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</a:tr>
              <a:tr h="17396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Personalized and seamless experience.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Increased customer satisfaction through personalized service.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  <a:tr h="188529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Stress free travel with real-time updates.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Better utilization of services and resources.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  <a:tr h="20078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Time and energy savings by avoidinig unexpected delays.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Opportunities for upselling based on user behaviour.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</a:tbl>
          </a:graphicData>
        </a:graphic>
      </p:graphicFrame>
      <p:sp>
        <p:nvSpPr>
          <p:cNvPr name="TextBox 11" id="11"/>
          <p:cNvSpPr txBox="true"/>
          <p:nvPr/>
        </p:nvSpPr>
        <p:spPr>
          <a:xfrm rot="0">
            <a:off x="4919548" y="638613"/>
            <a:ext cx="9166765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IMPACT AND BENEFITS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899599" y="538063"/>
            <a:ext cx="1047331" cy="1105651"/>
          </a:xfrm>
          <a:custGeom>
            <a:avLst/>
            <a:gdLst/>
            <a:ahLst/>
            <a:cxnLst/>
            <a:rect r="r" b="b" t="t" l="l"/>
            <a:pathLst>
              <a:path h="1105651" w="1047331">
                <a:moveTo>
                  <a:pt x="0" y="0"/>
                </a:moveTo>
                <a:lnTo>
                  <a:pt x="1047331" y="0"/>
                </a:lnTo>
                <a:lnTo>
                  <a:pt x="1047331" y="1105651"/>
                </a:lnTo>
                <a:lnTo>
                  <a:pt x="0" y="110565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DAGzN5SEQ6A</dc:identifier>
  <dcterms:modified xsi:type="dcterms:W3CDTF">2011-08-01T06:04:30Z</dcterms:modified>
  <cp:revision>1</cp:revision>
  <dc:title>CODE VERSE PPT Submission Template.pptx.pdf</dc:title>
</cp:coreProperties>
</file>