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  <a:srgbClr val="1E1E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1DE8-87E7-CF44-C046-C5DF3886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EF353-7649-EA48-39CC-27A2C09D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2DEF-2C49-6CE7-484C-88D40A88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8B6B-7434-3281-D921-A5BFC3BB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06F86-D411-AA00-FD29-64818BF5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A83C-A41C-5B73-0120-CC60A055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B48C1-4EA2-7EC3-FC57-A1E090D7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7CD9-E783-83C6-D133-BF4BC97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5514-4823-3725-595C-F26A2AC8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CD783-0921-77AE-CF01-2B62200F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7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91789-150F-8A95-EE6F-85F7156AC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24414-87AC-ED5C-97D4-AC775203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5D48-C4A3-9ECD-0C76-76F3078D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8DD6-205A-12A5-4ACB-6B8D052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7822-B23C-7634-725B-94E21579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E74D-AEE6-294B-C669-D5B91AD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87BE-A826-6E55-E748-3E5E5EED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28B9-473A-F204-5F0F-E77350DA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DBA7-058B-558F-EF98-7028C68D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6DC1-4276-4C19-0B9F-FD017C6F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7E0E-DDB6-42E2-15B9-67B8FA86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26334-C52F-18DF-7971-B6AC5B82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770F-0269-1148-9C0C-5B134EE8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FFBA-04F7-7893-D570-08B0B499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32B7-D4F6-CF1B-EC6D-E56FACAA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A54E-9554-B3B3-7326-A7DC3B98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DBAD-84CB-8217-E18F-C97F6A686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EFC5E-0C0E-50BD-3FE6-0C9FAE40E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B209A-AC83-F87B-D235-B185D239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9242D-DFB2-7A66-0F08-C3898E16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C105-7E9F-1D65-B371-BE4B35F1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065D-DB0F-2EBF-9B7E-0E1D83B2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DB9E-EDE0-F5EA-8256-3644A1EA2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206C-F5B1-74B8-18A7-F1BAD865C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51AD-F054-A78F-6400-E5052BB26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6167B-1512-DC28-8016-10FE01E9A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5F606-9C1C-ACDA-CA7E-D0810391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38878-EC7F-63F0-466D-C673640F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AE1F9-1FCC-7511-FB1B-20FD7141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A50-F15D-163D-202B-225D6379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7062D-B2CC-18D0-9557-596023B3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E459E-5D65-2B34-EA5C-E42526C0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F514-306A-CD8F-92CF-3FE804E3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FBC3B-D84E-4262-B3AF-63276C5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CE891-1721-388A-780C-05ABC675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4C02-3A4E-0CB8-6592-54BEC83B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60C0-3B35-16ED-3141-40C697C1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2356-AEE1-291C-FDDF-A77D9777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D448E-E6F2-A088-A69C-5ACBFA1B0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E55F-D99C-15DE-04E4-4CEF7384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12A00-759F-1D0D-B8B2-D534532F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6B1B7-B7A5-A235-2142-C91CF66E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5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E718-9CF3-CFF8-4199-59CB394A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877DB-0FCF-A71C-D11A-EB6C19941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41F55-5BB6-8FA6-5AD8-8268484CC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3D89B-3583-FE42-2E76-57A6883C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FA302-B3AD-07B3-BCD0-56FE46FB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49266-F116-E95D-BF3D-92844B44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C1C7D-A9CA-D03A-881F-39B5A461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C6B4-BA10-DD35-3372-93EE01ED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791A-A1D5-F342-C6E6-38D148D5E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0379-129E-4BCC-B4EC-9AEB0E56DE3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80B6-FB09-23F3-78EF-5284AFED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C9D6-A857-8A31-5557-0B44C734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1CD2-34C1-4CC6-8F28-843CFBB8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7876-5B91-8ADD-2514-9DA1344A1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Self-Organizing List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77DCA-B399-5E9E-F112-4BB519565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In-class implementations, extensions, and further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8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2A9C86-3662-E07A-8A2E-81966FD3C1A2}"/>
              </a:ext>
            </a:extLst>
          </p:cNvPr>
          <p:cNvGrpSpPr/>
          <p:nvPr/>
        </p:nvGrpSpPr>
        <p:grpSpPr>
          <a:xfrm>
            <a:off x="397913" y="2763665"/>
            <a:ext cx="5284432" cy="2271534"/>
            <a:chOff x="752474" y="628650"/>
            <a:chExt cx="6457951" cy="27146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41D84D-E3DA-3F3F-207F-43C328D40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474" y="638175"/>
              <a:ext cx="6457950" cy="27051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09F693-7DCF-2CA4-DFEC-31956A3CB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475" y="628650"/>
              <a:ext cx="6457950" cy="2705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9C3FA8-05FB-D167-90E8-B446E38D6857}"/>
                </a:ext>
              </a:extLst>
            </p:cNvPr>
            <p:cNvSpPr/>
            <p:nvPr/>
          </p:nvSpPr>
          <p:spPr>
            <a:xfrm>
              <a:off x="752475" y="1009650"/>
              <a:ext cx="5095875" cy="98107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DEBED2-A463-2D24-F02D-EAE8DD8D7F64}"/>
                </a:ext>
              </a:extLst>
            </p:cNvPr>
            <p:cNvSpPr/>
            <p:nvPr/>
          </p:nvSpPr>
          <p:spPr>
            <a:xfrm>
              <a:off x="752474" y="2352675"/>
              <a:ext cx="5343526" cy="98107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F7A5A0-D833-4EE4-9685-15872E9907DC}"/>
              </a:ext>
            </a:extLst>
          </p:cNvPr>
          <p:cNvSpPr txBox="1"/>
          <p:nvPr/>
        </p:nvSpPr>
        <p:spPr>
          <a:xfrm>
            <a:off x="5990255" y="2774736"/>
            <a:ext cx="551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Move-to-front and Move random perform similarly at less iterations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Move half is marginally best case at less iterations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Move-up-one becomes more effective at larger iterations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7E219-1DAB-E33E-FB34-3A4FB090DCDA}"/>
              </a:ext>
            </a:extLst>
          </p:cNvPr>
          <p:cNvSpPr txBox="1"/>
          <p:nvPr/>
        </p:nvSpPr>
        <p:spPr>
          <a:xfrm>
            <a:off x="0" y="5055829"/>
            <a:ext cx="7474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Average position indicates the average index at which the requested value was found after M iterations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037DE-17A4-9211-0841-91013A319979}"/>
              </a:ext>
            </a:extLst>
          </p:cNvPr>
          <p:cNvSpPr txBox="1"/>
          <p:nvPr/>
        </p:nvSpPr>
        <p:spPr>
          <a:xfrm>
            <a:off x="3458354" y="1019524"/>
            <a:ext cx="7474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Method</a:t>
            </a:r>
          </a:p>
          <a:p>
            <a:pPr marL="342900" indent="-342900">
              <a:buAutoNum type="arabicParenR"/>
            </a:pPr>
            <a:r>
              <a:rPr lang="en-US" sz="1600" dirty="0"/>
              <a:t>Initialize in order array with elements [0, N) (N=1000)</a:t>
            </a:r>
          </a:p>
          <a:p>
            <a:pPr marL="342900" indent="-342900">
              <a:buAutoNum type="arabicParenR"/>
            </a:pPr>
            <a:r>
              <a:rPr lang="en-US" sz="1600" dirty="0"/>
              <a:t>Generate random number [0, N) via gaussian distribution</a:t>
            </a:r>
          </a:p>
          <a:p>
            <a:pPr marL="342900" indent="-342900">
              <a:buAutoNum type="arabicParenR"/>
            </a:pPr>
            <a:r>
              <a:rPr lang="en-US" sz="1600" dirty="0"/>
              <a:t>Use current heuristic to manipulate array accordingly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62489-B8C6-9C78-E8AE-D230E826DFFC}"/>
              </a:ext>
            </a:extLst>
          </p:cNvPr>
          <p:cNvSpPr txBox="1"/>
          <p:nvPr/>
        </p:nvSpPr>
        <p:spPr>
          <a:xfrm>
            <a:off x="397913" y="2358163"/>
            <a:ext cx="747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5920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9DB5-2F06-0AC3-5783-99CC1CFA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Application (E-commerce simulation)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186B5-E7FA-9FCA-4320-7A6795F2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876549"/>
            <a:ext cx="6029325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7A099-A979-DDA2-4D60-2F4C2BEE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291" y="2459124"/>
            <a:ext cx="4991509" cy="19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8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F22D13-AE83-B7E2-AAD7-752ABF97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88" y="1257678"/>
            <a:ext cx="6627223" cy="43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CF325F-FC60-C361-D5F0-347BB131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205037"/>
            <a:ext cx="7829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3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9A3EF-0257-A2DB-C1E5-3DAE5633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6" y="1246143"/>
            <a:ext cx="8216537" cy="43478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509CFB-44A3-6F1F-9C77-C833BCF23289}"/>
              </a:ext>
            </a:extLst>
          </p:cNvPr>
          <p:cNvCxnSpPr>
            <a:cxnSpLocks/>
          </p:cNvCxnSpPr>
          <p:nvPr/>
        </p:nvCxnSpPr>
        <p:spPr>
          <a:xfrm flipH="1">
            <a:off x="2464526" y="844731"/>
            <a:ext cx="6500950" cy="48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245064-CCBB-1C9D-C167-F2CEE44E4FB4}"/>
              </a:ext>
            </a:extLst>
          </p:cNvPr>
          <p:cNvCxnSpPr>
            <a:cxnSpLocks/>
          </p:cNvCxnSpPr>
          <p:nvPr/>
        </p:nvCxnSpPr>
        <p:spPr>
          <a:xfrm flipH="1">
            <a:off x="5220788" y="1246143"/>
            <a:ext cx="3744688" cy="2428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6D96A-B62A-500B-92B6-6A0186AC05F5}"/>
              </a:ext>
            </a:extLst>
          </p:cNvPr>
          <p:cNvCxnSpPr>
            <a:cxnSpLocks/>
          </p:cNvCxnSpPr>
          <p:nvPr/>
        </p:nvCxnSpPr>
        <p:spPr>
          <a:xfrm flipV="1">
            <a:off x="3944983" y="3675017"/>
            <a:ext cx="1275805" cy="38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9F23707-E2DC-EDB9-4BA9-BF4BDA8B8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476" y="763225"/>
            <a:ext cx="2583698" cy="131417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9F3EE5-1E69-FAFE-A0CF-32037F2A9910}"/>
              </a:ext>
            </a:extLst>
          </p:cNvPr>
          <p:cNvSpPr txBox="1"/>
          <p:nvPr/>
        </p:nvSpPr>
        <p:spPr>
          <a:xfrm>
            <a:off x="8159931" y="4969198"/>
            <a:ext cx="362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items_to_remove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C7CB73-860E-30E4-C499-EAF52A6B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3" y="1847850"/>
            <a:ext cx="8181975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7A405-8C91-6ADA-0DB7-632C1BDB3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476" y="763225"/>
            <a:ext cx="2583698" cy="131417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2CDB4-D94D-890D-F4BE-6E0C57698E3F}"/>
              </a:ext>
            </a:extLst>
          </p:cNvPr>
          <p:cNvSpPr txBox="1"/>
          <p:nvPr/>
        </p:nvSpPr>
        <p:spPr>
          <a:xfrm>
            <a:off x="8159931" y="4969198"/>
            <a:ext cx="3620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items_to_remove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initialize_these_preferences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1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7A405-8C91-6ADA-0DB7-632C1BDB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476" y="763225"/>
            <a:ext cx="2583698" cy="131417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A9D21-4CDB-CC33-D96D-C15309C6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8" y="2077402"/>
            <a:ext cx="767715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D2939-29A1-B67C-9F2B-89AB0219AB93}"/>
              </a:ext>
            </a:extLst>
          </p:cNvPr>
          <p:cNvSpPr txBox="1"/>
          <p:nvPr/>
        </p:nvSpPr>
        <p:spPr>
          <a:xfrm>
            <a:off x="8159931" y="4969198"/>
            <a:ext cx="362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items_to_remove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initialize_these_preferences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*Note: the shop and preferences are updated </a:t>
            </a:r>
            <a:r>
              <a:rPr lang="en-US" sz="14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each visit</a:t>
            </a:r>
            <a:endParaRPr lang="en-US" sz="1600" b="1" u="sng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ADCB1-7B45-84CF-A2E3-F2B20A2F9FED}"/>
              </a:ext>
            </a:extLst>
          </p:cNvPr>
          <p:cNvCxnSpPr/>
          <p:nvPr/>
        </p:nvCxnSpPr>
        <p:spPr>
          <a:xfrm>
            <a:off x="1854926" y="2751909"/>
            <a:ext cx="166333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5566FE-8D9B-B7A8-3EF6-F4B52DE72098}"/>
              </a:ext>
            </a:extLst>
          </p:cNvPr>
          <p:cNvCxnSpPr>
            <a:cxnSpLocks/>
          </p:cNvCxnSpPr>
          <p:nvPr/>
        </p:nvCxnSpPr>
        <p:spPr>
          <a:xfrm>
            <a:off x="2268583" y="3304903"/>
            <a:ext cx="31046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3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FBA80-E1D9-F2DA-BACF-CC5471CD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221388"/>
            <a:ext cx="4943475" cy="2809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324FF-9B25-8523-95AB-EF6789D2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3429000"/>
            <a:ext cx="5743575" cy="2790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73617-F063-7992-DF42-78C499EF570B}"/>
              </a:ext>
            </a:extLst>
          </p:cNvPr>
          <p:cNvSpPr txBox="1"/>
          <p:nvPr/>
        </p:nvSpPr>
        <p:spPr>
          <a:xfrm>
            <a:off x="7611291" y="1968137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curiosity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preferences updated to match curiosity</a:t>
            </a:r>
          </a:p>
        </p:txBody>
      </p:sp>
    </p:spTree>
    <p:extLst>
      <p:ext uri="{BB962C8B-B14F-4D97-AF65-F5344CB8AC3E}">
        <p14:creationId xmlns:p14="http://schemas.microsoft.com/office/powerpoint/2010/main" val="336049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E741A-0B41-E958-B9A9-1760F0E6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2" y="458152"/>
            <a:ext cx="6191250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766F4-C579-FD23-6519-48A9555D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52" y="3599498"/>
            <a:ext cx="5991225" cy="280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F6B3C-71CA-E32B-57CB-83EA2700FB4B}"/>
              </a:ext>
            </a:extLst>
          </p:cNvPr>
          <p:cNvSpPr txBox="1"/>
          <p:nvPr/>
        </p:nvSpPr>
        <p:spPr>
          <a:xfrm>
            <a:off x="7611291" y="1968137"/>
            <a:ext cx="40110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buying choice despite preference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increasing “like hits” each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34442F16-DED2-44BA-825A-45FCF7B163C1}"/>
              </a:ext>
            </a:extLst>
          </p:cNvPr>
          <p:cNvSpPr/>
          <p:nvPr/>
        </p:nvSpPr>
        <p:spPr>
          <a:xfrm>
            <a:off x="3901440" y="3091543"/>
            <a:ext cx="3257006" cy="3143794"/>
          </a:xfrm>
          <a:prstGeom prst="rightBracket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7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06B37-0CDC-D32F-3895-1B010D0CA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" b="-1"/>
          <a:stretch/>
        </p:blipFill>
        <p:spPr>
          <a:xfrm>
            <a:off x="2157412" y="679269"/>
            <a:ext cx="7877175" cy="55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3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5B09-23A9-73AF-33B8-6C3F9705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of self-organizing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2691-65D5-2329-9D4F-B9C4A894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access</a:t>
            </a:r>
          </a:p>
          <a:p>
            <a:r>
              <a:rPr lang="en-US" dirty="0"/>
              <a:t>Aims to reduce the access time by moving ‘more-frequently-accessed’ items closer to the O(1) access index (typically at index=0)</a:t>
            </a:r>
          </a:p>
          <a:p>
            <a:endParaRPr lang="en-US" dirty="0"/>
          </a:p>
          <a:p>
            <a:r>
              <a:rPr lang="en-US" b="1" dirty="0"/>
              <a:t>Move-up-one</a:t>
            </a:r>
          </a:p>
          <a:p>
            <a:r>
              <a:rPr lang="en-US" b="1" dirty="0"/>
              <a:t>Move-to-front</a:t>
            </a:r>
          </a:p>
          <a:p>
            <a:endParaRPr lang="en-US" dirty="0"/>
          </a:p>
          <a:p>
            <a:r>
              <a:rPr lang="en-US" dirty="0"/>
              <a:t>Move-up-half</a:t>
            </a:r>
          </a:p>
          <a:p>
            <a:r>
              <a:rPr lang="en-US" dirty="0"/>
              <a:t>Move-random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3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207CBA-C8ED-7F45-FD7D-812ABC3C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723DF-3B79-90EF-6A4B-638715AC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(with empty preferences) Customer seemingly gains preferences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Like hits for this implementation relies on showing user what they have already shown interest in, but also things from other categories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Ways to expand:</a:t>
            </a:r>
          </a:p>
          <a:p>
            <a:pPr lvl="1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more categories</a:t>
            </a:r>
          </a:p>
          <a:p>
            <a:pPr lvl="1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normalize item cost across each category to use revenue as a measurable metric</a:t>
            </a:r>
          </a:p>
          <a:p>
            <a:pPr lvl="1"/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18CB8-07BC-0EBD-6C62-F1AE5E3A4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8" b="1"/>
          <a:stretch/>
        </p:blipFill>
        <p:spPr>
          <a:xfrm>
            <a:off x="907869" y="1541418"/>
            <a:ext cx="2771775" cy="1623740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4593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4C2E02-7CAE-7950-06E7-B53ACC824E4E}"/>
              </a:ext>
            </a:extLst>
          </p:cNvPr>
          <p:cNvSpPr txBox="1"/>
          <p:nvPr/>
        </p:nvSpPr>
        <p:spPr>
          <a:xfrm>
            <a:off x="149854" y="79029"/>
            <a:ext cx="213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Move-to-front (MTF)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F533F-D5C3-8163-FD73-F716BCB79652}"/>
              </a:ext>
            </a:extLst>
          </p:cNvPr>
          <p:cNvGrpSpPr/>
          <p:nvPr/>
        </p:nvGrpSpPr>
        <p:grpSpPr>
          <a:xfrm>
            <a:off x="2438400" y="654835"/>
            <a:ext cx="7315200" cy="914558"/>
            <a:chOff x="2438400" y="923002"/>
            <a:chExt cx="7315200" cy="9145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64603E-EAC8-70A5-661C-50DD3AF7BA12}"/>
                </a:ext>
              </a:extLst>
            </p:cNvPr>
            <p:cNvGrpSpPr/>
            <p:nvPr/>
          </p:nvGrpSpPr>
          <p:grpSpPr>
            <a:xfrm>
              <a:off x="2438400" y="923002"/>
              <a:ext cx="7315200" cy="914558"/>
              <a:chOff x="3011649" y="385814"/>
              <a:chExt cx="7315200" cy="91455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2AF5E-A282-0367-200F-56737314FC4A}"/>
                  </a:ext>
                </a:extLst>
              </p:cNvPr>
              <p:cNvSpPr/>
              <p:nvPr/>
            </p:nvSpPr>
            <p:spPr>
              <a:xfrm>
                <a:off x="3011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C95E21-BCAF-45F3-E462-ECDF2AC2EF14}"/>
                  </a:ext>
                </a:extLst>
              </p:cNvPr>
              <p:cNvSpPr/>
              <p:nvPr/>
            </p:nvSpPr>
            <p:spPr>
              <a:xfrm>
                <a:off x="39260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9CF22C-9BF0-C07E-5CD0-494E2A3F0E20}"/>
                  </a:ext>
                </a:extLst>
              </p:cNvPr>
              <p:cNvSpPr/>
              <p:nvPr/>
            </p:nvSpPr>
            <p:spPr>
              <a:xfrm>
                <a:off x="4840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E4C44C-E5CC-3C99-00D9-A9427C81C2B7}"/>
                  </a:ext>
                </a:extLst>
              </p:cNvPr>
              <p:cNvSpPr/>
              <p:nvPr/>
            </p:nvSpPr>
            <p:spPr>
              <a:xfrm>
                <a:off x="57548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A759DE-9E1E-D769-3253-F44FA15D3074}"/>
                  </a:ext>
                </a:extLst>
              </p:cNvPr>
              <p:cNvSpPr/>
              <p:nvPr/>
            </p:nvSpPr>
            <p:spPr>
              <a:xfrm>
                <a:off x="66692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885D34-C655-CC1D-BACA-F347014E495A}"/>
                  </a:ext>
                </a:extLst>
              </p:cNvPr>
              <p:cNvSpPr/>
              <p:nvPr/>
            </p:nvSpPr>
            <p:spPr>
              <a:xfrm>
                <a:off x="7583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91C3FF-74D9-4990-9E4F-58E7ADB1728F}"/>
                  </a:ext>
                </a:extLst>
              </p:cNvPr>
              <p:cNvSpPr/>
              <p:nvPr/>
            </p:nvSpPr>
            <p:spPr>
              <a:xfrm>
                <a:off x="84980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B69B27-7381-A4E6-E898-170779ECAF87}"/>
                  </a:ext>
                </a:extLst>
              </p:cNvPr>
              <p:cNvSpPr/>
              <p:nvPr/>
            </p:nvSpPr>
            <p:spPr>
              <a:xfrm>
                <a:off x="9412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5FA5D-A236-DB74-5647-D4F134A9E2B8}"/>
                </a:ext>
              </a:extLst>
            </p:cNvPr>
            <p:cNvSpPr txBox="1"/>
            <p:nvPr/>
          </p:nvSpPr>
          <p:spPr>
            <a:xfrm>
              <a:off x="3383666" y="995481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DA521D-FA20-9BA3-F65D-80429A228401}"/>
                </a:ext>
              </a:extLst>
            </p:cNvPr>
            <p:cNvSpPr txBox="1"/>
            <p:nvPr/>
          </p:nvSpPr>
          <p:spPr>
            <a:xfrm>
              <a:off x="4298066" y="99548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477FDF-9620-DE53-0C9F-0D50D1AD9834}"/>
                </a:ext>
              </a:extLst>
            </p:cNvPr>
            <p:cNvSpPr txBox="1"/>
            <p:nvPr/>
          </p:nvSpPr>
          <p:spPr>
            <a:xfrm>
              <a:off x="5212466" y="99547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79D5B-BF48-608C-F339-B249E26663BA}"/>
                </a:ext>
              </a:extLst>
            </p:cNvPr>
            <p:cNvSpPr txBox="1"/>
            <p:nvPr/>
          </p:nvSpPr>
          <p:spPr>
            <a:xfrm>
              <a:off x="6126866" y="99547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480844-DFC3-6BA0-5E57-14F8D88DE945}"/>
                </a:ext>
              </a:extLst>
            </p:cNvPr>
            <p:cNvSpPr txBox="1"/>
            <p:nvPr/>
          </p:nvSpPr>
          <p:spPr>
            <a:xfrm>
              <a:off x="7041266" y="99547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2CF3B6-FFF0-DCE7-58FB-D84469FDC8BF}"/>
                </a:ext>
              </a:extLst>
            </p:cNvPr>
            <p:cNvSpPr txBox="1"/>
            <p:nvPr/>
          </p:nvSpPr>
          <p:spPr>
            <a:xfrm>
              <a:off x="7955666" y="99547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D0279C-BEC5-4D49-375E-B64F3420E9EF}"/>
                </a:ext>
              </a:extLst>
            </p:cNvPr>
            <p:cNvSpPr txBox="1"/>
            <p:nvPr/>
          </p:nvSpPr>
          <p:spPr>
            <a:xfrm>
              <a:off x="8870066" y="99547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6F6C722-30A1-898A-AAC9-89B0BA582329}"/>
              </a:ext>
            </a:extLst>
          </p:cNvPr>
          <p:cNvSpPr txBox="1"/>
          <p:nvPr/>
        </p:nvSpPr>
        <p:spPr>
          <a:xfrm>
            <a:off x="704126" y="1312083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1) Initialize list</a:t>
            </a:r>
          </a:p>
        </p:txBody>
      </p:sp>
      <p:pic>
        <p:nvPicPr>
          <p:cNvPr id="31" name="Graphic 30" descr="Confused person outline">
            <a:extLst>
              <a:ext uri="{FF2B5EF4-FFF2-40B4-BE49-F238E27FC236}">
                <a16:creationId xmlns:a16="http://schemas.microsoft.com/office/drawing/2014/main" id="{88CE8129-E25A-0FA0-6E99-5B2AE72A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212" y="3226443"/>
            <a:ext cx="914400" cy="914400"/>
          </a:xfrm>
          <a:prstGeom prst="rect">
            <a:avLst/>
          </a:prstGeom>
        </p:spPr>
      </p:pic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A17B7DFB-CDB1-3ABA-47F1-380481E9F94C}"/>
              </a:ext>
            </a:extLst>
          </p:cNvPr>
          <p:cNvSpPr/>
          <p:nvPr/>
        </p:nvSpPr>
        <p:spPr>
          <a:xfrm>
            <a:off x="2603339" y="2060083"/>
            <a:ext cx="1968661" cy="1099538"/>
          </a:xfrm>
          <a:prstGeom prst="wedgeEllipse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 want 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8DF4EC-F573-AC29-99A0-650621568E7B}"/>
              </a:ext>
            </a:extLst>
          </p:cNvPr>
          <p:cNvSpPr txBox="1"/>
          <p:nvPr/>
        </p:nvSpPr>
        <p:spPr>
          <a:xfrm>
            <a:off x="327332" y="3755457"/>
            <a:ext cx="213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2) Identify access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09399E-B541-FD4C-3510-AFF23D2580E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4673186" y="1213407"/>
            <a:ext cx="1524186" cy="223584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33CD74-0431-C136-B474-1CD9B5F984E6}"/>
              </a:ext>
            </a:extLst>
          </p:cNvPr>
          <p:cNvSpPr txBox="1"/>
          <p:nvPr/>
        </p:nvSpPr>
        <p:spPr>
          <a:xfrm>
            <a:off x="6742253" y="2425186"/>
            <a:ext cx="20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Grant information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00B176A-D91B-DEEA-C98A-9B14E73FA55E}"/>
              </a:ext>
            </a:extLst>
          </p:cNvPr>
          <p:cNvGrpSpPr/>
          <p:nvPr/>
        </p:nvGrpSpPr>
        <p:grpSpPr>
          <a:xfrm>
            <a:off x="6967957" y="7260912"/>
            <a:ext cx="7315200" cy="914558"/>
            <a:chOff x="2438400" y="923002"/>
            <a:chExt cx="7315200" cy="9145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9F2B7E0-987A-C606-C4C1-236C8B827292}"/>
                </a:ext>
              </a:extLst>
            </p:cNvPr>
            <p:cNvGrpSpPr/>
            <p:nvPr/>
          </p:nvGrpSpPr>
          <p:grpSpPr>
            <a:xfrm>
              <a:off x="2438400" y="923002"/>
              <a:ext cx="7315200" cy="914558"/>
              <a:chOff x="3011649" y="385814"/>
              <a:chExt cx="7315200" cy="91455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7A8CC27-D9A2-81F8-78BE-3942327B0882}"/>
                  </a:ext>
                </a:extLst>
              </p:cNvPr>
              <p:cNvSpPr/>
              <p:nvPr/>
            </p:nvSpPr>
            <p:spPr>
              <a:xfrm>
                <a:off x="3011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0D55C43-8C86-4533-1559-8A7A578E25B8}"/>
                  </a:ext>
                </a:extLst>
              </p:cNvPr>
              <p:cNvSpPr/>
              <p:nvPr/>
            </p:nvSpPr>
            <p:spPr>
              <a:xfrm>
                <a:off x="39260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F2DB365-3C9B-807E-029B-7C36DF16847E}"/>
                  </a:ext>
                </a:extLst>
              </p:cNvPr>
              <p:cNvSpPr/>
              <p:nvPr/>
            </p:nvSpPr>
            <p:spPr>
              <a:xfrm>
                <a:off x="4840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C4D57D0-49EF-237D-9F73-2494156B998F}"/>
                  </a:ext>
                </a:extLst>
              </p:cNvPr>
              <p:cNvSpPr/>
              <p:nvPr/>
            </p:nvSpPr>
            <p:spPr>
              <a:xfrm>
                <a:off x="57548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A036B02-4324-62FB-C28C-B5E07F5573DB}"/>
                  </a:ext>
                </a:extLst>
              </p:cNvPr>
              <p:cNvSpPr/>
              <p:nvPr/>
            </p:nvSpPr>
            <p:spPr>
              <a:xfrm>
                <a:off x="66692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91CA073-ACA7-C12C-2202-CA0269F7E7A0}"/>
                  </a:ext>
                </a:extLst>
              </p:cNvPr>
              <p:cNvSpPr/>
              <p:nvPr/>
            </p:nvSpPr>
            <p:spPr>
              <a:xfrm>
                <a:off x="7583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F55C711-6594-4EC0-96ED-960E858E3969}"/>
                  </a:ext>
                </a:extLst>
              </p:cNvPr>
              <p:cNvSpPr/>
              <p:nvPr/>
            </p:nvSpPr>
            <p:spPr>
              <a:xfrm>
                <a:off x="84980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A449B9C-1BB6-82D5-A80F-340CD649A4AF}"/>
                  </a:ext>
                </a:extLst>
              </p:cNvPr>
              <p:cNvSpPr/>
              <p:nvPr/>
            </p:nvSpPr>
            <p:spPr>
              <a:xfrm>
                <a:off x="9412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1ACD20-BC88-D1E5-28B7-B8028BB1EDF0}"/>
                </a:ext>
              </a:extLst>
            </p:cNvPr>
            <p:cNvSpPr txBox="1"/>
            <p:nvPr/>
          </p:nvSpPr>
          <p:spPr>
            <a:xfrm>
              <a:off x="3383666" y="995481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1BFD3F-93FE-E350-AA1A-86F9539DE3BB}"/>
                </a:ext>
              </a:extLst>
            </p:cNvPr>
            <p:cNvSpPr txBox="1"/>
            <p:nvPr/>
          </p:nvSpPr>
          <p:spPr>
            <a:xfrm>
              <a:off x="4298066" y="99548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DFDFF5-2571-B77B-AC8F-66D97BD5EEEB}"/>
                </a:ext>
              </a:extLst>
            </p:cNvPr>
            <p:cNvSpPr txBox="1"/>
            <p:nvPr/>
          </p:nvSpPr>
          <p:spPr>
            <a:xfrm>
              <a:off x="5212466" y="99547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C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5636EDE-2C34-0585-F77A-18467016F693}"/>
                </a:ext>
              </a:extLst>
            </p:cNvPr>
            <p:cNvSpPr txBox="1"/>
            <p:nvPr/>
          </p:nvSpPr>
          <p:spPr>
            <a:xfrm>
              <a:off x="6126866" y="99547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7B344B-2224-49EF-EC16-1BE124AEB17B}"/>
                </a:ext>
              </a:extLst>
            </p:cNvPr>
            <p:cNvSpPr txBox="1"/>
            <p:nvPr/>
          </p:nvSpPr>
          <p:spPr>
            <a:xfrm>
              <a:off x="7041266" y="99547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1CC24D-5D3D-2BE5-4482-6EF4CB5804B8}"/>
                </a:ext>
              </a:extLst>
            </p:cNvPr>
            <p:cNvSpPr txBox="1"/>
            <p:nvPr/>
          </p:nvSpPr>
          <p:spPr>
            <a:xfrm>
              <a:off x="7955666" y="99547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7FF005-C7D1-A323-AB56-49D74C5C75F9}"/>
                </a:ext>
              </a:extLst>
            </p:cNvPr>
            <p:cNvSpPr txBox="1"/>
            <p:nvPr/>
          </p:nvSpPr>
          <p:spPr>
            <a:xfrm>
              <a:off x="8870066" y="99547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H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B2F99D5-6B00-36AB-3FD1-C5A271526D9B}"/>
              </a:ext>
            </a:extLst>
          </p:cNvPr>
          <p:cNvGrpSpPr/>
          <p:nvPr/>
        </p:nvGrpSpPr>
        <p:grpSpPr>
          <a:xfrm>
            <a:off x="2469266" y="4988154"/>
            <a:ext cx="7315200" cy="1551165"/>
            <a:chOff x="2457690" y="4391187"/>
            <a:chExt cx="7315200" cy="1551165"/>
          </a:xfrm>
        </p:grpSpPr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4F36D366-7C10-C71A-CF44-DB9710585FAC}"/>
                </a:ext>
              </a:extLst>
            </p:cNvPr>
            <p:cNvCxnSpPr>
              <a:stCxn id="53" idx="0"/>
              <a:endCxn id="49" idx="1"/>
            </p:cNvCxnSpPr>
            <p:nvPr/>
          </p:nvCxnSpPr>
          <p:spPr>
            <a:xfrm rot="16200000" flipH="1" flipV="1">
              <a:off x="3967340" y="2881537"/>
              <a:ext cx="1093886" cy="4113185"/>
            </a:xfrm>
            <a:prstGeom prst="bentConnector4">
              <a:avLst>
                <a:gd name="adj1" fmla="val -20898"/>
                <a:gd name="adj2" fmla="val 116254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CB6522-DFB5-736A-7A0B-80200CBF9115}"/>
                </a:ext>
              </a:extLst>
            </p:cNvPr>
            <p:cNvSpPr/>
            <p:nvPr/>
          </p:nvSpPr>
          <p:spPr>
            <a:xfrm>
              <a:off x="2457690" y="5027873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FF101F-23AD-4E98-8776-0CFF1B7243F5}"/>
                </a:ext>
              </a:extLst>
            </p:cNvPr>
            <p:cNvSpPr/>
            <p:nvPr/>
          </p:nvSpPr>
          <p:spPr>
            <a:xfrm>
              <a:off x="3372090" y="5027952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6513B5-6FCD-BEE6-CDAF-C19B664B4D8D}"/>
                </a:ext>
              </a:extLst>
            </p:cNvPr>
            <p:cNvSpPr/>
            <p:nvPr/>
          </p:nvSpPr>
          <p:spPr>
            <a:xfrm>
              <a:off x="4286490" y="5027873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033348-7203-241A-2C9C-9337370A133B}"/>
                </a:ext>
              </a:extLst>
            </p:cNvPr>
            <p:cNvSpPr/>
            <p:nvPr/>
          </p:nvSpPr>
          <p:spPr>
            <a:xfrm>
              <a:off x="5200890" y="5027952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48EAB0-5293-ABE1-B16A-478308DA56D8}"/>
                </a:ext>
              </a:extLst>
            </p:cNvPr>
            <p:cNvSpPr/>
            <p:nvPr/>
          </p:nvSpPr>
          <p:spPr>
            <a:xfrm>
              <a:off x="7029690" y="5027873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11A282F-2EF7-9475-63B9-E6D5F7E37F92}"/>
                </a:ext>
              </a:extLst>
            </p:cNvPr>
            <p:cNvSpPr/>
            <p:nvPr/>
          </p:nvSpPr>
          <p:spPr>
            <a:xfrm>
              <a:off x="7944090" y="5027794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1C6CCC-8CF1-938A-2165-5F9B07088355}"/>
                </a:ext>
              </a:extLst>
            </p:cNvPr>
            <p:cNvSpPr/>
            <p:nvPr/>
          </p:nvSpPr>
          <p:spPr>
            <a:xfrm>
              <a:off x="8858490" y="5027873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F9A527-B546-575D-06F3-EC037745BF4B}"/>
                </a:ext>
              </a:extLst>
            </p:cNvPr>
            <p:cNvSpPr txBox="1"/>
            <p:nvPr/>
          </p:nvSpPr>
          <p:spPr>
            <a:xfrm>
              <a:off x="3402956" y="5100273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F58D78-FA16-5932-95B6-BD3364FE5AF7}"/>
                </a:ext>
              </a:extLst>
            </p:cNvPr>
            <p:cNvSpPr txBox="1"/>
            <p:nvPr/>
          </p:nvSpPr>
          <p:spPr>
            <a:xfrm>
              <a:off x="4317356" y="5100272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5A6206-52B5-BEA2-2BEE-6400304B803A}"/>
                </a:ext>
              </a:extLst>
            </p:cNvPr>
            <p:cNvSpPr txBox="1"/>
            <p:nvPr/>
          </p:nvSpPr>
          <p:spPr>
            <a:xfrm>
              <a:off x="5231756" y="5100271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21D673-ABB1-3833-BA3B-ED0790866194}"/>
                </a:ext>
              </a:extLst>
            </p:cNvPr>
            <p:cNvGrpSpPr/>
            <p:nvPr/>
          </p:nvGrpSpPr>
          <p:grpSpPr>
            <a:xfrm>
              <a:off x="6113675" y="4391187"/>
              <a:ext cx="914400" cy="914400"/>
              <a:chOff x="6115290" y="5027794"/>
              <a:chExt cx="914400" cy="9144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BB3B5D0-DAB8-C788-4835-EBA8F27820AA}"/>
                  </a:ext>
                </a:extLst>
              </p:cNvPr>
              <p:cNvSpPr/>
              <p:nvPr/>
            </p:nvSpPr>
            <p:spPr>
              <a:xfrm>
                <a:off x="6115290" y="502779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7F2C46-6181-2243-FA77-8959B7ACD5DB}"/>
                  </a:ext>
                </a:extLst>
              </p:cNvPr>
              <p:cNvSpPr txBox="1"/>
              <p:nvPr/>
            </p:nvSpPr>
            <p:spPr>
              <a:xfrm>
                <a:off x="6146156" y="5096099"/>
                <a:ext cx="85266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08C818-1F3A-B518-60B6-404DD71F0117}"/>
                </a:ext>
              </a:extLst>
            </p:cNvPr>
            <p:cNvSpPr txBox="1"/>
            <p:nvPr/>
          </p:nvSpPr>
          <p:spPr>
            <a:xfrm>
              <a:off x="7060556" y="510026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6B770D-EA46-B826-C293-C28252ADA6DE}"/>
                </a:ext>
              </a:extLst>
            </p:cNvPr>
            <p:cNvSpPr txBox="1"/>
            <p:nvPr/>
          </p:nvSpPr>
          <p:spPr>
            <a:xfrm>
              <a:off x="7974956" y="510026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62700C-2DEE-7CD5-0A70-85946AC34C8D}"/>
                </a:ext>
              </a:extLst>
            </p:cNvPr>
            <p:cNvSpPr txBox="1"/>
            <p:nvPr/>
          </p:nvSpPr>
          <p:spPr>
            <a:xfrm>
              <a:off x="8889356" y="510026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B897CCE-D6D9-F295-7013-E4BAC339F0E6}"/>
              </a:ext>
            </a:extLst>
          </p:cNvPr>
          <p:cNvSpPr txBox="1"/>
          <p:nvPr/>
        </p:nvSpPr>
        <p:spPr>
          <a:xfrm>
            <a:off x="6742252" y="4490939"/>
            <a:ext cx="20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Move to front</a:t>
            </a:r>
          </a:p>
        </p:txBody>
      </p:sp>
    </p:spTree>
    <p:extLst>
      <p:ext uri="{BB962C8B-B14F-4D97-AF65-F5344CB8AC3E}">
        <p14:creationId xmlns:p14="http://schemas.microsoft.com/office/powerpoint/2010/main" val="28444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4C2E02-7CAE-7950-06E7-B53ACC824E4E}"/>
              </a:ext>
            </a:extLst>
          </p:cNvPr>
          <p:cNvSpPr txBox="1"/>
          <p:nvPr/>
        </p:nvSpPr>
        <p:spPr>
          <a:xfrm>
            <a:off x="149854" y="79029"/>
            <a:ext cx="23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Move-up-one (MUO)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F533F-D5C3-8163-FD73-F716BCB79652}"/>
              </a:ext>
            </a:extLst>
          </p:cNvPr>
          <p:cNvGrpSpPr/>
          <p:nvPr/>
        </p:nvGrpSpPr>
        <p:grpSpPr>
          <a:xfrm>
            <a:off x="2438400" y="654835"/>
            <a:ext cx="7315200" cy="914558"/>
            <a:chOff x="2438400" y="923002"/>
            <a:chExt cx="7315200" cy="9145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64603E-EAC8-70A5-661C-50DD3AF7BA12}"/>
                </a:ext>
              </a:extLst>
            </p:cNvPr>
            <p:cNvGrpSpPr/>
            <p:nvPr/>
          </p:nvGrpSpPr>
          <p:grpSpPr>
            <a:xfrm>
              <a:off x="2438400" y="923002"/>
              <a:ext cx="7315200" cy="914558"/>
              <a:chOff x="3011649" y="385814"/>
              <a:chExt cx="7315200" cy="91455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2AF5E-A282-0367-200F-56737314FC4A}"/>
                  </a:ext>
                </a:extLst>
              </p:cNvPr>
              <p:cNvSpPr/>
              <p:nvPr/>
            </p:nvSpPr>
            <p:spPr>
              <a:xfrm>
                <a:off x="3011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C95E21-BCAF-45F3-E462-ECDF2AC2EF14}"/>
                  </a:ext>
                </a:extLst>
              </p:cNvPr>
              <p:cNvSpPr/>
              <p:nvPr/>
            </p:nvSpPr>
            <p:spPr>
              <a:xfrm>
                <a:off x="39260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9CF22C-9BF0-C07E-5CD0-494E2A3F0E20}"/>
                  </a:ext>
                </a:extLst>
              </p:cNvPr>
              <p:cNvSpPr/>
              <p:nvPr/>
            </p:nvSpPr>
            <p:spPr>
              <a:xfrm>
                <a:off x="4840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E4C44C-E5CC-3C99-00D9-A9427C81C2B7}"/>
                  </a:ext>
                </a:extLst>
              </p:cNvPr>
              <p:cNvSpPr/>
              <p:nvPr/>
            </p:nvSpPr>
            <p:spPr>
              <a:xfrm>
                <a:off x="57548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A759DE-9E1E-D769-3253-F44FA15D3074}"/>
                  </a:ext>
                </a:extLst>
              </p:cNvPr>
              <p:cNvSpPr/>
              <p:nvPr/>
            </p:nvSpPr>
            <p:spPr>
              <a:xfrm>
                <a:off x="66692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885D34-C655-CC1D-BACA-F347014E495A}"/>
                  </a:ext>
                </a:extLst>
              </p:cNvPr>
              <p:cNvSpPr/>
              <p:nvPr/>
            </p:nvSpPr>
            <p:spPr>
              <a:xfrm>
                <a:off x="7583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91C3FF-74D9-4990-9E4F-58E7ADB1728F}"/>
                  </a:ext>
                </a:extLst>
              </p:cNvPr>
              <p:cNvSpPr/>
              <p:nvPr/>
            </p:nvSpPr>
            <p:spPr>
              <a:xfrm>
                <a:off x="84980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B69B27-7381-A4E6-E898-170779ECAF87}"/>
                  </a:ext>
                </a:extLst>
              </p:cNvPr>
              <p:cNvSpPr/>
              <p:nvPr/>
            </p:nvSpPr>
            <p:spPr>
              <a:xfrm>
                <a:off x="9412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5FA5D-A236-DB74-5647-D4F134A9E2B8}"/>
                </a:ext>
              </a:extLst>
            </p:cNvPr>
            <p:cNvSpPr txBox="1"/>
            <p:nvPr/>
          </p:nvSpPr>
          <p:spPr>
            <a:xfrm>
              <a:off x="3383666" y="995481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DA521D-FA20-9BA3-F65D-80429A228401}"/>
                </a:ext>
              </a:extLst>
            </p:cNvPr>
            <p:cNvSpPr txBox="1"/>
            <p:nvPr/>
          </p:nvSpPr>
          <p:spPr>
            <a:xfrm>
              <a:off x="4298066" y="99548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477FDF-9620-DE53-0C9F-0D50D1AD9834}"/>
                </a:ext>
              </a:extLst>
            </p:cNvPr>
            <p:cNvSpPr txBox="1"/>
            <p:nvPr/>
          </p:nvSpPr>
          <p:spPr>
            <a:xfrm>
              <a:off x="5212466" y="99547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79D5B-BF48-608C-F339-B249E26663BA}"/>
                </a:ext>
              </a:extLst>
            </p:cNvPr>
            <p:cNvSpPr txBox="1"/>
            <p:nvPr/>
          </p:nvSpPr>
          <p:spPr>
            <a:xfrm>
              <a:off x="6126866" y="99547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480844-DFC3-6BA0-5E57-14F8D88DE945}"/>
                </a:ext>
              </a:extLst>
            </p:cNvPr>
            <p:cNvSpPr txBox="1"/>
            <p:nvPr/>
          </p:nvSpPr>
          <p:spPr>
            <a:xfrm>
              <a:off x="7041266" y="99547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2CF3B6-FFF0-DCE7-58FB-D84469FDC8BF}"/>
                </a:ext>
              </a:extLst>
            </p:cNvPr>
            <p:cNvSpPr txBox="1"/>
            <p:nvPr/>
          </p:nvSpPr>
          <p:spPr>
            <a:xfrm>
              <a:off x="7955666" y="99547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D0279C-BEC5-4D49-375E-B64F3420E9EF}"/>
                </a:ext>
              </a:extLst>
            </p:cNvPr>
            <p:cNvSpPr txBox="1"/>
            <p:nvPr/>
          </p:nvSpPr>
          <p:spPr>
            <a:xfrm>
              <a:off x="8870066" y="99547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6F6C722-30A1-898A-AAC9-89B0BA582329}"/>
              </a:ext>
            </a:extLst>
          </p:cNvPr>
          <p:cNvSpPr txBox="1"/>
          <p:nvPr/>
        </p:nvSpPr>
        <p:spPr>
          <a:xfrm>
            <a:off x="704126" y="1312083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1) Initialize list</a:t>
            </a:r>
          </a:p>
        </p:txBody>
      </p:sp>
      <p:pic>
        <p:nvPicPr>
          <p:cNvPr id="31" name="Graphic 30" descr="Confused person outline">
            <a:extLst>
              <a:ext uri="{FF2B5EF4-FFF2-40B4-BE49-F238E27FC236}">
                <a16:creationId xmlns:a16="http://schemas.microsoft.com/office/drawing/2014/main" id="{88CE8129-E25A-0FA0-6E99-5B2AE72A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212" y="3226443"/>
            <a:ext cx="914400" cy="914400"/>
          </a:xfrm>
          <a:prstGeom prst="rect">
            <a:avLst/>
          </a:prstGeom>
        </p:spPr>
      </p:pic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A17B7DFB-CDB1-3ABA-47F1-380481E9F94C}"/>
              </a:ext>
            </a:extLst>
          </p:cNvPr>
          <p:cNvSpPr/>
          <p:nvPr/>
        </p:nvSpPr>
        <p:spPr>
          <a:xfrm>
            <a:off x="2603339" y="2060083"/>
            <a:ext cx="1968661" cy="1099538"/>
          </a:xfrm>
          <a:prstGeom prst="wedgeEllipse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 want 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8DF4EC-F573-AC29-99A0-650621568E7B}"/>
              </a:ext>
            </a:extLst>
          </p:cNvPr>
          <p:cNvSpPr txBox="1"/>
          <p:nvPr/>
        </p:nvSpPr>
        <p:spPr>
          <a:xfrm>
            <a:off x="327332" y="3755457"/>
            <a:ext cx="213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2) Identify access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09399E-B541-FD4C-3510-AFF23D2580E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4673186" y="1213407"/>
            <a:ext cx="1524186" cy="223584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33CD74-0431-C136-B474-1CD9B5F984E6}"/>
              </a:ext>
            </a:extLst>
          </p:cNvPr>
          <p:cNvSpPr txBox="1"/>
          <p:nvPr/>
        </p:nvSpPr>
        <p:spPr>
          <a:xfrm>
            <a:off x="6742253" y="2425186"/>
            <a:ext cx="20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Grant information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00B176A-D91B-DEEA-C98A-9B14E73FA55E}"/>
              </a:ext>
            </a:extLst>
          </p:cNvPr>
          <p:cNvGrpSpPr/>
          <p:nvPr/>
        </p:nvGrpSpPr>
        <p:grpSpPr>
          <a:xfrm>
            <a:off x="6967957" y="7260912"/>
            <a:ext cx="7315200" cy="914558"/>
            <a:chOff x="2438400" y="923002"/>
            <a:chExt cx="7315200" cy="9145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9F2B7E0-987A-C606-C4C1-236C8B827292}"/>
                </a:ext>
              </a:extLst>
            </p:cNvPr>
            <p:cNvGrpSpPr/>
            <p:nvPr/>
          </p:nvGrpSpPr>
          <p:grpSpPr>
            <a:xfrm>
              <a:off x="2438400" y="923002"/>
              <a:ext cx="7315200" cy="914558"/>
              <a:chOff x="3011649" y="385814"/>
              <a:chExt cx="7315200" cy="91455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7A8CC27-D9A2-81F8-78BE-3942327B0882}"/>
                  </a:ext>
                </a:extLst>
              </p:cNvPr>
              <p:cNvSpPr/>
              <p:nvPr/>
            </p:nvSpPr>
            <p:spPr>
              <a:xfrm>
                <a:off x="3011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0D55C43-8C86-4533-1559-8A7A578E25B8}"/>
                  </a:ext>
                </a:extLst>
              </p:cNvPr>
              <p:cNvSpPr/>
              <p:nvPr/>
            </p:nvSpPr>
            <p:spPr>
              <a:xfrm>
                <a:off x="39260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F2DB365-3C9B-807E-029B-7C36DF16847E}"/>
                  </a:ext>
                </a:extLst>
              </p:cNvPr>
              <p:cNvSpPr/>
              <p:nvPr/>
            </p:nvSpPr>
            <p:spPr>
              <a:xfrm>
                <a:off x="4840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C4D57D0-49EF-237D-9F73-2494156B998F}"/>
                  </a:ext>
                </a:extLst>
              </p:cNvPr>
              <p:cNvSpPr/>
              <p:nvPr/>
            </p:nvSpPr>
            <p:spPr>
              <a:xfrm>
                <a:off x="57548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A036B02-4324-62FB-C28C-B5E07F5573DB}"/>
                  </a:ext>
                </a:extLst>
              </p:cNvPr>
              <p:cNvSpPr/>
              <p:nvPr/>
            </p:nvSpPr>
            <p:spPr>
              <a:xfrm>
                <a:off x="66692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91CA073-ACA7-C12C-2202-CA0269F7E7A0}"/>
                  </a:ext>
                </a:extLst>
              </p:cNvPr>
              <p:cNvSpPr/>
              <p:nvPr/>
            </p:nvSpPr>
            <p:spPr>
              <a:xfrm>
                <a:off x="7583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F55C711-6594-4EC0-96ED-960E858E3969}"/>
                  </a:ext>
                </a:extLst>
              </p:cNvPr>
              <p:cNvSpPr/>
              <p:nvPr/>
            </p:nvSpPr>
            <p:spPr>
              <a:xfrm>
                <a:off x="84980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A449B9C-1BB6-82D5-A80F-340CD649A4AF}"/>
                  </a:ext>
                </a:extLst>
              </p:cNvPr>
              <p:cNvSpPr/>
              <p:nvPr/>
            </p:nvSpPr>
            <p:spPr>
              <a:xfrm>
                <a:off x="9412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1ACD20-BC88-D1E5-28B7-B8028BB1EDF0}"/>
                </a:ext>
              </a:extLst>
            </p:cNvPr>
            <p:cNvSpPr txBox="1"/>
            <p:nvPr/>
          </p:nvSpPr>
          <p:spPr>
            <a:xfrm>
              <a:off x="3383666" y="995481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1BFD3F-93FE-E350-AA1A-86F9539DE3BB}"/>
                </a:ext>
              </a:extLst>
            </p:cNvPr>
            <p:cNvSpPr txBox="1"/>
            <p:nvPr/>
          </p:nvSpPr>
          <p:spPr>
            <a:xfrm>
              <a:off x="4298066" y="99548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DFDFF5-2571-B77B-AC8F-66D97BD5EEEB}"/>
                </a:ext>
              </a:extLst>
            </p:cNvPr>
            <p:cNvSpPr txBox="1"/>
            <p:nvPr/>
          </p:nvSpPr>
          <p:spPr>
            <a:xfrm>
              <a:off x="5212466" y="99547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C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5636EDE-2C34-0585-F77A-18467016F693}"/>
                </a:ext>
              </a:extLst>
            </p:cNvPr>
            <p:cNvSpPr txBox="1"/>
            <p:nvPr/>
          </p:nvSpPr>
          <p:spPr>
            <a:xfrm>
              <a:off x="6126866" y="99547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7B344B-2224-49EF-EC16-1BE124AEB17B}"/>
                </a:ext>
              </a:extLst>
            </p:cNvPr>
            <p:cNvSpPr txBox="1"/>
            <p:nvPr/>
          </p:nvSpPr>
          <p:spPr>
            <a:xfrm>
              <a:off x="7041266" y="99547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1CC24D-5D3D-2BE5-4482-6EF4CB5804B8}"/>
                </a:ext>
              </a:extLst>
            </p:cNvPr>
            <p:cNvSpPr txBox="1"/>
            <p:nvPr/>
          </p:nvSpPr>
          <p:spPr>
            <a:xfrm>
              <a:off x="7955666" y="99547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7FF005-C7D1-A323-AB56-49D74C5C75F9}"/>
                </a:ext>
              </a:extLst>
            </p:cNvPr>
            <p:cNvSpPr txBox="1"/>
            <p:nvPr/>
          </p:nvSpPr>
          <p:spPr>
            <a:xfrm>
              <a:off x="8870066" y="99547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H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5624E3-3053-BA52-10FD-18A44F2E08D2}"/>
              </a:ext>
            </a:extLst>
          </p:cNvPr>
          <p:cNvGrpSpPr/>
          <p:nvPr/>
        </p:nvGrpSpPr>
        <p:grpSpPr>
          <a:xfrm>
            <a:off x="2469266" y="4490939"/>
            <a:ext cx="7315200" cy="2048380"/>
            <a:chOff x="2469266" y="4490939"/>
            <a:chExt cx="7315200" cy="2048380"/>
          </a:xfrm>
        </p:grpSpPr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4F36D366-7C10-C71A-CF44-DB9710585FA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rot="16200000" flipH="1" flipV="1">
              <a:off x="5597536" y="4603084"/>
              <a:ext cx="599846" cy="1369985"/>
            </a:xfrm>
            <a:prstGeom prst="bentConnector4">
              <a:avLst>
                <a:gd name="adj1" fmla="val -38110"/>
                <a:gd name="adj2" fmla="val 100058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CB6522-DFB5-736A-7A0B-80200CBF9115}"/>
                </a:ext>
              </a:extLst>
            </p:cNvPr>
            <p:cNvSpPr/>
            <p:nvPr/>
          </p:nvSpPr>
          <p:spPr>
            <a:xfrm>
              <a:off x="2469266" y="562484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FF101F-23AD-4E98-8776-0CFF1B7243F5}"/>
                </a:ext>
              </a:extLst>
            </p:cNvPr>
            <p:cNvSpPr/>
            <p:nvPr/>
          </p:nvSpPr>
          <p:spPr>
            <a:xfrm>
              <a:off x="3383666" y="5624919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6513B5-6FCD-BEE6-CDAF-C19B664B4D8D}"/>
                </a:ext>
              </a:extLst>
            </p:cNvPr>
            <p:cNvSpPr/>
            <p:nvPr/>
          </p:nvSpPr>
          <p:spPr>
            <a:xfrm>
              <a:off x="4298066" y="562484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033348-7203-241A-2C9C-9337370A133B}"/>
                </a:ext>
              </a:extLst>
            </p:cNvPr>
            <p:cNvSpPr/>
            <p:nvPr/>
          </p:nvSpPr>
          <p:spPr>
            <a:xfrm>
              <a:off x="5212466" y="5624919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48EAB0-5293-ABE1-B16A-478308DA56D8}"/>
                </a:ext>
              </a:extLst>
            </p:cNvPr>
            <p:cNvSpPr/>
            <p:nvPr/>
          </p:nvSpPr>
          <p:spPr>
            <a:xfrm>
              <a:off x="7041266" y="562484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11A282F-2EF7-9475-63B9-E6D5F7E37F92}"/>
                </a:ext>
              </a:extLst>
            </p:cNvPr>
            <p:cNvSpPr/>
            <p:nvPr/>
          </p:nvSpPr>
          <p:spPr>
            <a:xfrm>
              <a:off x="7955666" y="5624761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1C6CCC-8CF1-938A-2165-5F9B07088355}"/>
                </a:ext>
              </a:extLst>
            </p:cNvPr>
            <p:cNvSpPr/>
            <p:nvPr/>
          </p:nvSpPr>
          <p:spPr>
            <a:xfrm>
              <a:off x="8870066" y="562484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F9A527-B546-575D-06F3-EC037745BF4B}"/>
                </a:ext>
              </a:extLst>
            </p:cNvPr>
            <p:cNvSpPr txBox="1"/>
            <p:nvPr/>
          </p:nvSpPr>
          <p:spPr>
            <a:xfrm>
              <a:off x="3414532" y="569724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F58D78-FA16-5932-95B6-BD3364FE5AF7}"/>
                </a:ext>
              </a:extLst>
            </p:cNvPr>
            <p:cNvSpPr txBox="1"/>
            <p:nvPr/>
          </p:nvSpPr>
          <p:spPr>
            <a:xfrm>
              <a:off x="4328932" y="569723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5A6206-52B5-BEA2-2BEE-6400304B803A}"/>
                </a:ext>
              </a:extLst>
            </p:cNvPr>
            <p:cNvSpPr txBox="1"/>
            <p:nvPr/>
          </p:nvSpPr>
          <p:spPr>
            <a:xfrm>
              <a:off x="5243332" y="569723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21D673-ABB1-3833-BA3B-ED0790866194}"/>
                </a:ext>
              </a:extLst>
            </p:cNvPr>
            <p:cNvGrpSpPr/>
            <p:nvPr/>
          </p:nvGrpSpPr>
          <p:grpSpPr>
            <a:xfrm>
              <a:off x="6125251" y="4988154"/>
              <a:ext cx="914400" cy="914400"/>
              <a:chOff x="6115290" y="5027794"/>
              <a:chExt cx="914400" cy="9144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BB3B5D0-DAB8-C788-4835-EBA8F27820AA}"/>
                  </a:ext>
                </a:extLst>
              </p:cNvPr>
              <p:cNvSpPr/>
              <p:nvPr/>
            </p:nvSpPr>
            <p:spPr>
              <a:xfrm>
                <a:off x="6115290" y="502779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7F2C46-6181-2243-FA77-8959B7ACD5DB}"/>
                  </a:ext>
                </a:extLst>
              </p:cNvPr>
              <p:cNvSpPr txBox="1"/>
              <p:nvPr/>
            </p:nvSpPr>
            <p:spPr>
              <a:xfrm>
                <a:off x="6146156" y="5096099"/>
                <a:ext cx="85266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08C818-1F3A-B518-60B6-404DD71F0117}"/>
                </a:ext>
              </a:extLst>
            </p:cNvPr>
            <p:cNvSpPr txBox="1"/>
            <p:nvPr/>
          </p:nvSpPr>
          <p:spPr>
            <a:xfrm>
              <a:off x="7072132" y="569723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6B770D-EA46-B826-C293-C28252ADA6DE}"/>
                </a:ext>
              </a:extLst>
            </p:cNvPr>
            <p:cNvSpPr txBox="1"/>
            <p:nvPr/>
          </p:nvSpPr>
          <p:spPr>
            <a:xfrm>
              <a:off x="7986532" y="569723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62700C-2DEE-7CD5-0A70-85946AC34C8D}"/>
                </a:ext>
              </a:extLst>
            </p:cNvPr>
            <p:cNvSpPr txBox="1"/>
            <p:nvPr/>
          </p:nvSpPr>
          <p:spPr>
            <a:xfrm>
              <a:off x="8900932" y="5697234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B897CCE-D6D9-F295-7013-E4BAC339F0E6}"/>
                </a:ext>
              </a:extLst>
            </p:cNvPr>
            <p:cNvSpPr txBox="1"/>
            <p:nvPr/>
          </p:nvSpPr>
          <p:spPr>
            <a:xfrm>
              <a:off x="6742252" y="4490939"/>
              <a:ext cx="301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4) Move closer to index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25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F28-51B2-089B-17FD-6579D8D4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so far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3897F3-FF64-4ED4-2F27-E439CC7D276C}"/>
              </a:ext>
            </a:extLst>
          </p:cNvPr>
          <p:cNvGrpSpPr/>
          <p:nvPr/>
        </p:nvGrpSpPr>
        <p:grpSpPr>
          <a:xfrm>
            <a:off x="2438400" y="2022241"/>
            <a:ext cx="7315200" cy="914558"/>
            <a:chOff x="2438400" y="2022241"/>
            <a:chExt cx="7315200" cy="9145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AA936-0D51-1EF3-ECD7-69C4B0E0DF57}"/>
                </a:ext>
              </a:extLst>
            </p:cNvPr>
            <p:cNvSpPr/>
            <p:nvPr/>
          </p:nvSpPr>
          <p:spPr>
            <a:xfrm>
              <a:off x="2438400" y="202232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D95A78-45A4-1AD7-1059-9549177A85C6}"/>
                </a:ext>
              </a:extLst>
            </p:cNvPr>
            <p:cNvSpPr/>
            <p:nvPr/>
          </p:nvSpPr>
          <p:spPr>
            <a:xfrm>
              <a:off x="3352800" y="2022399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86193E-EF8B-1D7E-5076-42095D1B6D15}"/>
                </a:ext>
              </a:extLst>
            </p:cNvPr>
            <p:cNvSpPr/>
            <p:nvPr/>
          </p:nvSpPr>
          <p:spPr>
            <a:xfrm>
              <a:off x="4267200" y="202232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F6521F-5FAB-C827-10DF-46122D344816}"/>
                </a:ext>
              </a:extLst>
            </p:cNvPr>
            <p:cNvSpPr/>
            <p:nvPr/>
          </p:nvSpPr>
          <p:spPr>
            <a:xfrm>
              <a:off x="5181600" y="2022399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29BA0E-99A5-6D73-50E5-51C6D5E46F05}"/>
                </a:ext>
              </a:extLst>
            </p:cNvPr>
            <p:cNvSpPr/>
            <p:nvPr/>
          </p:nvSpPr>
          <p:spPr>
            <a:xfrm>
              <a:off x="7010400" y="202232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145456-EAB3-1184-5C85-326C5BE95774}"/>
                </a:ext>
              </a:extLst>
            </p:cNvPr>
            <p:cNvSpPr/>
            <p:nvPr/>
          </p:nvSpPr>
          <p:spPr>
            <a:xfrm>
              <a:off x="7924800" y="2022241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2CACDC-2142-2315-ADF3-F396C9828575}"/>
                </a:ext>
              </a:extLst>
            </p:cNvPr>
            <p:cNvSpPr/>
            <p:nvPr/>
          </p:nvSpPr>
          <p:spPr>
            <a:xfrm>
              <a:off x="6096000" y="2022241"/>
              <a:ext cx="914400" cy="9144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052230-542D-C732-EF88-87FFD22ABEFC}"/>
                </a:ext>
              </a:extLst>
            </p:cNvPr>
            <p:cNvSpPr/>
            <p:nvPr/>
          </p:nvSpPr>
          <p:spPr>
            <a:xfrm>
              <a:off x="8839200" y="202232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8FD013-BDE5-A8B7-EB79-89F1C00F7846}"/>
                </a:ext>
              </a:extLst>
            </p:cNvPr>
            <p:cNvSpPr txBox="1"/>
            <p:nvPr/>
          </p:nvSpPr>
          <p:spPr>
            <a:xfrm>
              <a:off x="3383666" y="209472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FB178E-3B74-A518-FAAE-D5E4063B4CCF}"/>
                </a:ext>
              </a:extLst>
            </p:cNvPr>
            <p:cNvSpPr txBox="1"/>
            <p:nvPr/>
          </p:nvSpPr>
          <p:spPr>
            <a:xfrm>
              <a:off x="4298066" y="209471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FC9768-6E60-F3D8-07AF-1114CDAF251C}"/>
                </a:ext>
              </a:extLst>
            </p:cNvPr>
            <p:cNvSpPr txBox="1"/>
            <p:nvPr/>
          </p:nvSpPr>
          <p:spPr>
            <a:xfrm>
              <a:off x="5212466" y="209471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6F03CA-2AEE-A2ED-EFC3-8D6159454CF2}"/>
                </a:ext>
              </a:extLst>
            </p:cNvPr>
            <p:cNvSpPr txBox="1"/>
            <p:nvPr/>
          </p:nvSpPr>
          <p:spPr>
            <a:xfrm>
              <a:off x="6126866" y="209471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F3E58E-B36C-AEFC-0928-D773E54F0A0B}"/>
                </a:ext>
              </a:extLst>
            </p:cNvPr>
            <p:cNvSpPr txBox="1"/>
            <p:nvPr/>
          </p:nvSpPr>
          <p:spPr>
            <a:xfrm>
              <a:off x="7041266" y="209471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0050AB-E79F-D5D3-496C-4DF2C43E4B37}"/>
                </a:ext>
              </a:extLst>
            </p:cNvPr>
            <p:cNvSpPr txBox="1"/>
            <p:nvPr/>
          </p:nvSpPr>
          <p:spPr>
            <a:xfrm>
              <a:off x="7955666" y="209471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6FDEA2-D14A-C624-EB94-A550DACC542C}"/>
                </a:ext>
              </a:extLst>
            </p:cNvPr>
            <p:cNvSpPr txBox="1"/>
            <p:nvPr/>
          </p:nvSpPr>
          <p:spPr>
            <a:xfrm>
              <a:off x="8870066" y="2094714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5DBD39B-E178-4E4B-354A-E9A570108507}"/>
              </a:ext>
            </a:extLst>
          </p:cNvPr>
          <p:cNvGrpSpPr/>
          <p:nvPr/>
        </p:nvGrpSpPr>
        <p:grpSpPr>
          <a:xfrm>
            <a:off x="2438400" y="3617310"/>
            <a:ext cx="7315200" cy="914558"/>
            <a:chOff x="2438400" y="3617310"/>
            <a:chExt cx="7315200" cy="91455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08F22E-BC67-68D4-2A61-F1CBC3D698D0}"/>
                </a:ext>
              </a:extLst>
            </p:cNvPr>
            <p:cNvSpPr/>
            <p:nvPr/>
          </p:nvSpPr>
          <p:spPr>
            <a:xfrm>
              <a:off x="3352800" y="3617468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363B0F0-6388-25ED-5593-89B604FE316A}"/>
                </a:ext>
              </a:extLst>
            </p:cNvPr>
            <p:cNvSpPr/>
            <p:nvPr/>
          </p:nvSpPr>
          <p:spPr>
            <a:xfrm>
              <a:off x="4267200" y="3617389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61B6BDF-BF60-5549-C770-C3D4F0E3766C}"/>
                </a:ext>
              </a:extLst>
            </p:cNvPr>
            <p:cNvSpPr/>
            <p:nvPr/>
          </p:nvSpPr>
          <p:spPr>
            <a:xfrm>
              <a:off x="5181600" y="3617468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A843E6-A7EE-8935-A3D5-0FD6C71839E3}"/>
                </a:ext>
              </a:extLst>
            </p:cNvPr>
            <p:cNvSpPr/>
            <p:nvPr/>
          </p:nvSpPr>
          <p:spPr>
            <a:xfrm>
              <a:off x="2438400" y="3617389"/>
              <a:ext cx="914400" cy="9144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B60FD8-B8D0-F1F2-440D-7FACF6BC572A}"/>
                </a:ext>
              </a:extLst>
            </p:cNvPr>
            <p:cNvSpPr/>
            <p:nvPr/>
          </p:nvSpPr>
          <p:spPr>
            <a:xfrm>
              <a:off x="6096000" y="361731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5A929B-43DC-21D5-CD35-8318AE513F28}"/>
                </a:ext>
              </a:extLst>
            </p:cNvPr>
            <p:cNvSpPr/>
            <p:nvPr/>
          </p:nvSpPr>
          <p:spPr>
            <a:xfrm>
              <a:off x="7010400" y="3617389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789278-E666-FFF4-2E9D-C920D7F7C761}"/>
                </a:ext>
              </a:extLst>
            </p:cNvPr>
            <p:cNvSpPr/>
            <p:nvPr/>
          </p:nvSpPr>
          <p:spPr>
            <a:xfrm>
              <a:off x="7924800" y="3617310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183C812-5BCA-1325-9C3F-C34DE5E00C9B}"/>
                </a:ext>
              </a:extLst>
            </p:cNvPr>
            <p:cNvSpPr/>
            <p:nvPr/>
          </p:nvSpPr>
          <p:spPr>
            <a:xfrm>
              <a:off x="8839200" y="3617389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1D4E4B-20DE-DB79-FE56-47478F1B0E97}"/>
                </a:ext>
              </a:extLst>
            </p:cNvPr>
            <p:cNvSpPr txBox="1"/>
            <p:nvPr/>
          </p:nvSpPr>
          <p:spPr>
            <a:xfrm>
              <a:off x="3383666" y="368978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F0A580-DBA2-D035-9F35-70410A38F45C}"/>
                </a:ext>
              </a:extLst>
            </p:cNvPr>
            <p:cNvSpPr txBox="1"/>
            <p:nvPr/>
          </p:nvSpPr>
          <p:spPr>
            <a:xfrm>
              <a:off x="4298066" y="368978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37ED12-3F04-91B0-F808-096480867A9F}"/>
                </a:ext>
              </a:extLst>
            </p:cNvPr>
            <p:cNvSpPr txBox="1"/>
            <p:nvPr/>
          </p:nvSpPr>
          <p:spPr>
            <a:xfrm>
              <a:off x="5212466" y="368978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C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633FBFF-6820-11EC-5501-D5C1A1C9A7F1}"/>
                </a:ext>
              </a:extLst>
            </p:cNvPr>
            <p:cNvSpPr txBox="1"/>
            <p:nvPr/>
          </p:nvSpPr>
          <p:spPr>
            <a:xfrm>
              <a:off x="6126866" y="368978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D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494D06-DDB9-688B-3718-92FF86B1F20D}"/>
                </a:ext>
              </a:extLst>
            </p:cNvPr>
            <p:cNvSpPr txBox="1"/>
            <p:nvPr/>
          </p:nvSpPr>
          <p:spPr>
            <a:xfrm>
              <a:off x="7041266" y="368978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8B4F14-4ED3-829A-8B48-FDF5489BEF63}"/>
                </a:ext>
              </a:extLst>
            </p:cNvPr>
            <p:cNvSpPr txBox="1"/>
            <p:nvPr/>
          </p:nvSpPr>
          <p:spPr>
            <a:xfrm>
              <a:off x="7955666" y="3689784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3B0506-C09F-DCBB-4472-11215CD19F93}"/>
                </a:ext>
              </a:extLst>
            </p:cNvPr>
            <p:cNvSpPr txBox="1"/>
            <p:nvPr/>
          </p:nvSpPr>
          <p:spPr>
            <a:xfrm>
              <a:off x="8870066" y="3689783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B9ABA55-FAB3-7769-C745-A0FD135629C5}"/>
              </a:ext>
            </a:extLst>
          </p:cNvPr>
          <p:cNvSpPr/>
          <p:nvPr/>
        </p:nvSpPr>
        <p:spPr>
          <a:xfrm>
            <a:off x="2438400" y="521230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8F1BEBE-4D8E-1AFB-930E-1549A6906656}"/>
              </a:ext>
            </a:extLst>
          </p:cNvPr>
          <p:cNvSpPr/>
          <p:nvPr/>
        </p:nvSpPr>
        <p:spPr>
          <a:xfrm>
            <a:off x="3352800" y="5212379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14929F-D473-73A8-1191-DBD086AC81D4}"/>
              </a:ext>
            </a:extLst>
          </p:cNvPr>
          <p:cNvSpPr/>
          <p:nvPr/>
        </p:nvSpPr>
        <p:spPr>
          <a:xfrm>
            <a:off x="4267200" y="521230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BEDC88-91D3-1868-E921-23D13D3ECD98}"/>
              </a:ext>
            </a:extLst>
          </p:cNvPr>
          <p:cNvSpPr/>
          <p:nvPr/>
        </p:nvSpPr>
        <p:spPr>
          <a:xfrm>
            <a:off x="6096000" y="5212221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588D31-5BAA-CDFA-6E8D-58D7111A99AF}"/>
              </a:ext>
            </a:extLst>
          </p:cNvPr>
          <p:cNvSpPr/>
          <p:nvPr/>
        </p:nvSpPr>
        <p:spPr>
          <a:xfrm>
            <a:off x="7010400" y="521230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D67B94-44DE-00C9-2CE3-6162CB1782A5}"/>
              </a:ext>
            </a:extLst>
          </p:cNvPr>
          <p:cNvSpPr/>
          <p:nvPr/>
        </p:nvSpPr>
        <p:spPr>
          <a:xfrm>
            <a:off x="5181600" y="5212379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732D40B-AC2D-C52C-2C5B-44ACD4FB6301}"/>
              </a:ext>
            </a:extLst>
          </p:cNvPr>
          <p:cNvSpPr/>
          <p:nvPr/>
        </p:nvSpPr>
        <p:spPr>
          <a:xfrm>
            <a:off x="7924800" y="5212221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F6EED1-A30C-1610-77D0-8ABB2FBA61FD}"/>
              </a:ext>
            </a:extLst>
          </p:cNvPr>
          <p:cNvSpPr/>
          <p:nvPr/>
        </p:nvSpPr>
        <p:spPr>
          <a:xfrm>
            <a:off x="8839200" y="521230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0A1F37-7FEB-9B7D-C44E-90FF6EF9E932}"/>
              </a:ext>
            </a:extLst>
          </p:cNvPr>
          <p:cNvSpPr txBox="1"/>
          <p:nvPr/>
        </p:nvSpPr>
        <p:spPr>
          <a:xfrm>
            <a:off x="3383666" y="5284700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B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20A115-C335-9715-36AA-A9369C9B4C05}"/>
              </a:ext>
            </a:extLst>
          </p:cNvPr>
          <p:cNvSpPr txBox="1"/>
          <p:nvPr/>
        </p:nvSpPr>
        <p:spPr>
          <a:xfrm>
            <a:off x="4298066" y="5284699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78651D-45BB-0136-D904-DF7ED5458513}"/>
              </a:ext>
            </a:extLst>
          </p:cNvPr>
          <p:cNvSpPr txBox="1"/>
          <p:nvPr/>
        </p:nvSpPr>
        <p:spPr>
          <a:xfrm>
            <a:off x="5212466" y="5284698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0C6583-FDCF-1E11-B4F8-D693E4165157}"/>
              </a:ext>
            </a:extLst>
          </p:cNvPr>
          <p:cNvSpPr txBox="1"/>
          <p:nvPr/>
        </p:nvSpPr>
        <p:spPr>
          <a:xfrm>
            <a:off x="6126866" y="5284697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D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E3D94-52E9-64B6-6795-7E515C0B8F0C}"/>
              </a:ext>
            </a:extLst>
          </p:cNvPr>
          <p:cNvSpPr txBox="1"/>
          <p:nvPr/>
        </p:nvSpPr>
        <p:spPr>
          <a:xfrm>
            <a:off x="7041266" y="5284696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81FC23-C0D4-0768-D0E3-74283AB05C3E}"/>
              </a:ext>
            </a:extLst>
          </p:cNvPr>
          <p:cNvSpPr txBox="1"/>
          <p:nvPr/>
        </p:nvSpPr>
        <p:spPr>
          <a:xfrm>
            <a:off x="7955666" y="5284695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1E9623-3810-B634-A289-DFA8CEA18508}"/>
              </a:ext>
            </a:extLst>
          </p:cNvPr>
          <p:cNvSpPr txBox="1"/>
          <p:nvPr/>
        </p:nvSpPr>
        <p:spPr>
          <a:xfrm>
            <a:off x="8870066" y="5284694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5A4D59-28C3-7712-F152-2D2F621FADF2}"/>
              </a:ext>
            </a:extLst>
          </p:cNvPr>
          <p:cNvSpPr txBox="1"/>
          <p:nvPr/>
        </p:nvSpPr>
        <p:spPr>
          <a:xfrm>
            <a:off x="188129" y="3889837"/>
            <a:ext cx="213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Move-to-front (MTF)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D6DFD7-3150-A216-C56B-82A8CEA9137F}"/>
              </a:ext>
            </a:extLst>
          </p:cNvPr>
          <p:cNvSpPr txBox="1"/>
          <p:nvPr/>
        </p:nvSpPr>
        <p:spPr>
          <a:xfrm>
            <a:off x="172696" y="5484748"/>
            <a:ext cx="22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Move-up-one (MUO)</a:t>
            </a:r>
          </a:p>
        </p:txBody>
      </p:sp>
    </p:spTree>
    <p:extLst>
      <p:ext uri="{BB962C8B-B14F-4D97-AF65-F5344CB8AC3E}">
        <p14:creationId xmlns:p14="http://schemas.microsoft.com/office/powerpoint/2010/main" val="15790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5B09-23A9-73AF-33B8-6C3F9705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self-organizing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2691-65D5-2329-9D4F-B9C4A894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access</a:t>
            </a:r>
          </a:p>
          <a:p>
            <a:r>
              <a:rPr lang="en-US" dirty="0"/>
              <a:t>Aims to reduce the access time by moving ‘more-frequently-accessed’ items closer to the O(1) access index (typically at index=0)</a:t>
            </a:r>
          </a:p>
          <a:p>
            <a:endParaRPr lang="en-US" dirty="0"/>
          </a:p>
          <a:p>
            <a:r>
              <a:rPr lang="en-US" dirty="0"/>
              <a:t>Move-up-one</a:t>
            </a:r>
          </a:p>
          <a:p>
            <a:r>
              <a:rPr lang="en-US" dirty="0"/>
              <a:t>Move-to-front</a:t>
            </a:r>
          </a:p>
          <a:p>
            <a:endParaRPr lang="en-US" dirty="0"/>
          </a:p>
          <a:p>
            <a:r>
              <a:rPr lang="en-US" b="1" dirty="0"/>
              <a:t>Move-up-half</a:t>
            </a:r>
          </a:p>
          <a:p>
            <a:r>
              <a:rPr lang="en-US" b="1" dirty="0"/>
              <a:t>Move-random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6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7EE8781-9C16-7232-4EE8-D0A8D08FCC4E}"/>
              </a:ext>
            </a:extLst>
          </p:cNvPr>
          <p:cNvCxnSpPr>
            <a:cxnSpLocks/>
            <a:stCxn id="56" idx="0"/>
            <a:endCxn id="58" idx="0"/>
          </p:cNvCxnSpPr>
          <p:nvPr/>
        </p:nvCxnSpPr>
        <p:spPr>
          <a:xfrm rot="16200000" flipH="1" flipV="1">
            <a:off x="7157571" y="3015067"/>
            <a:ext cx="95225" cy="4140357"/>
          </a:xfrm>
          <a:prstGeom prst="bentConnector3">
            <a:avLst>
              <a:gd name="adj1" fmla="val -24006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4C2E02-7CAE-7950-06E7-B53ACC824E4E}"/>
              </a:ext>
            </a:extLst>
          </p:cNvPr>
          <p:cNvSpPr txBox="1"/>
          <p:nvPr/>
        </p:nvSpPr>
        <p:spPr>
          <a:xfrm>
            <a:off x="149854" y="79029"/>
            <a:ext cx="213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Move-up-half (MTF)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F533F-D5C3-8163-FD73-F716BCB79652}"/>
              </a:ext>
            </a:extLst>
          </p:cNvPr>
          <p:cNvGrpSpPr/>
          <p:nvPr/>
        </p:nvGrpSpPr>
        <p:grpSpPr>
          <a:xfrm>
            <a:off x="2438400" y="654835"/>
            <a:ext cx="7315200" cy="914558"/>
            <a:chOff x="2438400" y="923002"/>
            <a:chExt cx="7315200" cy="9145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64603E-EAC8-70A5-661C-50DD3AF7BA12}"/>
                </a:ext>
              </a:extLst>
            </p:cNvPr>
            <p:cNvGrpSpPr/>
            <p:nvPr/>
          </p:nvGrpSpPr>
          <p:grpSpPr>
            <a:xfrm>
              <a:off x="2438400" y="923002"/>
              <a:ext cx="7315200" cy="914558"/>
              <a:chOff x="3011649" y="385814"/>
              <a:chExt cx="7315200" cy="91455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2AF5E-A282-0367-200F-56737314FC4A}"/>
                  </a:ext>
                </a:extLst>
              </p:cNvPr>
              <p:cNvSpPr/>
              <p:nvPr/>
            </p:nvSpPr>
            <p:spPr>
              <a:xfrm>
                <a:off x="3011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C95E21-BCAF-45F3-E462-ECDF2AC2EF14}"/>
                  </a:ext>
                </a:extLst>
              </p:cNvPr>
              <p:cNvSpPr/>
              <p:nvPr/>
            </p:nvSpPr>
            <p:spPr>
              <a:xfrm>
                <a:off x="39260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9CF22C-9BF0-C07E-5CD0-494E2A3F0E20}"/>
                  </a:ext>
                </a:extLst>
              </p:cNvPr>
              <p:cNvSpPr/>
              <p:nvPr/>
            </p:nvSpPr>
            <p:spPr>
              <a:xfrm>
                <a:off x="4840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E4C44C-E5CC-3C99-00D9-A9427C81C2B7}"/>
                  </a:ext>
                </a:extLst>
              </p:cNvPr>
              <p:cNvSpPr/>
              <p:nvPr/>
            </p:nvSpPr>
            <p:spPr>
              <a:xfrm>
                <a:off x="57548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A759DE-9E1E-D769-3253-F44FA15D3074}"/>
                  </a:ext>
                </a:extLst>
              </p:cNvPr>
              <p:cNvSpPr/>
              <p:nvPr/>
            </p:nvSpPr>
            <p:spPr>
              <a:xfrm>
                <a:off x="66692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885D34-C655-CC1D-BACA-F347014E495A}"/>
                  </a:ext>
                </a:extLst>
              </p:cNvPr>
              <p:cNvSpPr/>
              <p:nvPr/>
            </p:nvSpPr>
            <p:spPr>
              <a:xfrm>
                <a:off x="7583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91C3FF-74D9-4990-9E4F-58E7ADB1728F}"/>
                  </a:ext>
                </a:extLst>
              </p:cNvPr>
              <p:cNvSpPr/>
              <p:nvPr/>
            </p:nvSpPr>
            <p:spPr>
              <a:xfrm>
                <a:off x="84980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B69B27-7381-A4E6-E898-170779ECAF87}"/>
                  </a:ext>
                </a:extLst>
              </p:cNvPr>
              <p:cNvSpPr/>
              <p:nvPr/>
            </p:nvSpPr>
            <p:spPr>
              <a:xfrm>
                <a:off x="9412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5FA5D-A236-DB74-5647-D4F134A9E2B8}"/>
                </a:ext>
              </a:extLst>
            </p:cNvPr>
            <p:cNvSpPr txBox="1"/>
            <p:nvPr/>
          </p:nvSpPr>
          <p:spPr>
            <a:xfrm>
              <a:off x="3383666" y="995481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DA521D-FA20-9BA3-F65D-80429A228401}"/>
                </a:ext>
              </a:extLst>
            </p:cNvPr>
            <p:cNvSpPr txBox="1"/>
            <p:nvPr/>
          </p:nvSpPr>
          <p:spPr>
            <a:xfrm>
              <a:off x="4298066" y="99548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477FDF-9620-DE53-0C9F-0D50D1AD9834}"/>
                </a:ext>
              </a:extLst>
            </p:cNvPr>
            <p:cNvSpPr txBox="1"/>
            <p:nvPr/>
          </p:nvSpPr>
          <p:spPr>
            <a:xfrm>
              <a:off x="5212466" y="99547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79D5B-BF48-608C-F339-B249E26663BA}"/>
                </a:ext>
              </a:extLst>
            </p:cNvPr>
            <p:cNvSpPr txBox="1"/>
            <p:nvPr/>
          </p:nvSpPr>
          <p:spPr>
            <a:xfrm>
              <a:off x="6126866" y="99547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480844-DFC3-6BA0-5E57-14F8D88DE945}"/>
                </a:ext>
              </a:extLst>
            </p:cNvPr>
            <p:cNvSpPr txBox="1"/>
            <p:nvPr/>
          </p:nvSpPr>
          <p:spPr>
            <a:xfrm>
              <a:off x="7041266" y="99547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2CF3B6-FFF0-DCE7-58FB-D84469FDC8BF}"/>
                </a:ext>
              </a:extLst>
            </p:cNvPr>
            <p:cNvSpPr txBox="1"/>
            <p:nvPr/>
          </p:nvSpPr>
          <p:spPr>
            <a:xfrm>
              <a:off x="7955666" y="99547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D0279C-BEC5-4D49-375E-B64F3420E9EF}"/>
                </a:ext>
              </a:extLst>
            </p:cNvPr>
            <p:cNvSpPr txBox="1"/>
            <p:nvPr/>
          </p:nvSpPr>
          <p:spPr>
            <a:xfrm>
              <a:off x="8870066" y="99547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6F6C722-30A1-898A-AAC9-89B0BA582329}"/>
              </a:ext>
            </a:extLst>
          </p:cNvPr>
          <p:cNvSpPr txBox="1"/>
          <p:nvPr/>
        </p:nvSpPr>
        <p:spPr>
          <a:xfrm>
            <a:off x="704126" y="1312083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1) Initialize list</a:t>
            </a:r>
          </a:p>
        </p:txBody>
      </p:sp>
      <p:pic>
        <p:nvPicPr>
          <p:cNvPr id="31" name="Graphic 30" descr="Confused person outline">
            <a:extLst>
              <a:ext uri="{FF2B5EF4-FFF2-40B4-BE49-F238E27FC236}">
                <a16:creationId xmlns:a16="http://schemas.microsoft.com/office/drawing/2014/main" id="{88CE8129-E25A-0FA0-6E99-5B2AE72A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212" y="3226443"/>
            <a:ext cx="914400" cy="914400"/>
          </a:xfrm>
          <a:prstGeom prst="rect">
            <a:avLst/>
          </a:prstGeom>
        </p:spPr>
      </p:pic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A17B7DFB-CDB1-3ABA-47F1-380481E9F94C}"/>
              </a:ext>
            </a:extLst>
          </p:cNvPr>
          <p:cNvSpPr/>
          <p:nvPr/>
        </p:nvSpPr>
        <p:spPr>
          <a:xfrm>
            <a:off x="2603339" y="2060083"/>
            <a:ext cx="1968661" cy="1099538"/>
          </a:xfrm>
          <a:prstGeom prst="wedgeEllipse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 want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8DF4EC-F573-AC29-99A0-650621568E7B}"/>
              </a:ext>
            </a:extLst>
          </p:cNvPr>
          <p:cNvSpPr txBox="1"/>
          <p:nvPr/>
        </p:nvSpPr>
        <p:spPr>
          <a:xfrm>
            <a:off x="327332" y="3755457"/>
            <a:ext cx="213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2) Identify access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09399E-B541-FD4C-3510-AFF23D2580E8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6044827" y="-158153"/>
            <a:ext cx="1524106" cy="497904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33CD74-0431-C136-B474-1CD9B5F984E6}"/>
              </a:ext>
            </a:extLst>
          </p:cNvPr>
          <p:cNvSpPr txBox="1"/>
          <p:nvPr/>
        </p:nvSpPr>
        <p:spPr>
          <a:xfrm>
            <a:off x="9346560" y="2033834"/>
            <a:ext cx="2618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3a) Grant information</a:t>
            </a:r>
          </a:p>
          <a:p>
            <a:r>
              <a:rPr lang="en-US" dirty="0"/>
              <a:t>3b) Identify position of information 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 = 7</a:t>
            </a:r>
            <a:r>
              <a:rPr lang="en-US" dirty="0"/>
              <a:t>)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00B176A-D91B-DEEA-C98A-9B14E73FA55E}"/>
              </a:ext>
            </a:extLst>
          </p:cNvPr>
          <p:cNvGrpSpPr/>
          <p:nvPr/>
        </p:nvGrpSpPr>
        <p:grpSpPr>
          <a:xfrm>
            <a:off x="6967957" y="7260912"/>
            <a:ext cx="7315200" cy="914558"/>
            <a:chOff x="2438400" y="923002"/>
            <a:chExt cx="7315200" cy="9145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9F2B7E0-987A-C606-C4C1-236C8B827292}"/>
                </a:ext>
              </a:extLst>
            </p:cNvPr>
            <p:cNvGrpSpPr/>
            <p:nvPr/>
          </p:nvGrpSpPr>
          <p:grpSpPr>
            <a:xfrm>
              <a:off x="2438400" y="923002"/>
              <a:ext cx="7315200" cy="914558"/>
              <a:chOff x="3011649" y="385814"/>
              <a:chExt cx="7315200" cy="91455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7A8CC27-D9A2-81F8-78BE-3942327B0882}"/>
                  </a:ext>
                </a:extLst>
              </p:cNvPr>
              <p:cNvSpPr/>
              <p:nvPr/>
            </p:nvSpPr>
            <p:spPr>
              <a:xfrm>
                <a:off x="3011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0D55C43-8C86-4533-1559-8A7A578E25B8}"/>
                  </a:ext>
                </a:extLst>
              </p:cNvPr>
              <p:cNvSpPr/>
              <p:nvPr/>
            </p:nvSpPr>
            <p:spPr>
              <a:xfrm>
                <a:off x="39260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F2DB365-3C9B-807E-029B-7C36DF16847E}"/>
                  </a:ext>
                </a:extLst>
              </p:cNvPr>
              <p:cNvSpPr/>
              <p:nvPr/>
            </p:nvSpPr>
            <p:spPr>
              <a:xfrm>
                <a:off x="4840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C4D57D0-49EF-237D-9F73-2494156B998F}"/>
                  </a:ext>
                </a:extLst>
              </p:cNvPr>
              <p:cNvSpPr/>
              <p:nvPr/>
            </p:nvSpPr>
            <p:spPr>
              <a:xfrm>
                <a:off x="57548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A036B02-4324-62FB-C28C-B5E07F5573DB}"/>
                  </a:ext>
                </a:extLst>
              </p:cNvPr>
              <p:cNvSpPr/>
              <p:nvPr/>
            </p:nvSpPr>
            <p:spPr>
              <a:xfrm>
                <a:off x="66692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91CA073-ACA7-C12C-2202-CA0269F7E7A0}"/>
                  </a:ext>
                </a:extLst>
              </p:cNvPr>
              <p:cNvSpPr/>
              <p:nvPr/>
            </p:nvSpPr>
            <p:spPr>
              <a:xfrm>
                <a:off x="7583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F55C711-6594-4EC0-96ED-960E858E3969}"/>
                  </a:ext>
                </a:extLst>
              </p:cNvPr>
              <p:cNvSpPr/>
              <p:nvPr/>
            </p:nvSpPr>
            <p:spPr>
              <a:xfrm>
                <a:off x="84980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A449B9C-1BB6-82D5-A80F-340CD649A4AF}"/>
                  </a:ext>
                </a:extLst>
              </p:cNvPr>
              <p:cNvSpPr/>
              <p:nvPr/>
            </p:nvSpPr>
            <p:spPr>
              <a:xfrm>
                <a:off x="9412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1ACD20-BC88-D1E5-28B7-B8028BB1EDF0}"/>
                </a:ext>
              </a:extLst>
            </p:cNvPr>
            <p:cNvSpPr txBox="1"/>
            <p:nvPr/>
          </p:nvSpPr>
          <p:spPr>
            <a:xfrm>
              <a:off x="3383666" y="995481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1BFD3F-93FE-E350-AA1A-86F9539DE3BB}"/>
                </a:ext>
              </a:extLst>
            </p:cNvPr>
            <p:cNvSpPr txBox="1"/>
            <p:nvPr/>
          </p:nvSpPr>
          <p:spPr>
            <a:xfrm>
              <a:off x="4298066" y="99548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DFDFF5-2571-B77B-AC8F-66D97BD5EEEB}"/>
                </a:ext>
              </a:extLst>
            </p:cNvPr>
            <p:cNvSpPr txBox="1"/>
            <p:nvPr/>
          </p:nvSpPr>
          <p:spPr>
            <a:xfrm>
              <a:off x="5212466" y="99547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C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5636EDE-2C34-0585-F77A-18467016F693}"/>
                </a:ext>
              </a:extLst>
            </p:cNvPr>
            <p:cNvSpPr txBox="1"/>
            <p:nvPr/>
          </p:nvSpPr>
          <p:spPr>
            <a:xfrm>
              <a:off x="6126866" y="99547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7B344B-2224-49EF-EC16-1BE124AEB17B}"/>
                </a:ext>
              </a:extLst>
            </p:cNvPr>
            <p:cNvSpPr txBox="1"/>
            <p:nvPr/>
          </p:nvSpPr>
          <p:spPr>
            <a:xfrm>
              <a:off x="7041266" y="99547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1CC24D-5D3D-2BE5-4482-6EF4CB5804B8}"/>
                </a:ext>
              </a:extLst>
            </p:cNvPr>
            <p:cNvSpPr txBox="1"/>
            <p:nvPr/>
          </p:nvSpPr>
          <p:spPr>
            <a:xfrm>
              <a:off x="7955666" y="99547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7FF005-C7D1-A323-AB56-49D74C5C75F9}"/>
                </a:ext>
              </a:extLst>
            </p:cNvPr>
            <p:cNvSpPr txBox="1"/>
            <p:nvPr/>
          </p:nvSpPr>
          <p:spPr>
            <a:xfrm>
              <a:off x="8870066" y="99547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H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7CB6522-DFB5-736A-7A0B-80200CBF9115}"/>
              </a:ext>
            </a:extLst>
          </p:cNvPr>
          <p:cNvSpPr/>
          <p:nvPr/>
        </p:nvSpPr>
        <p:spPr>
          <a:xfrm>
            <a:off x="2417362" y="5502454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FF101F-23AD-4E98-8776-0CFF1B7243F5}"/>
              </a:ext>
            </a:extLst>
          </p:cNvPr>
          <p:cNvSpPr/>
          <p:nvPr/>
        </p:nvSpPr>
        <p:spPr>
          <a:xfrm>
            <a:off x="3331762" y="5502533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6513B5-6FCD-BEE6-CDAF-C19B664B4D8D}"/>
              </a:ext>
            </a:extLst>
          </p:cNvPr>
          <p:cNvSpPr/>
          <p:nvPr/>
        </p:nvSpPr>
        <p:spPr>
          <a:xfrm>
            <a:off x="4246162" y="5502454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033348-7203-241A-2C9C-9337370A133B}"/>
              </a:ext>
            </a:extLst>
          </p:cNvPr>
          <p:cNvSpPr/>
          <p:nvPr/>
        </p:nvSpPr>
        <p:spPr>
          <a:xfrm>
            <a:off x="5160562" y="5502533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48EAB0-5293-ABE1-B16A-478308DA56D8}"/>
              </a:ext>
            </a:extLst>
          </p:cNvPr>
          <p:cNvSpPr/>
          <p:nvPr/>
        </p:nvSpPr>
        <p:spPr>
          <a:xfrm>
            <a:off x="6989362" y="5502454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1A282F-2EF7-9475-63B9-E6D5F7E37F92}"/>
              </a:ext>
            </a:extLst>
          </p:cNvPr>
          <p:cNvSpPr/>
          <p:nvPr/>
        </p:nvSpPr>
        <p:spPr>
          <a:xfrm>
            <a:off x="7903762" y="5502375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9A527-B546-575D-06F3-EC037745BF4B}"/>
              </a:ext>
            </a:extLst>
          </p:cNvPr>
          <p:cNvSpPr txBox="1"/>
          <p:nvPr/>
        </p:nvSpPr>
        <p:spPr>
          <a:xfrm>
            <a:off x="3362628" y="5574854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B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F58D78-FA16-5932-95B6-BD3364FE5AF7}"/>
              </a:ext>
            </a:extLst>
          </p:cNvPr>
          <p:cNvSpPr txBox="1"/>
          <p:nvPr/>
        </p:nvSpPr>
        <p:spPr>
          <a:xfrm>
            <a:off x="4277028" y="5574853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A6206-52B5-BEA2-2BEE-6400304B803A}"/>
              </a:ext>
            </a:extLst>
          </p:cNvPr>
          <p:cNvSpPr txBox="1"/>
          <p:nvPr/>
        </p:nvSpPr>
        <p:spPr>
          <a:xfrm>
            <a:off x="5191428" y="5574852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21D673-ABB1-3833-BA3B-ED0790866194}"/>
              </a:ext>
            </a:extLst>
          </p:cNvPr>
          <p:cNvGrpSpPr/>
          <p:nvPr/>
        </p:nvGrpSpPr>
        <p:grpSpPr>
          <a:xfrm>
            <a:off x="6074961" y="5502368"/>
            <a:ext cx="914400" cy="914400"/>
            <a:chOff x="6115290" y="5027794"/>
            <a:chExt cx="914400" cy="9144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B3B5D0-DAB8-C788-4835-EBA8F27820AA}"/>
                </a:ext>
              </a:extLst>
            </p:cNvPr>
            <p:cNvSpPr/>
            <p:nvPr/>
          </p:nvSpPr>
          <p:spPr>
            <a:xfrm>
              <a:off x="6115290" y="5027794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7F2C46-6181-2243-FA77-8959B7ACD5DB}"/>
                </a:ext>
              </a:extLst>
            </p:cNvPr>
            <p:cNvSpPr txBox="1"/>
            <p:nvPr/>
          </p:nvSpPr>
          <p:spPr>
            <a:xfrm>
              <a:off x="6146156" y="509609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08C818-1F3A-B518-60B6-404DD71F0117}"/>
              </a:ext>
            </a:extLst>
          </p:cNvPr>
          <p:cNvSpPr txBox="1"/>
          <p:nvPr/>
        </p:nvSpPr>
        <p:spPr>
          <a:xfrm>
            <a:off x="7020228" y="5574850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6B770D-EA46-B826-C293-C28252ADA6DE}"/>
              </a:ext>
            </a:extLst>
          </p:cNvPr>
          <p:cNvSpPr txBox="1"/>
          <p:nvPr/>
        </p:nvSpPr>
        <p:spPr>
          <a:xfrm>
            <a:off x="7934628" y="5574849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75F6E7-03A2-6956-A808-656614629F26}"/>
              </a:ext>
            </a:extLst>
          </p:cNvPr>
          <p:cNvGrpSpPr/>
          <p:nvPr/>
        </p:nvGrpSpPr>
        <p:grpSpPr>
          <a:xfrm>
            <a:off x="8818162" y="5037634"/>
            <a:ext cx="914400" cy="914400"/>
            <a:chOff x="8818162" y="5502454"/>
            <a:chExt cx="914400" cy="9144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1C6CCC-8CF1-938A-2165-5F9B07088355}"/>
                </a:ext>
              </a:extLst>
            </p:cNvPr>
            <p:cNvSpPr/>
            <p:nvPr/>
          </p:nvSpPr>
          <p:spPr>
            <a:xfrm>
              <a:off x="8818162" y="5502454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62700C-2DEE-7CD5-0A70-85946AC34C8D}"/>
                </a:ext>
              </a:extLst>
            </p:cNvPr>
            <p:cNvSpPr txBox="1"/>
            <p:nvPr/>
          </p:nvSpPr>
          <p:spPr>
            <a:xfrm>
              <a:off x="8849028" y="557484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B897CCE-D6D9-F295-7013-E4BAC339F0E6}"/>
              </a:ext>
            </a:extLst>
          </p:cNvPr>
          <p:cNvSpPr txBox="1"/>
          <p:nvPr/>
        </p:nvSpPr>
        <p:spPr>
          <a:xfrm>
            <a:off x="8952545" y="3487592"/>
            <a:ext cx="26182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Calculate half: 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index//2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7//2 = 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2408D-4FDE-2EA8-3DD6-A4D0622E881F}"/>
              </a:ext>
            </a:extLst>
          </p:cNvPr>
          <p:cNvSpPr txBox="1"/>
          <p:nvPr/>
        </p:nvSpPr>
        <p:spPr>
          <a:xfrm>
            <a:off x="2313113" y="5132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BA3317-A3C8-933E-B520-3A5C01D0E86D}"/>
              </a:ext>
            </a:extLst>
          </p:cNvPr>
          <p:cNvSpPr txBox="1"/>
          <p:nvPr/>
        </p:nvSpPr>
        <p:spPr>
          <a:xfrm>
            <a:off x="3180918" y="5132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27A18A-6BC6-002C-53FC-5370471AD775}"/>
              </a:ext>
            </a:extLst>
          </p:cNvPr>
          <p:cNvSpPr txBox="1"/>
          <p:nvPr/>
        </p:nvSpPr>
        <p:spPr>
          <a:xfrm>
            <a:off x="4116357" y="5132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A44FD5-1B22-F798-8BA3-B1E9E2378C32}"/>
              </a:ext>
            </a:extLst>
          </p:cNvPr>
          <p:cNvSpPr txBox="1"/>
          <p:nvPr/>
        </p:nvSpPr>
        <p:spPr>
          <a:xfrm>
            <a:off x="4984162" y="5132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3E6825-31EF-37D2-54AE-C315DC4699D4}"/>
              </a:ext>
            </a:extLst>
          </p:cNvPr>
          <p:cNvSpPr txBox="1"/>
          <p:nvPr/>
        </p:nvSpPr>
        <p:spPr>
          <a:xfrm>
            <a:off x="5918044" y="5124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433C76-3D29-3A4B-E95B-119C637B9574}"/>
              </a:ext>
            </a:extLst>
          </p:cNvPr>
          <p:cNvSpPr txBox="1"/>
          <p:nvPr/>
        </p:nvSpPr>
        <p:spPr>
          <a:xfrm>
            <a:off x="6785849" y="5124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4EF80C-2EC1-40BD-C015-BCBFB1BF1EA2}"/>
              </a:ext>
            </a:extLst>
          </p:cNvPr>
          <p:cNvSpPr txBox="1"/>
          <p:nvPr/>
        </p:nvSpPr>
        <p:spPr>
          <a:xfrm>
            <a:off x="7721288" y="5124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AE32A1-86C9-C61E-FB2A-433696129EF6}"/>
              </a:ext>
            </a:extLst>
          </p:cNvPr>
          <p:cNvSpPr txBox="1"/>
          <p:nvPr/>
        </p:nvSpPr>
        <p:spPr>
          <a:xfrm>
            <a:off x="8547342" y="5119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2C07C71-7ACC-9B69-DE26-DF5FB2C1A1DB}"/>
              </a:ext>
            </a:extLst>
          </p:cNvPr>
          <p:cNvGrpSpPr/>
          <p:nvPr/>
        </p:nvGrpSpPr>
        <p:grpSpPr>
          <a:xfrm>
            <a:off x="2349966" y="263695"/>
            <a:ext cx="6577666" cy="377669"/>
            <a:chOff x="2313113" y="5124617"/>
            <a:chExt cx="6577666" cy="37766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1547FD-E341-0F8F-1416-B1B48119B8E6}"/>
                </a:ext>
              </a:extLst>
            </p:cNvPr>
            <p:cNvSpPr txBox="1"/>
            <p:nvPr/>
          </p:nvSpPr>
          <p:spPr>
            <a:xfrm>
              <a:off x="2313113" y="5132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0C9323-6E11-F6BB-5CA9-2C216C16BB27}"/>
                </a:ext>
              </a:extLst>
            </p:cNvPr>
            <p:cNvSpPr txBox="1"/>
            <p:nvPr/>
          </p:nvSpPr>
          <p:spPr>
            <a:xfrm>
              <a:off x="3180918" y="51328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B049EF-92A4-BB7D-F711-7DA8DDB8F105}"/>
                </a:ext>
              </a:extLst>
            </p:cNvPr>
            <p:cNvSpPr txBox="1"/>
            <p:nvPr/>
          </p:nvSpPr>
          <p:spPr>
            <a:xfrm>
              <a:off x="4116357" y="513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7FC8CF8-4D71-42FF-AB1B-C8AB8D351672}"/>
                </a:ext>
              </a:extLst>
            </p:cNvPr>
            <p:cNvSpPr txBox="1"/>
            <p:nvPr/>
          </p:nvSpPr>
          <p:spPr>
            <a:xfrm>
              <a:off x="4984162" y="51328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2A7B858-1416-8CDD-DE5B-04F694A6C101}"/>
                </a:ext>
              </a:extLst>
            </p:cNvPr>
            <p:cNvSpPr txBox="1"/>
            <p:nvPr/>
          </p:nvSpPr>
          <p:spPr>
            <a:xfrm>
              <a:off x="5918044" y="51247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152C2BC-5F3E-716A-1157-39D7AB1105C7}"/>
                </a:ext>
              </a:extLst>
            </p:cNvPr>
            <p:cNvSpPr txBox="1"/>
            <p:nvPr/>
          </p:nvSpPr>
          <p:spPr>
            <a:xfrm>
              <a:off x="6785849" y="51246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12C387-9382-AABD-47A5-5AFD83C58721}"/>
                </a:ext>
              </a:extLst>
            </p:cNvPr>
            <p:cNvSpPr txBox="1"/>
            <p:nvPr/>
          </p:nvSpPr>
          <p:spPr>
            <a:xfrm>
              <a:off x="7721288" y="5124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C9EC5A-3725-EF0F-D73F-4D4041ACAAD8}"/>
                </a:ext>
              </a:extLst>
            </p:cNvPr>
            <p:cNvSpPr txBox="1"/>
            <p:nvPr/>
          </p:nvSpPr>
          <p:spPr>
            <a:xfrm>
              <a:off x="8589093" y="51246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99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7EE8781-9C16-7232-4EE8-D0A8D08FCC4E}"/>
              </a:ext>
            </a:extLst>
          </p:cNvPr>
          <p:cNvCxnSpPr>
            <a:cxnSpLocks/>
            <a:stCxn id="56" idx="0"/>
            <a:endCxn id="60" idx="0"/>
          </p:cNvCxnSpPr>
          <p:nvPr/>
        </p:nvCxnSpPr>
        <p:spPr>
          <a:xfrm rot="16200000" flipH="1" flipV="1">
            <a:off x="8062523" y="3911803"/>
            <a:ext cx="87008" cy="2338670"/>
          </a:xfrm>
          <a:prstGeom prst="bentConnector3">
            <a:avLst>
              <a:gd name="adj1" fmla="val -26273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4C2E02-7CAE-7950-06E7-B53ACC824E4E}"/>
              </a:ext>
            </a:extLst>
          </p:cNvPr>
          <p:cNvSpPr txBox="1"/>
          <p:nvPr/>
        </p:nvSpPr>
        <p:spPr>
          <a:xfrm>
            <a:off x="149853" y="79029"/>
            <a:ext cx="26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Move-up-random (MUR)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F533F-D5C3-8163-FD73-F716BCB79652}"/>
              </a:ext>
            </a:extLst>
          </p:cNvPr>
          <p:cNvGrpSpPr/>
          <p:nvPr/>
        </p:nvGrpSpPr>
        <p:grpSpPr>
          <a:xfrm>
            <a:off x="2438400" y="654835"/>
            <a:ext cx="7315200" cy="914558"/>
            <a:chOff x="2438400" y="923002"/>
            <a:chExt cx="7315200" cy="9145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64603E-EAC8-70A5-661C-50DD3AF7BA12}"/>
                </a:ext>
              </a:extLst>
            </p:cNvPr>
            <p:cNvGrpSpPr/>
            <p:nvPr/>
          </p:nvGrpSpPr>
          <p:grpSpPr>
            <a:xfrm>
              <a:off x="2438400" y="923002"/>
              <a:ext cx="7315200" cy="914558"/>
              <a:chOff x="3011649" y="385814"/>
              <a:chExt cx="7315200" cy="91455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2AF5E-A282-0367-200F-56737314FC4A}"/>
                  </a:ext>
                </a:extLst>
              </p:cNvPr>
              <p:cNvSpPr/>
              <p:nvPr/>
            </p:nvSpPr>
            <p:spPr>
              <a:xfrm>
                <a:off x="3011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C95E21-BCAF-45F3-E462-ECDF2AC2EF14}"/>
                  </a:ext>
                </a:extLst>
              </p:cNvPr>
              <p:cNvSpPr/>
              <p:nvPr/>
            </p:nvSpPr>
            <p:spPr>
              <a:xfrm>
                <a:off x="39260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9CF22C-9BF0-C07E-5CD0-494E2A3F0E20}"/>
                  </a:ext>
                </a:extLst>
              </p:cNvPr>
              <p:cNvSpPr/>
              <p:nvPr/>
            </p:nvSpPr>
            <p:spPr>
              <a:xfrm>
                <a:off x="4840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E4C44C-E5CC-3C99-00D9-A9427C81C2B7}"/>
                  </a:ext>
                </a:extLst>
              </p:cNvPr>
              <p:cNvSpPr/>
              <p:nvPr/>
            </p:nvSpPr>
            <p:spPr>
              <a:xfrm>
                <a:off x="57548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A759DE-9E1E-D769-3253-F44FA15D3074}"/>
                  </a:ext>
                </a:extLst>
              </p:cNvPr>
              <p:cNvSpPr/>
              <p:nvPr/>
            </p:nvSpPr>
            <p:spPr>
              <a:xfrm>
                <a:off x="66692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885D34-C655-CC1D-BACA-F347014E495A}"/>
                  </a:ext>
                </a:extLst>
              </p:cNvPr>
              <p:cNvSpPr/>
              <p:nvPr/>
            </p:nvSpPr>
            <p:spPr>
              <a:xfrm>
                <a:off x="7583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91C3FF-74D9-4990-9E4F-58E7ADB1728F}"/>
                  </a:ext>
                </a:extLst>
              </p:cNvPr>
              <p:cNvSpPr/>
              <p:nvPr/>
            </p:nvSpPr>
            <p:spPr>
              <a:xfrm>
                <a:off x="84980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B69B27-7381-A4E6-E898-170779ECAF87}"/>
                  </a:ext>
                </a:extLst>
              </p:cNvPr>
              <p:cNvSpPr/>
              <p:nvPr/>
            </p:nvSpPr>
            <p:spPr>
              <a:xfrm>
                <a:off x="9412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5FA5D-A236-DB74-5647-D4F134A9E2B8}"/>
                </a:ext>
              </a:extLst>
            </p:cNvPr>
            <p:cNvSpPr txBox="1"/>
            <p:nvPr/>
          </p:nvSpPr>
          <p:spPr>
            <a:xfrm>
              <a:off x="3383666" y="995481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DA521D-FA20-9BA3-F65D-80429A228401}"/>
                </a:ext>
              </a:extLst>
            </p:cNvPr>
            <p:cNvSpPr txBox="1"/>
            <p:nvPr/>
          </p:nvSpPr>
          <p:spPr>
            <a:xfrm>
              <a:off x="4298066" y="99548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477FDF-9620-DE53-0C9F-0D50D1AD9834}"/>
                </a:ext>
              </a:extLst>
            </p:cNvPr>
            <p:cNvSpPr txBox="1"/>
            <p:nvPr/>
          </p:nvSpPr>
          <p:spPr>
            <a:xfrm>
              <a:off x="5212466" y="99547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79D5B-BF48-608C-F339-B249E26663BA}"/>
                </a:ext>
              </a:extLst>
            </p:cNvPr>
            <p:cNvSpPr txBox="1"/>
            <p:nvPr/>
          </p:nvSpPr>
          <p:spPr>
            <a:xfrm>
              <a:off x="6126866" y="99547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480844-DFC3-6BA0-5E57-14F8D88DE945}"/>
                </a:ext>
              </a:extLst>
            </p:cNvPr>
            <p:cNvSpPr txBox="1"/>
            <p:nvPr/>
          </p:nvSpPr>
          <p:spPr>
            <a:xfrm>
              <a:off x="7041266" y="99547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2CF3B6-FFF0-DCE7-58FB-D84469FDC8BF}"/>
                </a:ext>
              </a:extLst>
            </p:cNvPr>
            <p:cNvSpPr txBox="1"/>
            <p:nvPr/>
          </p:nvSpPr>
          <p:spPr>
            <a:xfrm>
              <a:off x="7955666" y="99547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D0279C-BEC5-4D49-375E-B64F3420E9EF}"/>
                </a:ext>
              </a:extLst>
            </p:cNvPr>
            <p:cNvSpPr txBox="1"/>
            <p:nvPr/>
          </p:nvSpPr>
          <p:spPr>
            <a:xfrm>
              <a:off x="8870066" y="99547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6F6C722-30A1-898A-AAC9-89B0BA582329}"/>
              </a:ext>
            </a:extLst>
          </p:cNvPr>
          <p:cNvSpPr txBox="1"/>
          <p:nvPr/>
        </p:nvSpPr>
        <p:spPr>
          <a:xfrm>
            <a:off x="704126" y="1312083"/>
            <a:ext cx="17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1) Initialize list</a:t>
            </a:r>
          </a:p>
        </p:txBody>
      </p:sp>
      <p:pic>
        <p:nvPicPr>
          <p:cNvPr id="31" name="Graphic 30" descr="Confused person outline">
            <a:extLst>
              <a:ext uri="{FF2B5EF4-FFF2-40B4-BE49-F238E27FC236}">
                <a16:creationId xmlns:a16="http://schemas.microsoft.com/office/drawing/2014/main" id="{88CE8129-E25A-0FA0-6E99-5B2AE72A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212" y="3226443"/>
            <a:ext cx="914400" cy="914400"/>
          </a:xfrm>
          <a:prstGeom prst="rect">
            <a:avLst/>
          </a:prstGeom>
        </p:spPr>
      </p:pic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A17B7DFB-CDB1-3ABA-47F1-380481E9F94C}"/>
              </a:ext>
            </a:extLst>
          </p:cNvPr>
          <p:cNvSpPr/>
          <p:nvPr/>
        </p:nvSpPr>
        <p:spPr>
          <a:xfrm>
            <a:off x="2603339" y="2060083"/>
            <a:ext cx="1968661" cy="1099538"/>
          </a:xfrm>
          <a:prstGeom prst="wedgeEllipse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 want 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8DF4EC-F573-AC29-99A0-650621568E7B}"/>
              </a:ext>
            </a:extLst>
          </p:cNvPr>
          <p:cNvSpPr txBox="1"/>
          <p:nvPr/>
        </p:nvSpPr>
        <p:spPr>
          <a:xfrm>
            <a:off x="327332" y="3755457"/>
            <a:ext cx="213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2) Identify access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09399E-B541-FD4C-3510-AFF23D2580E8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6044827" y="-158153"/>
            <a:ext cx="1524106" cy="497904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33CD74-0431-C136-B474-1CD9B5F984E6}"/>
              </a:ext>
            </a:extLst>
          </p:cNvPr>
          <p:cNvSpPr txBox="1"/>
          <p:nvPr/>
        </p:nvSpPr>
        <p:spPr>
          <a:xfrm>
            <a:off x="9346560" y="2033834"/>
            <a:ext cx="2618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3a) Grant information</a:t>
            </a:r>
          </a:p>
          <a:p>
            <a:r>
              <a:rPr lang="en-US" dirty="0"/>
              <a:t>3b) Identify position of information 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 = 7</a:t>
            </a:r>
            <a:r>
              <a:rPr lang="en-US" dirty="0"/>
              <a:t>)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00B176A-D91B-DEEA-C98A-9B14E73FA55E}"/>
              </a:ext>
            </a:extLst>
          </p:cNvPr>
          <p:cNvGrpSpPr/>
          <p:nvPr/>
        </p:nvGrpSpPr>
        <p:grpSpPr>
          <a:xfrm>
            <a:off x="6967957" y="7260912"/>
            <a:ext cx="7315200" cy="914558"/>
            <a:chOff x="2438400" y="923002"/>
            <a:chExt cx="7315200" cy="9145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9F2B7E0-987A-C606-C4C1-236C8B827292}"/>
                </a:ext>
              </a:extLst>
            </p:cNvPr>
            <p:cNvGrpSpPr/>
            <p:nvPr/>
          </p:nvGrpSpPr>
          <p:grpSpPr>
            <a:xfrm>
              <a:off x="2438400" y="923002"/>
              <a:ext cx="7315200" cy="914558"/>
              <a:chOff x="3011649" y="385814"/>
              <a:chExt cx="7315200" cy="91455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7A8CC27-D9A2-81F8-78BE-3942327B0882}"/>
                  </a:ext>
                </a:extLst>
              </p:cNvPr>
              <p:cNvSpPr/>
              <p:nvPr/>
            </p:nvSpPr>
            <p:spPr>
              <a:xfrm>
                <a:off x="3011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0D55C43-8C86-4533-1559-8A7A578E25B8}"/>
                  </a:ext>
                </a:extLst>
              </p:cNvPr>
              <p:cNvSpPr/>
              <p:nvPr/>
            </p:nvSpPr>
            <p:spPr>
              <a:xfrm>
                <a:off x="39260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F2DB365-3C9B-807E-029B-7C36DF16847E}"/>
                  </a:ext>
                </a:extLst>
              </p:cNvPr>
              <p:cNvSpPr/>
              <p:nvPr/>
            </p:nvSpPr>
            <p:spPr>
              <a:xfrm>
                <a:off x="4840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C4D57D0-49EF-237D-9F73-2494156B998F}"/>
                  </a:ext>
                </a:extLst>
              </p:cNvPr>
              <p:cNvSpPr/>
              <p:nvPr/>
            </p:nvSpPr>
            <p:spPr>
              <a:xfrm>
                <a:off x="5754849" y="385972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A036B02-4324-62FB-C28C-B5E07F5573DB}"/>
                  </a:ext>
                </a:extLst>
              </p:cNvPr>
              <p:cNvSpPr/>
              <p:nvPr/>
            </p:nvSpPr>
            <p:spPr>
              <a:xfrm>
                <a:off x="66692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91CA073-ACA7-C12C-2202-CA0269F7E7A0}"/>
                  </a:ext>
                </a:extLst>
              </p:cNvPr>
              <p:cNvSpPr/>
              <p:nvPr/>
            </p:nvSpPr>
            <p:spPr>
              <a:xfrm>
                <a:off x="75836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F55C711-6594-4EC0-96ED-960E858E3969}"/>
                  </a:ext>
                </a:extLst>
              </p:cNvPr>
              <p:cNvSpPr/>
              <p:nvPr/>
            </p:nvSpPr>
            <p:spPr>
              <a:xfrm>
                <a:off x="8498049" y="385814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A449B9C-1BB6-82D5-A80F-340CD649A4AF}"/>
                  </a:ext>
                </a:extLst>
              </p:cNvPr>
              <p:cNvSpPr/>
              <p:nvPr/>
            </p:nvSpPr>
            <p:spPr>
              <a:xfrm>
                <a:off x="9412449" y="385893"/>
                <a:ext cx="914400" cy="9144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1ACD20-BC88-D1E5-28B7-B8028BB1EDF0}"/>
                </a:ext>
              </a:extLst>
            </p:cNvPr>
            <p:cNvSpPr txBox="1"/>
            <p:nvPr/>
          </p:nvSpPr>
          <p:spPr>
            <a:xfrm>
              <a:off x="3383666" y="995481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1BFD3F-93FE-E350-AA1A-86F9539DE3BB}"/>
                </a:ext>
              </a:extLst>
            </p:cNvPr>
            <p:cNvSpPr txBox="1"/>
            <p:nvPr/>
          </p:nvSpPr>
          <p:spPr>
            <a:xfrm>
              <a:off x="4298066" y="995480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B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DFDFF5-2571-B77B-AC8F-66D97BD5EEEB}"/>
                </a:ext>
              </a:extLst>
            </p:cNvPr>
            <p:cNvSpPr txBox="1"/>
            <p:nvPr/>
          </p:nvSpPr>
          <p:spPr>
            <a:xfrm>
              <a:off x="5212466" y="99547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C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5636EDE-2C34-0585-F77A-18467016F693}"/>
                </a:ext>
              </a:extLst>
            </p:cNvPr>
            <p:cNvSpPr txBox="1"/>
            <p:nvPr/>
          </p:nvSpPr>
          <p:spPr>
            <a:xfrm>
              <a:off x="6126866" y="99547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7B344B-2224-49EF-EC16-1BE124AEB17B}"/>
                </a:ext>
              </a:extLst>
            </p:cNvPr>
            <p:cNvSpPr txBox="1"/>
            <p:nvPr/>
          </p:nvSpPr>
          <p:spPr>
            <a:xfrm>
              <a:off x="7041266" y="995477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1CC24D-5D3D-2BE5-4482-6EF4CB5804B8}"/>
                </a:ext>
              </a:extLst>
            </p:cNvPr>
            <p:cNvSpPr txBox="1"/>
            <p:nvPr/>
          </p:nvSpPr>
          <p:spPr>
            <a:xfrm>
              <a:off x="7955666" y="995476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7FF005-C7D1-A323-AB56-49D74C5C75F9}"/>
                </a:ext>
              </a:extLst>
            </p:cNvPr>
            <p:cNvSpPr txBox="1"/>
            <p:nvPr/>
          </p:nvSpPr>
          <p:spPr>
            <a:xfrm>
              <a:off x="8870066" y="995475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/>
                <a:t>H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7CB6522-DFB5-736A-7A0B-80200CBF9115}"/>
              </a:ext>
            </a:extLst>
          </p:cNvPr>
          <p:cNvSpPr/>
          <p:nvPr/>
        </p:nvSpPr>
        <p:spPr>
          <a:xfrm>
            <a:off x="2417362" y="5502454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FF101F-23AD-4E98-8776-0CFF1B7243F5}"/>
              </a:ext>
            </a:extLst>
          </p:cNvPr>
          <p:cNvSpPr/>
          <p:nvPr/>
        </p:nvSpPr>
        <p:spPr>
          <a:xfrm>
            <a:off x="3331762" y="5502533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6513B5-6FCD-BEE6-CDAF-C19B664B4D8D}"/>
              </a:ext>
            </a:extLst>
          </p:cNvPr>
          <p:cNvSpPr/>
          <p:nvPr/>
        </p:nvSpPr>
        <p:spPr>
          <a:xfrm>
            <a:off x="4246162" y="5502454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033348-7203-241A-2C9C-9337370A133B}"/>
              </a:ext>
            </a:extLst>
          </p:cNvPr>
          <p:cNvSpPr/>
          <p:nvPr/>
        </p:nvSpPr>
        <p:spPr>
          <a:xfrm>
            <a:off x="5160562" y="5502533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48EAB0-5293-ABE1-B16A-478308DA56D8}"/>
              </a:ext>
            </a:extLst>
          </p:cNvPr>
          <p:cNvSpPr/>
          <p:nvPr/>
        </p:nvSpPr>
        <p:spPr>
          <a:xfrm>
            <a:off x="6989362" y="5502454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1A282F-2EF7-9475-63B9-E6D5F7E37F92}"/>
              </a:ext>
            </a:extLst>
          </p:cNvPr>
          <p:cNvSpPr/>
          <p:nvPr/>
        </p:nvSpPr>
        <p:spPr>
          <a:xfrm>
            <a:off x="7903762" y="5502375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9A527-B546-575D-06F3-EC037745BF4B}"/>
              </a:ext>
            </a:extLst>
          </p:cNvPr>
          <p:cNvSpPr txBox="1"/>
          <p:nvPr/>
        </p:nvSpPr>
        <p:spPr>
          <a:xfrm>
            <a:off x="3362628" y="5574854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B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F58D78-FA16-5932-95B6-BD3364FE5AF7}"/>
              </a:ext>
            </a:extLst>
          </p:cNvPr>
          <p:cNvSpPr txBox="1"/>
          <p:nvPr/>
        </p:nvSpPr>
        <p:spPr>
          <a:xfrm>
            <a:off x="4277028" y="5574853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A6206-52B5-BEA2-2BEE-6400304B803A}"/>
              </a:ext>
            </a:extLst>
          </p:cNvPr>
          <p:cNvSpPr txBox="1"/>
          <p:nvPr/>
        </p:nvSpPr>
        <p:spPr>
          <a:xfrm>
            <a:off x="5191428" y="5574852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21D673-ABB1-3833-BA3B-ED0790866194}"/>
              </a:ext>
            </a:extLst>
          </p:cNvPr>
          <p:cNvGrpSpPr/>
          <p:nvPr/>
        </p:nvGrpSpPr>
        <p:grpSpPr>
          <a:xfrm>
            <a:off x="6074961" y="5502368"/>
            <a:ext cx="914400" cy="914400"/>
            <a:chOff x="6115290" y="5027794"/>
            <a:chExt cx="914400" cy="9144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B3B5D0-DAB8-C788-4835-EBA8F27820AA}"/>
                </a:ext>
              </a:extLst>
            </p:cNvPr>
            <p:cNvSpPr/>
            <p:nvPr/>
          </p:nvSpPr>
          <p:spPr>
            <a:xfrm>
              <a:off x="6115290" y="5027794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7F2C46-6181-2243-FA77-8959B7ACD5DB}"/>
                </a:ext>
              </a:extLst>
            </p:cNvPr>
            <p:cNvSpPr txBox="1"/>
            <p:nvPr/>
          </p:nvSpPr>
          <p:spPr>
            <a:xfrm>
              <a:off x="6146156" y="5096099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08C818-1F3A-B518-60B6-404DD71F0117}"/>
              </a:ext>
            </a:extLst>
          </p:cNvPr>
          <p:cNvSpPr txBox="1"/>
          <p:nvPr/>
        </p:nvSpPr>
        <p:spPr>
          <a:xfrm>
            <a:off x="7020228" y="5574850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6B770D-EA46-B826-C293-C28252ADA6DE}"/>
              </a:ext>
            </a:extLst>
          </p:cNvPr>
          <p:cNvSpPr txBox="1"/>
          <p:nvPr/>
        </p:nvSpPr>
        <p:spPr>
          <a:xfrm>
            <a:off x="7934628" y="5574849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75F6E7-03A2-6956-A808-656614629F26}"/>
              </a:ext>
            </a:extLst>
          </p:cNvPr>
          <p:cNvGrpSpPr/>
          <p:nvPr/>
        </p:nvGrpSpPr>
        <p:grpSpPr>
          <a:xfrm>
            <a:off x="8818162" y="5037634"/>
            <a:ext cx="914400" cy="914400"/>
            <a:chOff x="8818162" y="5502454"/>
            <a:chExt cx="914400" cy="9144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1C6CCC-8CF1-938A-2165-5F9B07088355}"/>
                </a:ext>
              </a:extLst>
            </p:cNvPr>
            <p:cNvSpPr/>
            <p:nvPr/>
          </p:nvSpPr>
          <p:spPr>
            <a:xfrm>
              <a:off x="8818162" y="5502454"/>
              <a:ext cx="914400" cy="91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62700C-2DEE-7CD5-0A70-85946AC34C8D}"/>
                </a:ext>
              </a:extLst>
            </p:cNvPr>
            <p:cNvSpPr txBox="1"/>
            <p:nvPr/>
          </p:nvSpPr>
          <p:spPr>
            <a:xfrm>
              <a:off x="8849028" y="5574848"/>
              <a:ext cx="8526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B897CCE-D6D9-F295-7013-E4BAC339F0E6}"/>
              </a:ext>
            </a:extLst>
          </p:cNvPr>
          <p:cNvSpPr txBox="1"/>
          <p:nvPr/>
        </p:nvSpPr>
        <p:spPr>
          <a:xfrm>
            <a:off x="6256583" y="3487592"/>
            <a:ext cx="5314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Calculate random number across [0, index): 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index)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let’s say, 5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2408D-4FDE-2EA8-3DD6-A4D0622E881F}"/>
              </a:ext>
            </a:extLst>
          </p:cNvPr>
          <p:cNvSpPr txBox="1"/>
          <p:nvPr/>
        </p:nvSpPr>
        <p:spPr>
          <a:xfrm>
            <a:off x="2313113" y="5132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BA3317-A3C8-933E-B520-3A5C01D0E86D}"/>
              </a:ext>
            </a:extLst>
          </p:cNvPr>
          <p:cNvSpPr txBox="1"/>
          <p:nvPr/>
        </p:nvSpPr>
        <p:spPr>
          <a:xfrm>
            <a:off x="3180918" y="5132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27A18A-6BC6-002C-53FC-5370471AD775}"/>
              </a:ext>
            </a:extLst>
          </p:cNvPr>
          <p:cNvSpPr txBox="1"/>
          <p:nvPr/>
        </p:nvSpPr>
        <p:spPr>
          <a:xfrm>
            <a:off x="4116357" y="5132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A44FD5-1B22-F798-8BA3-B1E9E2378C32}"/>
              </a:ext>
            </a:extLst>
          </p:cNvPr>
          <p:cNvSpPr txBox="1"/>
          <p:nvPr/>
        </p:nvSpPr>
        <p:spPr>
          <a:xfrm>
            <a:off x="4984162" y="5132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3E6825-31EF-37D2-54AE-C315DC4699D4}"/>
              </a:ext>
            </a:extLst>
          </p:cNvPr>
          <p:cNvSpPr txBox="1"/>
          <p:nvPr/>
        </p:nvSpPr>
        <p:spPr>
          <a:xfrm>
            <a:off x="5918044" y="5124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433C76-3D29-3A4B-E95B-119C637B9574}"/>
              </a:ext>
            </a:extLst>
          </p:cNvPr>
          <p:cNvSpPr txBox="1"/>
          <p:nvPr/>
        </p:nvSpPr>
        <p:spPr>
          <a:xfrm>
            <a:off x="6785849" y="5124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4EF80C-2EC1-40BD-C015-BCBFB1BF1EA2}"/>
              </a:ext>
            </a:extLst>
          </p:cNvPr>
          <p:cNvSpPr txBox="1"/>
          <p:nvPr/>
        </p:nvSpPr>
        <p:spPr>
          <a:xfrm>
            <a:off x="7721288" y="5124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AE32A1-86C9-C61E-FB2A-433696129EF6}"/>
              </a:ext>
            </a:extLst>
          </p:cNvPr>
          <p:cNvSpPr txBox="1"/>
          <p:nvPr/>
        </p:nvSpPr>
        <p:spPr>
          <a:xfrm>
            <a:off x="8547342" y="5119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2C07C71-7ACC-9B69-DE26-DF5FB2C1A1DB}"/>
              </a:ext>
            </a:extLst>
          </p:cNvPr>
          <p:cNvGrpSpPr/>
          <p:nvPr/>
        </p:nvGrpSpPr>
        <p:grpSpPr>
          <a:xfrm>
            <a:off x="2349966" y="263695"/>
            <a:ext cx="6577666" cy="377669"/>
            <a:chOff x="2313113" y="5124617"/>
            <a:chExt cx="6577666" cy="37766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1547FD-E341-0F8F-1416-B1B48119B8E6}"/>
                </a:ext>
              </a:extLst>
            </p:cNvPr>
            <p:cNvSpPr txBox="1"/>
            <p:nvPr/>
          </p:nvSpPr>
          <p:spPr>
            <a:xfrm>
              <a:off x="2313113" y="5132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0C9323-6E11-F6BB-5CA9-2C216C16BB27}"/>
                </a:ext>
              </a:extLst>
            </p:cNvPr>
            <p:cNvSpPr txBox="1"/>
            <p:nvPr/>
          </p:nvSpPr>
          <p:spPr>
            <a:xfrm>
              <a:off x="3180918" y="51328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B049EF-92A4-BB7D-F711-7DA8DDB8F105}"/>
                </a:ext>
              </a:extLst>
            </p:cNvPr>
            <p:cNvSpPr txBox="1"/>
            <p:nvPr/>
          </p:nvSpPr>
          <p:spPr>
            <a:xfrm>
              <a:off x="4116357" y="513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7FC8CF8-4D71-42FF-AB1B-C8AB8D351672}"/>
                </a:ext>
              </a:extLst>
            </p:cNvPr>
            <p:cNvSpPr txBox="1"/>
            <p:nvPr/>
          </p:nvSpPr>
          <p:spPr>
            <a:xfrm>
              <a:off x="4984162" y="51328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2A7B858-1416-8CDD-DE5B-04F694A6C101}"/>
                </a:ext>
              </a:extLst>
            </p:cNvPr>
            <p:cNvSpPr txBox="1"/>
            <p:nvPr/>
          </p:nvSpPr>
          <p:spPr>
            <a:xfrm>
              <a:off x="5918044" y="51247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152C2BC-5F3E-716A-1157-39D7AB1105C7}"/>
                </a:ext>
              </a:extLst>
            </p:cNvPr>
            <p:cNvSpPr txBox="1"/>
            <p:nvPr/>
          </p:nvSpPr>
          <p:spPr>
            <a:xfrm>
              <a:off x="6785849" y="51246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12C387-9382-AABD-47A5-5AFD83C58721}"/>
                </a:ext>
              </a:extLst>
            </p:cNvPr>
            <p:cNvSpPr txBox="1"/>
            <p:nvPr/>
          </p:nvSpPr>
          <p:spPr>
            <a:xfrm>
              <a:off x="7721288" y="5124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C9EC5A-3725-EF0F-D73F-4D4041ACAAD8}"/>
                </a:ext>
              </a:extLst>
            </p:cNvPr>
            <p:cNvSpPr txBox="1"/>
            <p:nvPr/>
          </p:nvSpPr>
          <p:spPr>
            <a:xfrm>
              <a:off x="8589093" y="51246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05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F28-51B2-089B-17FD-6579D8D4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comparisons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AA936-0D51-1EF3-ECD7-69C4B0E0DF57}"/>
              </a:ext>
            </a:extLst>
          </p:cNvPr>
          <p:cNvSpPr/>
          <p:nvPr/>
        </p:nvSpPr>
        <p:spPr>
          <a:xfrm>
            <a:off x="2438400" y="20223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95A78-45A4-1AD7-1059-9549177A85C6}"/>
              </a:ext>
            </a:extLst>
          </p:cNvPr>
          <p:cNvSpPr/>
          <p:nvPr/>
        </p:nvSpPr>
        <p:spPr>
          <a:xfrm>
            <a:off x="3352800" y="2022399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6193E-EF8B-1D7E-5076-42095D1B6D15}"/>
              </a:ext>
            </a:extLst>
          </p:cNvPr>
          <p:cNvSpPr/>
          <p:nvPr/>
        </p:nvSpPr>
        <p:spPr>
          <a:xfrm>
            <a:off x="4267200" y="20223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6521F-5FAB-C827-10DF-46122D344816}"/>
              </a:ext>
            </a:extLst>
          </p:cNvPr>
          <p:cNvSpPr/>
          <p:nvPr/>
        </p:nvSpPr>
        <p:spPr>
          <a:xfrm>
            <a:off x="5181600" y="2022399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29BA0E-99A5-6D73-50E5-51C6D5E46F05}"/>
              </a:ext>
            </a:extLst>
          </p:cNvPr>
          <p:cNvSpPr/>
          <p:nvPr/>
        </p:nvSpPr>
        <p:spPr>
          <a:xfrm>
            <a:off x="7010400" y="20223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45456-EAB3-1184-5C85-326C5BE95774}"/>
              </a:ext>
            </a:extLst>
          </p:cNvPr>
          <p:cNvSpPr/>
          <p:nvPr/>
        </p:nvSpPr>
        <p:spPr>
          <a:xfrm>
            <a:off x="7924800" y="2022241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2CACDC-2142-2315-ADF3-F396C9828575}"/>
              </a:ext>
            </a:extLst>
          </p:cNvPr>
          <p:cNvSpPr/>
          <p:nvPr/>
        </p:nvSpPr>
        <p:spPr>
          <a:xfrm>
            <a:off x="6096000" y="2022241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52230-542D-C732-EF88-87FFD22ABEFC}"/>
              </a:ext>
            </a:extLst>
          </p:cNvPr>
          <p:cNvSpPr/>
          <p:nvPr/>
        </p:nvSpPr>
        <p:spPr>
          <a:xfrm>
            <a:off x="8839200" y="2022320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FD013-BDE5-A8B7-EB79-89F1C00F7846}"/>
              </a:ext>
            </a:extLst>
          </p:cNvPr>
          <p:cNvSpPr txBox="1"/>
          <p:nvPr/>
        </p:nvSpPr>
        <p:spPr>
          <a:xfrm>
            <a:off x="3383666" y="2094720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B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B178E-3B74-A518-FAAE-D5E4063B4CCF}"/>
              </a:ext>
            </a:extLst>
          </p:cNvPr>
          <p:cNvSpPr txBox="1"/>
          <p:nvPr/>
        </p:nvSpPr>
        <p:spPr>
          <a:xfrm>
            <a:off x="4298066" y="2094719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C9768-6E60-F3D8-07AF-1114CDAF251C}"/>
              </a:ext>
            </a:extLst>
          </p:cNvPr>
          <p:cNvSpPr txBox="1"/>
          <p:nvPr/>
        </p:nvSpPr>
        <p:spPr>
          <a:xfrm>
            <a:off x="5212466" y="2094718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F03CA-2AEE-A2ED-EFC3-8D6159454CF2}"/>
              </a:ext>
            </a:extLst>
          </p:cNvPr>
          <p:cNvSpPr txBox="1"/>
          <p:nvPr/>
        </p:nvSpPr>
        <p:spPr>
          <a:xfrm>
            <a:off x="6126866" y="2094717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3E58E-B36C-AEFC-0928-D773E54F0A0B}"/>
              </a:ext>
            </a:extLst>
          </p:cNvPr>
          <p:cNvSpPr txBox="1"/>
          <p:nvPr/>
        </p:nvSpPr>
        <p:spPr>
          <a:xfrm>
            <a:off x="7041266" y="2094716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050AB-E79F-D5D3-496C-4DF2C43E4B37}"/>
              </a:ext>
            </a:extLst>
          </p:cNvPr>
          <p:cNvSpPr txBox="1"/>
          <p:nvPr/>
        </p:nvSpPr>
        <p:spPr>
          <a:xfrm>
            <a:off x="7955666" y="2094715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FDEA2-D14A-C624-EB94-A550DACC542C}"/>
              </a:ext>
            </a:extLst>
          </p:cNvPr>
          <p:cNvSpPr txBox="1"/>
          <p:nvPr/>
        </p:nvSpPr>
        <p:spPr>
          <a:xfrm>
            <a:off x="8870066" y="2094714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75A4D59-28C3-7712-F152-2D2F621FADF2}"/>
              </a:ext>
            </a:extLst>
          </p:cNvPr>
          <p:cNvSpPr txBox="1"/>
          <p:nvPr/>
        </p:nvSpPr>
        <p:spPr>
          <a:xfrm>
            <a:off x="0" y="3889837"/>
            <a:ext cx="2407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Move-to-half (MUH)</a:t>
            </a:r>
          </a:p>
          <a:p>
            <a:r>
              <a:rPr lang="en-US" sz="1400" i="1" dirty="0"/>
              <a:t>(index = 7 </a:t>
            </a:r>
            <a:r>
              <a:rPr lang="en-US" sz="1400" i="1" dirty="0">
                <a:sym typeface="Wingdings" panose="05000000000000000000" pitchFamily="2" charset="2"/>
              </a:rPr>
              <a:t> index = 3)</a:t>
            </a:r>
            <a:endParaRPr lang="en-US" sz="1400" i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D6DFD7-3150-A216-C56B-82A8CEA9137F}"/>
              </a:ext>
            </a:extLst>
          </p:cNvPr>
          <p:cNvSpPr txBox="1"/>
          <p:nvPr/>
        </p:nvSpPr>
        <p:spPr>
          <a:xfrm>
            <a:off x="-19425" y="5469508"/>
            <a:ext cx="2545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Move-up-random (MUR)</a:t>
            </a:r>
          </a:p>
          <a:p>
            <a:r>
              <a:rPr lang="en-US" sz="1400" i="1" dirty="0"/>
              <a:t>(index = 7 </a:t>
            </a:r>
            <a:r>
              <a:rPr lang="en-US" sz="1400" i="1" dirty="0">
                <a:sym typeface="Wingdings" panose="05000000000000000000" pitchFamily="2" charset="2"/>
              </a:rPr>
              <a:t> index = 5)</a:t>
            </a:r>
            <a:endParaRPr lang="en-US" sz="1400" i="1" dirty="0"/>
          </a:p>
          <a:p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4DE50-1291-9A93-EB5F-E426BFAA4620}"/>
              </a:ext>
            </a:extLst>
          </p:cNvPr>
          <p:cNvSpPr/>
          <p:nvPr/>
        </p:nvSpPr>
        <p:spPr>
          <a:xfrm>
            <a:off x="2438400" y="37050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C108FE-7286-FB62-8BF0-352112DFAADF}"/>
              </a:ext>
            </a:extLst>
          </p:cNvPr>
          <p:cNvSpPr/>
          <p:nvPr/>
        </p:nvSpPr>
        <p:spPr>
          <a:xfrm>
            <a:off x="3352800" y="3705099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302450-9C57-E486-D2A2-03B5E40F2E72}"/>
              </a:ext>
            </a:extLst>
          </p:cNvPr>
          <p:cNvSpPr/>
          <p:nvPr/>
        </p:nvSpPr>
        <p:spPr>
          <a:xfrm>
            <a:off x="4267200" y="37050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1DFEF-D161-4758-24CE-39259376E4EA}"/>
              </a:ext>
            </a:extLst>
          </p:cNvPr>
          <p:cNvSpPr/>
          <p:nvPr/>
        </p:nvSpPr>
        <p:spPr>
          <a:xfrm>
            <a:off x="6096000" y="3704941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9C6745-BBDA-A554-06EF-FA136A049E62}"/>
              </a:ext>
            </a:extLst>
          </p:cNvPr>
          <p:cNvSpPr/>
          <p:nvPr/>
        </p:nvSpPr>
        <p:spPr>
          <a:xfrm>
            <a:off x="7010400" y="37050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90D2D-4885-F63D-8996-3F482FA0004B}"/>
              </a:ext>
            </a:extLst>
          </p:cNvPr>
          <p:cNvSpPr/>
          <p:nvPr/>
        </p:nvSpPr>
        <p:spPr>
          <a:xfrm>
            <a:off x="7924800" y="3704941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253699-64D5-ED82-8FC8-29603B35ED16}"/>
              </a:ext>
            </a:extLst>
          </p:cNvPr>
          <p:cNvSpPr/>
          <p:nvPr/>
        </p:nvSpPr>
        <p:spPr>
          <a:xfrm>
            <a:off x="8839200" y="37050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64306B-A8F7-A93A-ECA3-9EA4EF61DF0D}"/>
              </a:ext>
            </a:extLst>
          </p:cNvPr>
          <p:cNvSpPr/>
          <p:nvPr/>
        </p:nvSpPr>
        <p:spPr>
          <a:xfrm>
            <a:off x="5181600" y="3705099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BE6F6-C0E2-6213-0E92-2B563009D8CA}"/>
              </a:ext>
            </a:extLst>
          </p:cNvPr>
          <p:cNvSpPr txBox="1"/>
          <p:nvPr/>
        </p:nvSpPr>
        <p:spPr>
          <a:xfrm>
            <a:off x="3383666" y="3777420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B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8A476-F17E-8493-F537-CE60041E31EB}"/>
              </a:ext>
            </a:extLst>
          </p:cNvPr>
          <p:cNvSpPr txBox="1"/>
          <p:nvPr/>
        </p:nvSpPr>
        <p:spPr>
          <a:xfrm>
            <a:off x="4298066" y="3777419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EF771-9F88-4759-FB32-4C94EBF5EA77}"/>
              </a:ext>
            </a:extLst>
          </p:cNvPr>
          <p:cNvSpPr txBox="1"/>
          <p:nvPr/>
        </p:nvSpPr>
        <p:spPr>
          <a:xfrm>
            <a:off x="5212466" y="3777418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H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60C3B-5F32-BCA8-53C6-BAF83096474A}"/>
              </a:ext>
            </a:extLst>
          </p:cNvPr>
          <p:cNvSpPr txBox="1"/>
          <p:nvPr/>
        </p:nvSpPr>
        <p:spPr>
          <a:xfrm>
            <a:off x="6126866" y="3777417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D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5D0D5-50D0-BF32-3E12-BA25C4AE4423}"/>
              </a:ext>
            </a:extLst>
          </p:cNvPr>
          <p:cNvSpPr txBox="1"/>
          <p:nvPr/>
        </p:nvSpPr>
        <p:spPr>
          <a:xfrm>
            <a:off x="7041266" y="3777416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280C7-BAE9-02D9-B1FD-0ECEF0177B41}"/>
              </a:ext>
            </a:extLst>
          </p:cNvPr>
          <p:cNvSpPr txBox="1"/>
          <p:nvPr/>
        </p:nvSpPr>
        <p:spPr>
          <a:xfrm>
            <a:off x="7955666" y="3777415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F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C4FBF-F26A-1AA5-3AF2-256EB94BF05C}"/>
              </a:ext>
            </a:extLst>
          </p:cNvPr>
          <p:cNvSpPr txBox="1"/>
          <p:nvPr/>
        </p:nvSpPr>
        <p:spPr>
          <a:xfrm>
            <a:off x="8870066" y="3777414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307453-2993-37B6-013E-C8A7D0DC4F80}"/>
              </a:ext>
            </a:extLst>
          </p:cNvPr>
          <p:cNvSpPr/>
          <p:nvPr/>
        </p:nvSpPr>
        <p:spPr>
          <a:xfrm>
            <a:off x="2438400" y="52671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17274C-7A96-CB92-00F9-A760314208F6}"/>
              </a:ext>
            </a:extLst>
          </p:cNvPr>
          <p:cNvSpPr/>
          <p:nvPr/>
        </p:nvSpPr>
        <p:spPr>
          <a:xfrm>
            <a:off x="3352800" y="5267199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FF789-4C1B-A869-6139-2AB5C74F4420}"/>
              </a:ext>
            </a:extLst>
          </p:cNvPr>
          <p:cNvSpPr/>
          <p:nvPr/>
        </p:nvSpPr>
        <p:spPr>
          <a:xfrm>
            <a:off x="4267200" y="52671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5A7C6B-9741-1FE9-02D7-25EDE013D6BC}"/>
              </a:ext>
            </a:extLst>
          </p:cNvPr>
          <p:cNvSpPr/>
          <p:nvPr/>
        </p:nvSpPr>
        <p:spPr>
          <a:xfrm>
            <a:off x="5181600" y="5267199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10E401-E9B6-1B67-4600-F1D9E4895A4E}"/>
              </a:ext>
            </a:extLst>
          </p:cNvPr>
          <p:cNvSpPr/>
          <p:nvPr/>
        </p:nvSpPr>
        <p:spPr>
          <a:xfrm>
            <a:off x="6096000" y="5267041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B49817-1470-2812-5A90-8AC47EBCA572}"/>
              </a:ext>
            </a:extLst>
          </p:cNvPr>
          <p:cNvSpPr/>
          <p:nvPr/>
        </p:nvSpPr>
        <p:spPr>
          <a:xfrm>
            <a:off x="7924800" y="5267041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73E0EA-942A-64A3-7775-80E0BF363CDC}"/>
              </a:ext>
            </a:extLst>
          </p:cNvPr>
          <p:cNvSpPr/>
          <p:nvPr/>
        </p:nvSpPr>
        <p:spPr>
          <a:xfrm>
            <a:off x="7010400" y="5267120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83B84E-4401-3EAE-0DE2-BB5953905E3A}"/>
              </a:ext>
            </a:extLst>
          </p:cNvPr>
          <p:cNvSpPr/>
          <p:nvPr/>
        </p:nvSpPr>
        <p:spPr>
          <a:xfrm>
            <a:off x="8839200" y="5267120"/>
            <a:ext cx="9144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CD0231-C9B1-72A6-937E-C32DE7E78ACF}"/>
              </a:ext>
            </a:extLst>
          </p:cNvPr>
          <p:cNvSpPr txBox="1"/>
          <p:nvPr/>
        </p:nvSpPr>
        <p:spPr>
          <a:xfrm>
            <a:off x="3383666" y="5339520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B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0C938A-48D6-ECD9-A2B7-452617F64183}"/>
              </a:ext>
            </a:extLst>
          </p:cNvPr>
          <p:cNvSpPr txBox="1"/>
          <p:nvPr/>
        </p:nvSpPr>
        <p:spPr>
          <a:xfrm>
            <a:off x="4298066" y="5339519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5EBC2-937D-0ECC-BE0C-A40E74FD58A8}"/>
              </a:ext>
            </a:extLst>
          </p:cNvPr>
          <p:cNvSpPr txBox="1"/>
          <p:nvPr/>
        </p:nvSpPr>
        <p:spPr>
          <a:xfrm>
            <a:off x="5212466" y="5339518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060568-FC64-66AB-72C4-BCEC314BF8F2}"/>
              </a:ext>
            </a:extLst>
          </p:cNvPr>
          <p:cNvSpPr txBox="1"/>
          <p:nvPr/>
        </p:nvSpPr>
        <p:spPr>
          <a:xfrm>
            <a:off x="6126866" y="5339517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E0BB95-7599-BFFC-C127-F1794098D76B}"/>
              </a:ext>
            </a:extLst>
          </p:cNvPr>
          <p:cNvSpPr txBox="1"/>
          <p:nvPr/>
        </p:nvSpPr>
        <p:spPr>
          <a:xfrm>
            <a:off x="7041266" y="5339516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H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C1D307-888A-EBCF-E2F9-7B00945E49B3}"/>
              </a:ext>
            </a:extLst>
          </p:cNvPr>
          <p:cNvSpPr txBox="1"/>
          <p:nvPr/>
        </p:nvSpPr>
        <p:spPr>
          <a:xfrm>
            <a:off x="7955666" y="5339515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F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4FDC35-933C-B5B3-6F9F-90F24C00E02F}"/>
              </a:ext>
            </a:extLst>
          </p:cNvPr>
          <p:cNvSpPr txBox="1"/>
          <p:nvPr/>
        </p:nvSpPr>
        <p:spPr>
          <a:xfrm>
            <a:off x="8870066" y="5339514"/>
            <a:ext cx="852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G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7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649</Words>
  <Application>Microsoft Office PowerPoint</Application>
  <PresentationFormat>Widescreen</PresentationFormat>
  <Paragraphs>272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Office Theme</vt:lpstr>
      <vt:lpstr>Self-Organizing List</vt:lpstr>
      <vt:lpstr>Methods of self-organizing</vt:lpstr>
      <vt:lpstr>PowerPoint Presentation</vt:lpstr>
      <vt:lpstr>PowerPoint Presentation</vt:lpstr>
      <vt:lpstr>Comparison so far</vt:lpstr>
      <vt:lpstr>Methods of self-organizing</vt:lpstr>
      <vt:lpstr>PowerPoint Presentation</vt:lpstr>
      <vt:lpstr>PowerPoint Presentation</vt:lpstr>
      <vt:lpstr>Further comparisons</vt:lpstr>
      <vt:lpstr>PowerPoint Presentation</vt:lpstr>
      <vt:lpstr>Application (E-commerce simulation)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Self-Organizing List</dc:title>
  <dc:creator>Absarulislam, Jibran G</dc:creator>
  <cp:lastModifiedBy>Absarulislam, Jibran G</cp:lastModifiedBy>
  <cp:revision>4</cp:revision>
  <dcterms:created xsi:type="dcterms:W3CDTF">2022-11-28T19:46:10Z</dcterms:created>
  <dcterms:modified xsi:type="dcterms:W3CDTF">2022-12-12T16:53:47Z</dcterms:modified>
</cp:coreProperties>
</file>