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40" d="100"/>
          <a:sy n="140"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a:latin typeface="Times New Roman"/>
                <a:ea typeface="Times New Roman"/>
                <a:cs typeface="Times New Roman"/>
                <a:sym typeface="Times New Roman"/>
              </a:rPr>
              <a:t>Currency Converter</a:t>
            </a:r>
          </a:p>
          <a:p>
            <a:pPr marL="0" lvl="0" indent="0" rtl="0">
              <a:spcBef>
                <a:spcPts val="0"/>
              </a:spcBef>
              <a:buNone/>
            </a:pPr>
            <a:r>
              <a:rPr lang="en" sz="3600">
                <a:latin typeface="Times New Roman"/>
                <a:ea typeface="Times New Roman"/>
                <a:cs typeface="Times New Roman"/>
                <a:sym typeface="Times New Roman"/>
              </a:rPr>
              <a:t>Project Architecture</a:t>
            </a:r>
          </a:p>
        </p:txBody>
      </p:sp>
      <p:sp>
        <p:nvSpPr>
          <p:cNvPr id="55" name="Shape 55"/>
          <p:cNvSpPr txBox="1">
            <a:spLocks noGrp="1"/>
          </p:cNvSpPr>
          <p:nvPr>
            <p:ph type="subTitle" idx="1"/>
          </p:nvPr>
        </p:nvSpPr>
        <p:spPr>
          <a:xfrm>
            <a:off x="311700" y="2834125"/>
            <a:ext cx="8520600" cy="1160400"/>
          </a:xfrm>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Da Boiz: Patrick Agri, Jack Belmont, Sebastian Nevarez, Thuc Nguyen, Thomas Shea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2312400" cy="572700"/>
          </a:xfrm>
          <a:prstGeom prst="rect">
            <a:avLst/>
          </a:prstGeom>
        </p:spPr>
        <p:txBody>
          <a:bodyPr wrap="square" lIns="91425" tIns="91425" rIns="91425" bIns="91425" anchor="t" anchorCtr="0">
            <a:noAutofit/>
          </a:bodyPr>
          <a:lstStyle/>
          <a:p>
            <a:pPr marL="0" lvl="0" indent="0" rtl="0">
              <a:spcBef>
                <a:spcPts val="0"/>
              </a:spcBef>
              <a:buNone/>
            </a:pPr>
            <a:r>
              <a:rPr lang="en">
                <a:latin typeface="Times New Roman"/>
                <a:ea typeface="Times New Roman"/>
                <a:cs typeface="Times New Roman"/>
                <a:sym typeface="Times New Roman"/>
              </a:rPr>
              <a:t>Main Screen:</a:t>
            </a:r>
          </a:p>
        </p:txBody>
      </p:sp>
      <p:sp>
        <p:nvSpPr>
          <p:cNvPr id="61" name="Shape 61"/>
          <p:cNvSpPr txBox="1">
            <a:spLocks noGrp="1"/>
          </p:cNvSpPr>
          <p:nvPr>
            <p:ph type="body" idx="1"/>
          </p:nvPr>
        </p:nvSpPr>
        <p:spPr>
          <a:xfrm>
            <a:off x="311700" y="1152475"/>
            <a:ext cx="2699100" cy="3416400"/>
          </a:xfrm>
          <a:prstGeom prst="rect">
            <a:avLst/>
          </a:prstGeom>
        </p:spPr>
        <p:txBody>
          <a:bodyPr wrap="square" lIns="91425" tIns="91425" rIns="91425" bIns="91425" anchor="t" anchorCtr="0">
            <a:noAutofit/>
          </a:bodyPr>
          <a:lstStyle/>
          <a:p>
            <a:pPr marL="0" lvl="0" indent="0" rtl="0">
              <a:spcBef>
                <a:spcPts val="0"/>
              </a:spcBef>
              <a:buNone/>
            </a:pPr>
            <a:r>
              <a:rPr lang="en" sz="1400">
                <a:latin typeface="Times New Roman"/>
                <a:ea typeface="Times New Roman"/>
                <a:cs typeface="Times New Roman"/>
                <a:sym typeface="Times New Roman"/>
              </a:rPr>
              <a:t>The main screen opens to what is seen on the left picture to the right. You type in your current value, and then you can select a currency in the drop down menu. In order to see all of the conversion data, you need to click the “GO!” button. This button will bring you to the activities on the next slide.</a:t>
            </a:r>
          </a:p>
        </p:txBody>
      </p:sp>
      <p:pic>
        <p:nvPicPr>
          <p:cNvPr id="62" name="Shape 62"/>
          <p:cNvPicPr preferRelativeResize="0"/>
          <p:nvPr/>
        </p:nvPicPr>
        <p:blipFill>
          <a:blip r:embed="rId3">
            <a:alphaModFix/>
          </a:blip>
          <a:stretch>
            <a:fillRect/>
          </a:stretch>
        </p:blipFill>
        <p:spPr>
          <a:xfrm>
            <a:off x="3163200" y="152400"/>
            <a:ext cx="2721769" cy="4838701"/>
          </a:xfrm>
          <a:prstGeom prst="rect">
            <a:avLst/>
          </a:prstGeom>
          <a:noFill/>
          <a:ln>
            <a:noFill/>
          </a:ln>
        </p:spPr>
      </p:pic>
      <p:pic>
        <p:nvPicPr>
          <p:cNvPr id="63" name="Shape 63"/>
          <p:cNvPicPr preferRelativeResize="0"/>
          <p:nvPr/>
        </p:nvPicPr>
        <p:blipFill>
          <a:blip r:embed="rId4">
            <a:alphaModFix/>
          </a:blip>
          <a:stretch>
            <a:fillRect/>
          </a:stretch>
        </p:blipFill>
        <p:spPr>
          <a:xfrm>
            <a:off x="6037369" y="152400"/>
            <a:ext cx="272176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3357900" cy="572700"/>
          </a:xfrm>
          <a:prstGeom prst="rect">
            <a:avLst/>
          </a:prstGeom>
        </p:spPr>
        <p:txBody>
          <a:bodyPr wrap="square" lIns="91425" tIns="91425" rIns="91425" bIns="91425" anchor="t" anchorCtr="0">
            <a:noAutofit/>
          </a:bodyPr>
          <a:lstStyle/>
          <a:p>
            <a:pPr marL="0" lvl="0" indent="0" rtl="0">
              <a:spcBef>
                <a:spcPts val="0"/>
              </a:spcBef>
              <a:buNone/>
            </a:pPr>
            <a:r>
              <a:rPr lang="en">
                <a:latin typeface="Times New Roman"/>
                <a:ea typeface="Times New Roman"/>
                <a:cs typeface="Times New Roman"/>
                <a:sym typeface="Times New Roman"/>
              </a:rPr>
              <a:t>Conversion Screen:</a:t>
            </a:r>
          </a:p>
        </p:txBody>
      </p:sp>
      <p:sp>
        <p:nvSpPr>
          <p:cNvPr id="69" name="Shape 69"/>
          <p:cNvSpPr txBox="1">
            <a:spLocks noGrp="1"/>
          </p:cNvSpPr>
          <p:nvPr>
            <p:ph type="body" idx="1"/>
          </p:nvPr>
        </p:nvSpPr>
        <p:spPr>
          <a:xfrm>
            <a:off x="311700" y="1152475"/>
            <a:ext cx="3106800" cy="3416400"/>
          </a:xfrm>
          <a:prstGeom prst="rect">
            <a:avLst/>
          </a:prstGeom>
        </p:spPr>
        <p:txBody>
          <a:bodyPr wrap="square" lIns="91425" tIns="91425" rIns="91425" bIns="91425" anchor="t" anchorCtr="0">
            <a:noAutofit/>
          </a:bodyPr>
          <a:lstStyle/>
          <a:p>
            <a:pPr marL="0" lvl="0" indent="0" rtl="0">
              <a:spcBef>
                <a:spcPts val="0"/>
              </a:spcBef>
              <a:buNone/>
            </a:pPr>
            <a:r>
              <a:rPr lang="en" sz="1400">
                <a:latin typeface="Times New Roman"/>
                <a:ea typeface="Times New Roman"/>
                <a:cs typeface="Times New Roman"/>
                <a:sym typeface="Times New Roman"/>
              </a:rPr>
              <a:t>The picture here on the left is what you first see after clicking the “GO!” button. As you can see the values do not come up right away, but once you click the load data screen, all of the text boxes with the values are filled. This screen contains a scrollview, as the currencies don’t all fit on the screen at all times. Each currency label is also a button which brings you to a third and final activity that is shown on the following slide.</a:t>
            </a:r>
          </a:p>
        </p:txBody>
      </p:sp>
      <p:pic>
        <p:nvPicPr>
          <p:cNvPr id="70" name="Shape 70"/>
          <p:cNvPicPr preferRelativeResize="0"/>
          <p:nvPr/>
        </p:nvPicPr>
        <p:blipFill>
          <a:blip r:embed="rId3">
            <a:alphaModFix/>
          </a:blip>
          <a:stretch>
            <a:fillRect/>
          </a:stretch>
        </p:blipFill>
        <p:spPr>
          <a:xfrm>
            <a:off x="3669600" y="257038"/>
            <a:ext cx="2604049" cy="4629414"/>
          </a:xfrm>
          <a:prstGeom prst="rect">
            <a:avLst/>
          </a:prstGeom>
          <a:noFill/>
          <a:ln>
            <a:noFill/>
          </a:ln>
        </p:spPr>
      </p:pic>
      <p:pic>
        <p:nvPicPr>
          <p:cNvPr id="71" name="Shape 71"/>
          <p:cNvPicPr preferRelativeResize="0"/>
          <p:nvPr/>
        </p:nvPicPr>
        <p:blipFill>
          <a:blip r:embed="rId4">
            <a:alphaModFix/>
          </a:blip>
          <a:stretch>
            <a:fillRect/>
          </a:stretch>
        </p:blipFill>
        <p:spPr>
          <a:xfrm>
            <a:off x="6387550" y="257038"/>
            <a:ext cx="2604049" cy="46294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2897700" cy="572700"/>
          </a:xfrm>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Picture Screen:</a:t>
            </a:r>
          </a:p>
        </p:txBody>
      </p:sp>
      <p:sp>
        <p:nvSpPr>
          <p:cNvPr id="77" name="Shape 77"/>
          <p:cNvSpPr txBox="1">
            <a:spLocks noGrp="1"/>
          </p:cNvSpPr>
          <p:nvPr>
            <p:ph type="body" idx="1"/>
          </p:nvPr>
        </p:nvSpPr>
        <p:spPr>
          <a:xfrm>
            <a:off x="311700" y="1152475"/>
            <a:ext cx="2939700" cy="3416400"/>
          </a:xfrm>
          <a:prstGeom prst="rect">
            <a:avLst/>
          </a:prstGeom>
        </p:spPr>
        <p:txBody>
          <a:bodyPr wrap="square" lIns="91425" tIns="91425" rIns="91425" bIns="91425" anchor="t" anchorCtr="0">
            <a:noAutofit/>
          </a:bodyPr>
          <a:lstStyle/>
          <a:p>
            <a:pPr marL="0" lvl="0" indent="0">
              <a:spcBef>
                <a:spcPts val="0"/>
              </a:spcBef>
              <a:buNone/>
            </a:pPr>
            <a:r>
              <a:rPr lang="en" sz="1400">
                <a:latin typeface="Times New Roman"/>
                <a:ea typeface="Times New Roman"/>
                <a:cs typeface="Times New Roman"/>
                <a:sym typeface="Times New Roman"/>
              </a:rPr>
              <a:t>The final activity you have with out app, is the ability to view images relating to the target currency you have selected. You will see an image of the flag of the nation where the currency is used. You can also see an image of a denomination of that currency. These two images are for the British Pound as well as the US Dollar. There are different images for each currency button on the second activity.</a:t>
            </a:r>
          </a:p>
        </p:txBody>
      </p:sp>
      <p:pic>
        <p:nvPicPr>
          <p:cNvPr id="78" name="Shape 78"/>
          <p:cNvPicPr preferRelativeResize="0"/>
          <p:nvPr/>
        </p:nvPicPr>
        <p:blipFill>
          <a:blip r:embed="rId3">
            <a:alphaModFix/>
          </a:blip>
          <a:stretch>
            <a:fillRect/>
          </a:stretch>
        </p:blipFill>
        <p:spPr>
          <a:xfrm>
            <a:off x="3623300" y="357856"/>
            <a:ext cx="2490649" cy="4427821"/>
          </a:xfrm>
          <a:prstGeom prst="rect">
            <a:avLst/>
          </a:prstGeom>
          <a:noFill/>
          <a:ln>
            <a:noFill/>
          </a:ln>
        </p:spPr>
      </p:pic>
      <p:pic>
        <p:nvPicPr>
          <p:cNvPr id="79" name="Shape 79"/>
          <p:cNvPicPr preferRelativeResize="0"/>
          <p:nvPr/>
        </p:nvPicPr>
        <p:blipFill>
          <a:blip r:embed="rId4">
            <a:alphaModFix/>
          </a:blip>
          <a:stretch>
            <a:fillRect/>
          </a:stretch>
        </p:blipFill>
        <p:spPr>
          <a:xfrm>
            <a:off x="6341650" y="357838"/>
            <a:ext cx="2490649" cy="442782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Macintosh PowerPoint</Application>
  <PresentationFormat>On-screen Show (16:9)</PresentationFormat>
  <Paragraphs>9</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Times New Roman</vt:lpstr>
      <vt:lpstr>Simple Light</vt:lpstr>
      <vt:lpstr>Currency Converter Project Architecture</vt:lpstr>
      <vt:lpstr>Main Screen:</vt:lpstr>
      <vt:lpstr>Conversion Screen:</vt:lpstr>
      <vt:lpstr>Picture Screen: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 Project Architecture</dc:title>
  <cp:lastModifiedBy>Microsoft Office User</cp:lastModifiedBy>
  <cp:revision>1</cp:revision>
  <dcterms:modified xsi:type="dcterms:W3CDTF">2017-12-12T00:46:53Z</dcterms:modified>
</cp:coreProperties>
</file>