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1" r:id="rId1"/>
  </p:sldMasterIdLst>
  <p:sldIdLst>
    <p:sldId id="257" r:id="rId2"/>
    <p:sldId id="259" r:id="rId3"/>
    <p:sldId id="277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8" r:id="rId19"/>
    <p:sldId id="275" r:id="rId20"/>
    <p:sldId id="273" r:id="rId21"/>
    <p:sldId id="27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0" d="100"/>
          <a:sy n="60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352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6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985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095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474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58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3883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65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693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903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572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82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14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696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202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54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3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38EEC1F-8B68-432B-95E6-F0E6578C3C78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3E7D381-1B4B-497D-91AC-3DCC9F5E2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3318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72" r:id="rId1"/>
    <p:sldLayoutId id="2147483773" r:id="rId2"/>
    <p:sldLayoutId id="2147483774" r:id="rId3"/>
    <p:sldLayoutId id="2147483775" r:id="rId4"/>
    <p:sldLayoutId id="2147483776" r:id="rId5"/>
    <p:sldLayoutId id="2147483777" r:id="rId6"/>
    <p:sldLayoutId id="2147483778" r:id="rId7"/>
    <p:sldLayoutId id="2147483779" r:id="rId8"/>
    <p:sldLayoutId id="2147483780" r:id="rId9"/>
    <p:sldLayoutId id="2147483781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8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yMlejPNhYM8?feature=oembed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0X-gs2EzHJw?feature=oembed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nsKg4aZFolU?feature=oembed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iaJNX6pa2Tc?feature=oembe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zmxPXaeEXBU?feature=oembed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TUB5xm-uUPU?feature=oembed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AzlHfMZ_wCo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043B43-B476-77E8-CF8A-8F8145068A17}"/>
              </a:ext>
            </a:extLst>
          </p:cNvPr>
          <p:cNvSpPr txBox="1"/>
          <p:nvPr/>
        </p:nvSpPr>
        <p:spPr>
          <a:xfrm>
            <a:off x="2358190" y="2630940"/>
            <a:ext cx="954505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AEROBIC DANCE</a:t>
            </a:r>
          </a:p>
        </p:txBody>
      </p:sp>
    </p:spTree>
    <p:extLst>
      <p:ext uri="{BB962C8B-B14F-4D97-AF65-F5344CB8AC3E}">
        <p14:creationId xmlns:p14="http://schemas.microsoft.com/office/powerpoint/2010/main" val="1262307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3C465D-5688-BB43-61C1-3EB39C1DCF05}"/>
              </a:ext>
            </a:extLst>
          </p:cNvPr>
          <p:cNvSpPr txBox="1"/>
          <p:nvPr/>
        </p:nvSpPr>
        <p:spPr>
          <a:xfrm>
            <a:off x="4138862" y="2494547"/>
            <a:ext cx="72670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TUTTING</a:t>
            </a:r>
          </a:p>
        </p:txBody>
      </p:sp>
    </p:spTree>
    <p:extLst>
      <p:ext uri="{BB962C8B-B14F-4D97-AF65-F5344CB8AC3E}">
        <p14:creationId xmlns:p14="http://schemas.microsoft.com/office/powerpoint/2010/main" val="12206874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8DF4E1-87A5-092B-EDD6-D56AF10D5499}"/>
              </a:ext>
            </a:extLst>
          </p:cNvPr>
          <p:cNvSpPr txBox="1"/>
          <p:nvPr/>
        </p:nvSpPr>
        <p:spPr>
          <a:xfrm>
            <a:off x="2418347" y="1443841"/>
            <a:ext cx="735530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A style of hip-hop dance that involves sharp, angular movements of the arms and hands, forming geometric shapes, especially right angles.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: Named after the Egyptian pharaoh Tutankhamun (“King Tut”), this style mimics the poses found in ancient Egyptian art. It gained popularity in the1980s within the popping and street dance communities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74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TUTTING DANCE PERFORMANCE | MK Tut x FITH CREW">
            <a:hlinkClick r:id="" action="ppaction://media"/>
            <a:extLst>
              <a:ext uri="{FF2B5EF4-FFF2-40B4-BE49-F238E27FC236}">
                <a16:creationId xmlns:a16="http://schemas.microsoft.com/office/drawing/2014/main" id="{78E3F55D-7754-DC3B-E87A-9513C0B8BEA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32049" y="1828800"/>
            <a:ext cx="6927902" cy="39142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021B78D-C4B4-6323-1F1E-69F925B6221D}"/>
              </a:ext>
            </a:extLst>
          </p:cNvPr>
          <p:cNvSpPr txBox="1"/>
          <p:nvPr/>
        </p:nvSpPr>
        <p:spPr>
          <a:xfrm>
            <a:off x="4377489" y="705671"/>
            <a:ext cx="34370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TUTTUNG DANCE</a:t>
            </a:r>
          </a:p>
        </p:txBody>
      </p:sp>
    </p:spTree>
    <p:extLst>
      <p:ext uri="{BB962C8B-B14F-4D97-AF65-F5344CB8AC3E}">
        <p14:creationId xmlns:p14="http://schemas.microsoft.com/office/powerpoint/2010/main" val="3790630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3D44EB-8971-9182-E5F9-E14FE1145356}"/>
              </a:ext>
            </a:extLst>
          </p:cNvPr>
          <p:cNvSpPr txBox="1"/>
          <p:nvPr/>
        </p:nvSpPr>
        <p:spPr>
          <a:xfrm>
            <a:off x="3681662" y="2558715"/>
            <a:ext cx="539816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WHACKING</a:t>
            </a:r>
          </a:p>
        </p:txBody>
      </p:sp>
    </p:spTree>
    <p:extLst>
      <p:ext uri="{BB962C8B-B14F-4D97-AF65-F5344CB8AC3E}">
        <p14:creationId xmlns:p14="http://schemas.microsoft.com/office/powerpoint/2010/main" val="9079249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625A6902-AC14-4DE8-F0A8-7BD70D94B99C}"/>
              </a:ext>
            </a:extLst>
          </p:cNvPr>
          <p:cNvSpPr txBox="1"/>
          <p:nvPr/>
        </p:nvSpPr>
        <p:spPr>
          <a:xfrm>
            <a:off x="2634915" y="1659285"/>
            <a:ext cx="742348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A rhythmic dance style characterized by fast arm movements, posing, and expressive performance, often to disco or funk music.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Originated in the LGBTQ+ clubs of Los Angeles during the 1970s. It was a form of self-expression for queer dancers and was heavily influenced by fashion, drag, and pop culture.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0652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Bruno Mars - Treasure / ITsMe waacking choreography dance">
            <a:hlinkClick r:id="" action="ppaction://media"/>
            <a:extLst>
              <a:ext uri="{FF2B5EF4-FFF2-40B4-BE49-F238E27FC236}">
                <a16:creationId xmlns:a16="http://schemas.microsoft.com/office/drawing/2014/main" id="{7D0CD135-C7FF-464B-00E7-371142286B3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834356" y="1892968"/>
            <a:ext cx="6758823" cy="381874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BAC0A7A-3F24-129E-B404-56A697922D79}"/>
              </a:ext>
            </a:extLst>
          </p:cNvPr>
          <p:cNvSpPr txBox="1"/>
          <p:nvPr/>
        </p:nvSpPr>
        <p:spPr>
          <a:xfrm>
            <a:off x="4612105" y="704949"/>
            <a:ext cx="372979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WACKING DANCE</a:t>
            </a:r>
          </a:p>
        </p:txBody>
      </p:sp>
    </p:spTree>
    <p:extLst>
      <p:ext uri="{BB962C8B-B14F-4D97-AF65-F5344CB8AC3E}">
        <p14:creationId xmlns:p14="http://schemas.microsoft.com/office/powerpoint/2010/main" val="745668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B3433E-F0D1-A1E4-2A02-83054345F728}"/>
              </a:ext>
            </a:extLst>
          </p:cNvPr>
          <p:cNvSpPr txBox="1"/>
          <p:nvPr/>
        </p:nvSpPr>
        <p:spPr>
          <a:xfrm>
            <a:off x="3874171" y="2638943"/>
            <a:ext cx="690612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KRUMPING</a:t>
            </a:r>
          </a:p>
        </p:txBody>
      </p:sp>
    </p:spTree>
    <p:extLst>
      <p:ext uri="{BB962C8B-B14F-4D97-AF65-F5344CB8AC3E}">
        <p14:creationId xmlns:p14="http://schemas.microsoft.com/office/powerpoint/2010/main" val="2324370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0530A0-7EB3-6E85-2B45-13F4F5984E64}"/>
              </a:ext>
            </a:extLst>
          </p:cNvPr>
          <p:cNvSpPr txBox="1"/>
          <p:nvPr/>
        </p:nvSpPr>
        <p:spPr>
          <a:xfrm>
            <a:off x="2462463" y="1659285"/>
            <a:ext cx="799699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A highly energetic street dance style known for expressive, exaggerated, and aggressive movements that reflect deep emotion.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Developed in South Central Los Angeles in the early 2000s by youth as a positive outlet to escape gang violence. Pioneers include Tight 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Eyez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(Ceasare Willis) and Big Mijo (</a:t>
            </a:r>
            <a:r>
              <a:rPr lang="en-US" sz="2800" b="0" i="0" dirty="0" err="1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Jo'Artis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Ratti).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994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Sniper vs Brui5er | Male Final | EBS Krump 2023">
            <a:hlinkClick r:id="" action="ppaction://media"/>
            <a:extLst>
              <a:ext uri="{FF2B5EF4-FFF2-40B4-BE49-F238E27FC236}">
                <a16:creationId xmlns:a16="http://schemas.microsoft.com/office/drawing/2014/main" id="{A954F4CF-2C98-C23F-B96E-4F1F9EC5379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201891" y="1700463"/>
            <a:ext cx="7467371" cy="421907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6CEB9CD-7384-41BD-B847-77716635213F}"/>
              </a:ext>
            </a:extLst>
          </p:cNvPr>
          <p:cNvSpPr txBox="1"/>
          <p:nvPr/>
        </p:nvSpPr>
        <p:spPr>
          <a:xfrm>
            <a:off x="4092738" y="646075"/>
            <a:ext cx="36856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KRUMPING DANCE</a:t>
            </a:r>
          </a:p>
        </p:txBody>
      </p:sp>
    </p:spTree>
    <p:extLst>
      <p:ext uri="{BB962C8B-B14F-4D97-AF65-F5344CB8AC3E}">
        <p14:creationId xmlns:p14="http://schemas.microsoft.com/office/powerpoint/2010/main" val="3775203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B11C6B-5EFC-9820-4C44-6D62F7B272EE}"/>
              </a:ext>
            </a:extLst>
          </p:cNvPr>
          <p:cNvSpPr txBox="1"/>
          <p:nvPr/>
        </p:nvSpPr>
        <p:spPr>
          <a:xfrm>
            <a:off x="3120191" y="1943179"/>
            <a:ext cx="6472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CONTEMPORY </a:t>
            </a:r>
          </a:p>
          <a:p>
            <a:r>
              <a:rPr lang="en-US" sz="8000" b="1" dirty="0">
                <a:latin typeface="Arial Narrow" panose="020B0606020202030204" pitchFamily="34" charset="0"/>
              </a:rPr>
              <a:t>      DANCE</a:t>
            </a:r>
          </a:p>
        </p:txBody>
      </p:sp>
    </p:spTree>
    <p:extLst>
      <p:ext uri="{BB962C8B-B14F-4D97-AF65-F5344CB8AC3E}">
        <p14:creationId xmlns:p14="http://schemas.microsoft.com/office/powerpoint/2010/main" val="30397135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6ED5CC-D410-4586-B227-1BA7A4C5AA51}"/>
              </a:ext>
            </a:extLst>
          </p:cNvPr>
          <p:cNvSpPr txBox="1"/>
          <p:nvPr/>
        </p:nvSpPr>
        <p:spPr>
          <a:xfrm>
            <a:off x="2458453" y="1659285"/>
            <a:ext cx="727509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A form of rhythmic physical exercise that combines dance and aerobic movements, often set to music, aimed at improving cardiovascular fitness.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Aerobic dance became popular in the 1970s, largely due to fitness trends and figures like Jacki Sorensen and Jane Fonda. It was used as a fun and energetic way to promote health and weight loss</a:t>
            </a:r>
            <a:r>
              <a:rPr lang="en-US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.</a:t>
            </a:r>
            <a:endParaRPr lang="en-US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6189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72460-E308-7817-6D53-0F6F72D8FC49}"/>
              </a:ext>
            </a:extLst>
          </p:cNvPr>
          <p:cNvSpPr txBox="1"/>
          <p:nvPr/>
        </p:nvSpPr>
        <p:spPr>
          <a:xfrm>
            <a:off x="2522620" y="1659285"/>
            <a:ext cx="755182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A fusion dance genre that blends elements of modern, jazz, lyrical, and classical ballet, often focusing on emotion and storytelling.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Emerged in the mid-20th century as an evolution of modern dance. Dancers like Merce Cunningham and Martha Graham helped shape it by combining technical precision with expressive freedom.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92991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nline Media 4" title="[Front Row] Hiraya Contemporary Dance Company | Dance Supremacy International 2024 | Big Crew Div">
            <a:hlinkClick r:id="" action="ppaction://media"/>
            <a:extLst>
              <a:ext uri="{FF2B5EF4-FFF2-40B4-BE49-F238E27FC236}">
                <a16:creationId xmlns:a16="http://schemas.microsoft.com/office/drawing/2014/main" id="{D23CE519-D9FA-C241-0EF3-C0D03F8785F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7473" y="1892969"/>
            <a:ext cx="6956295" cy="39303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6E180D-8EAC-F5DC-0EBE-533D18A971A3}"/>
              </a:ext>
            </a:extLst>
          </p:cNvPr>
          <p:cNvSpPr txBox="1"/>
          <p:nvPr/>
        </p:nvSpPr>
        <p:spPr>
          <a:xfrm>
            <a:off x="3733766" y="742327"/>
            <a:ext cx="55385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CONTEMPORARY DANCE</a:t>
            </a:r>
          </a:p>
        </p:txBody>
      </p:sp>
    </p:spTree>
    <p:extLst>
      <p:ext uri="{BB962C8B-B14F-4D97-AF65-F5344CB8AC3E}">
        <p14:creationId xmlns:p14="http://schemas.microsoft.com/office/powerpoint/2010/main" val="171071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rotWithShape="1">
          <a:gsLst>
            <a:gs pos="0">
              <a:schemeClr val="bg2">
                <a:tint val="90000"/>
                <a:lumMod val="94000"/>
                <a:lumOff val="6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🎶30 Min DIET DANCE WORKOUT🎶FAT BURNING CARDIO AEROBICS🎶KNEE FRIENDLY🎶NO JUMPING🎶LISS CARDIO WORKOUT🎶">
            <a:hlinkClick r:id="" action="ppaction://media"/>
            <a:extLst>
              <a:ext uri="{FF2B5EF4-FFF2-40B4-BE49-F238E27FC236}">
                <a16:creationId xmlns:a16="http://schemas.microsoft.com/office/drawing/2014/main" id="{23EAB779-452F-6E45-43BA-CDCEF740ACD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1124" y="1896666"/>
            <a:ext cx="6949752" cy="392661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CFCF6C-C391-85CC-874F-B181C88B0749}"/>
              </a:ext>
            </a:extLst>
          </p:cNvPr>
          <p:cNvSpPr txBox="1"/>
          <p:nvPr/>
        </p:nvSpPr>
        <p:spPr>
          <a:xfrm>
            <a:off x="4479758" y="858253"/>
            <a:ext cx="32324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AEROBIC DANCE</a:t>
            </a:r>
          </a:p>
        </p:txBody>
      </p:sp>
    </p:spTree>
    <p:extLst>
      <p:ext uri="{BB962C8B-B14F-4D97-AF65-F5344CB8AC3E}">
        <p14:creationId xmlns:p14="http://schemas.microsoft.com/office/powerpoint/2010/main" val="4132624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3B0AAB-072B-2A4C-7A4E-E05788247345}"/>
              </a:ext>
            </a:extLst>
          </p:cNvPr>
          <p:cNvSpPr txBox="1"/>
          <p:nvPr/>
        </p:nvSpPr>
        <p:spPr>
          <a:xfrm>
            <a:off x="2558715" y="2767280"/>
            <a:ext cx="921619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MODERN DANCE</a:t>
            </a:r>
          </a:p>
        </p:txBody>
      </p:sp>
    </p:spTree>
    <p:extLst>
      <p:ext uri="{BB962C8B-B14F-4D97-AF65-F5344CB8AC3E}">
        <p14:creationId xmlns:p14="http://schemas.microsoft.com/office/powerpoint/2010/main" val="774356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561870-F63B-BC1D-BF18-8121D14BAE9B}"/>
              </a:ext>
            </a:extLst>
          </p:cNvPr>
          <p:cNvSpPr txBox="1"/>
          <p:nvPr/>
        </p:nvSpPr>
        <p:spPr>
          <a:xfrm>
            <a:off x="2634914" y="1228397"/>
            <a:ext cx="742348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 A broad genre of dance that emphasizes freedom of movement and personal expression, breaking away from the strict techniques of classical ballet.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Developed in the early 20th century by pioneers like Isadora Duncan, Ruth St. Denis, and Martha Graham. It was a rebellion against the rigid structure of ballet, focusing instead on natural movement and emotional expression.</a:t>
            </a:r>
            <a:endParaRPr lang="en-US" sz="28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1341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MODERN DANCE || STEM 304">
            <a:hlinkClick r:id="" action="ppaction://media"/>
            <a:extLst>
              <a:ext uri="{FF2B5EF4-FFF2-40B4-BE49-F238E27FC236}">
                <a16:creationId xmlns:a16="http://schemas.microsoft.com/office/drawing/2014/main" id="{3308B2E9-BB34-322D-3005-73D3E1A61FF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626894" y="1748589"/>
            <a:ext cx="6681537" cy="421825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6B8492-6A1F-F655-8A40-799D4ACC17D3}"/>
              </a:ext>
            </a:extLst>
          </p:cNvPr>
          <p:cNvSpPr txBox="1"/>
          <p:nvPr/>
        </p:nvSpPr>
        <p:spPr>
          <a:xfrm>
            <a:off x="4503819" y="742764"/>
            <a:ext cx="34370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MODERN DANCE</a:t>
            </a:r>
          </a:p>
        </p:txBody>
      </p:sp>
    </p:spTree>
    <p:extLst>
      <p:ext uri="{BB962C8B-B14F-4D97-AF65-F5344CB8AC3E}">
        <p14:creationId xmlns:p14="http://schemas.microsoft.com/office/powerpoint/2010/main" val="294316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911387-7921-9A45-8508-AEDB17EE09E5}"/>
              </a:ext>
            </a:extLst>
          </p:cNvPr>
          <p:cNvSpPr txBox="1"/>
          <p:nvPr/>
        </p:nvSpPr>
        <p:spPr>
          <a:xfrm>
            <a:off x="2558716" y="2767280"/>
            <a:ext cx="809324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>
                <a:latin typeface="Arial Narrow" panose="020B0606020202030204" pitchFamily="34" charset="0"/>
              </a:rPr>
              <a:t>HIP-HOP DANCE</a:t>
            </a:r>
          </a:p>
        </p:txBody>
      </p:sp>
    </p:spTree>
    <p:extLst>
      <p:ext uri="{BB962C8B-B14F-4D97-AF65-F5344CB8AC3E}">
        <p14:creationId xmlns:p14="http://schemas.microsoft.com/office/powerpoint/2010/main" val="4419657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76F2A76-3DC8-9F75-5DC6-1B2C34CA6D52}"/>
              </a:ext>
            </a:extLst>
          </p:cNvPr>
          <p:cNvSpPr txBox="1"/>
          <p:nvPr/>
        </p:nvSpPr>
        <p:spPr>
          <a:xfrm>
            <a:off x="2558714" y="1443841"/>
            <a:ext cx="68259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Definition: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A dynamic street dance style that includes a variety of moves such as breaking, popping, locking, and freestyle, performed to hip-hop music. </a:t>
            </a:r>
          </a:p>
          <a:p>
            <a:endParaRPr lang="en-US" sz="2800" dirty="0">
              <a:solidFill>
                <a:srgbClr val="FFFFFF"/>
              </a:solidFill>
              <a:latin typeface="Arial Narrow" panose="020B0606020202030204" pitchFamily="34" charset="0"/>
            </a:endParaRPr>
          </a:p>
          <a:p>
            <a:r>
              <a:rPr lang="en-US" sz="2800" b="1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History: </a:t>
            </a:r>
            <a:r>
              <a:rPr lang="en-US" sz="2800" b="0" i="0" dirty="0">
                <a:solidFill>
                  <a:srgbClr val="FFFFFF"/>
                </a:solidFill>
                <a:effectLst/>
                <a:latin typeface="Arial Narrow" panose="020B0606020202030204" pitchFamily="34" charset="0"/>
              </a:rPr>
              <a:t>Originated in the Bronx, New York, during the 1970s. Hip-hop dance evolved alongside hip-hop culture, with breakdancing being one of its first expressions, later joined by other styles</a:t>
            </a:r>
            <a:r>
              <a:rPr lang="en-US" b="0" i="0" dirty="0">
                <a:solidFill>
                  <a:srgbClr val="FFFFFF"/>
                </a:solidFill>
                <a:effectLst/>
                <a:latin typeface="Segoe UI Historic" panose="020B0502040204020203" pitchFamily="34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57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nline Media 1" title="GRADE 10 - HIP HOP DANCE PERFORMANCE.">
            <a:hlinkClick r:id="" action="ppaction://media"/>
            <a:extLst>
              <a:ext uri="{FF2B5EF4-FFF2-40B4-BE49-F238E27FC236}">
                <a16:creationId xmlns:a16="http://schemas.microsoft.com/office/drawing/2014/main" id="{8E805B0C-CC7E-993E-C947-1C1A828ACDCB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496152" y="1819616"/>
            <a:ext cx="7199695" cy="40678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BF638A6-61C0-ABCB-7F10-E0B04185DEA1}"/>
              </a:ext>
            </a:extLst>
          </p:cNvPr>
          <p:cNvSpPr txBox="1"/>
          <p:nvPr/>
        </p:nvSpPr>
        <p:spPr>
          <a:xfrm>
            <a:off x="4503819" y="678159"/>
            <a:ext cx="31843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HIP-HOP DANCE</a:t>
            </a:r>
          </a:p>
        </p:txBody>
      </p:sp>
    </p:spTree>
    <p:extLst>
      <p:ext uri="{BB962C8B-B14F-4D97-AF65-F5344CB8AC3E}">
        <p14:creationId xmlns:p14="http://schemas.microsoft.com/office/powerpoint/2010/main" val="90680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162</TotalTime>
  <Words>470</Words>
  <Application>Microsoft Office PowerPoint</Application>
  <PresentationFormat>Widescreen</PresentationFormat>
  <Paragraphs>36</Paragraphs>
  <Slides>21</Slides>
  <Notes>0</Notes>
  <HiddenSlides>0</HiddenSlides>
  <MMClips>7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Arial Narrow</vt:lpstr>
      <vt:lpstr>Corbel</vt:lpstr>
      <vt:lpstr>Segoe UI Historic</vt:lpstr>
      <vt:lpstr>Parallax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Jenny Rejano</dc:creator>
  <cp:lastModifiedBy>Jenny Rejano</cp:lastModifiedBy>
  <cp:revision>1</cp:revision>
  <dcterms:created xsi:type="dcterms:W3CDTF">2025-05-16T03:58:54Z</dcterms:created>
  <dcterms:modified xsi:type="dcterms:W3CDTF">2025-05-16T06:41:00Z</dcterms:modified>
</cp:coreProperties>
</file>