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956F-17D6-E30A-5A42-3EF27721A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57472-F523-6D1A-570F-4181BE5B3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D4C3-E232-089C-36A6-A7DE5CA8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F11-C2E0-45FF-AA38-41CC9DD99B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19D7-F80F-154B-B76C-B7585E5F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CF7E-F494-5E12-428A-4437F7F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81-3C73-4489-AF75-85049952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1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75F0-9302-9117-6D38-68B788D2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E34AA-CDDB-3E6F-9C83-2726590A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6E2A-A488-B974-3C61-B3D454D4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F11-C2E0-45FF-AA38-41CC9DD99B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FCD2E-7974-7539-BC43-597F30C2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B75ED-4960-7561-D316-309F4AE6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81-3C73-4489-AF75-85049952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2AB53-982C-6562-C7C5-69F06633C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0F4D4-6A15-F157-2C31-F4C8FB8E1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9D74-9736-0537-407C-215ED62B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F11-C2E0-45FF-AA38-41CC9DD99B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9F4E-A80A-82EB-1502-6A035483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7AA0-8147-CDDF-1695-44BF347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81-3C73-4489-AF75-85049952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5314-3E5D-8579-A1D2-C5AA21C2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A4D2-55B7-FB54-496A-68DD813E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9A46-A4D6-17AE-9940-07106CCA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F11-C2E0-45FF-AA38-41CC9DD99B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0AFB-207F-D7B3-E0E3-F098B975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5A94-ED69-0017-1C6D-CF105BE9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81-3C73-4489-AF75-85049952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1F36-1DCB-2820-EF5F-D78F4D6D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2B9C4-64BD-4C30-6E49-0BA396BCD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A2F2-03E3-7E44-97EC-58902A4B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F11-C2E0-45FF-AA38-41CC9DD99B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1D33-B547-3BEF-2782-C8156E27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C5C09-4496-0AEE-618A-F37A5D8A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81-3C73-4489-AF75-85049952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C538-F13E-2B05-2B60-F9E84087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5AB30-3CD0-7367-E260-90FE27507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B9856-1D12-31D3-A8E1-F05335055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F922-6040-C1AC-5BC6-3C3DC52D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F11-C2E0-45FF-AA38-41CC9DD99B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1A2E1-0D82-730F-A13B-42A86C1C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6D64E-DAEA-857E-580E-8CFA89E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81-3C73-4489-AF75-85049952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AE47-A193-3829-B8D7-4881DE6F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B21D0-A225-1D53-239C-A2F43237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4764F-393E-C327-62C8-D3C26272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B60B1-03DA-5B61-0DFA-9914A4D33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16872-6436-0D56-8B8F-7ABDE0A5A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16980-B724-871D-505B-EEC06382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F11-C2E0-45FF-AA38-41CC9DD99B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28512-74AA-1B21-7C6A-3FC92D36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E066D-11C6-7497-E8B2-714466D4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81-3C73-4489-AF75-85049952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1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10A4-5449-0AF1-D73E-3392E26E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14E31-1A53-EFFF-3293-38B7F3C2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F11-C2E0-45FF-AA38-41CC9DD99B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F0B90-F757-B3AC-036C-B9E8B036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78800-CD6A-7E26-679A-FFB11CB1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81-3C73-4489-AF75-85049952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C12D6-240A-179D-3F27-4472128E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F11-C2E0-45FF-AA38-41CC9DD99B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93BED-0E8C-B4C1-EC01-28AA794D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F085F-AD26-56AA-30E1-0BD5FECC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81-3C73-4489-AF75-85049952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B4C8-B2AD-4C3E-BB74-B90D6331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5CF25-C229-6A3F-0B15-7D6AFF02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BD351-01C7-C62C-4028-89515A56D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56342-6BFA-484E-6CCE-21A7858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F11-C2E0-45FF-AA38-41CC9DD99B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F3138-0A0C-CACB-6785-F202D937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82A54-2623-49E9-3BC0-48D92DE2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81-3C73-4489-AF75-85049952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475A-2A13-F884-93A1-324886AA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CD9CF-DB3D-B6C8-0C22-A8EBB6180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2032-F482-6CA3-DFD5-0D75F3DD4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7E5CB-4908-B39A-370A-1D9ECEDC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F11-C2E0-45FF-AA38-41CC9DD99B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39FB0-59F2-37CD-8851-C9126E20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F4886-9E59-E82A-FA57-62DFD2DB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5981-3C73-4489-AF75-85049952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5980E-ACCF-6EAE-320F-5A34D004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1B1FF-59EE-255B-41AC-40428A1A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54DE5-4505-CB6B-E4A4-EA080CC81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DF11-C2E0-45FF-AA38-41CC9DD99B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7FC5-9B0B-16CB-F35E-2618FDEA9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68DC6-EB33-429E-56E9-C82F103E4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5981-3C73-4489-AF75-85049952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2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26925A-D64C-E4F4-C961-EDBCF4A09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271943"/>
            <a:ext cx="9875520" cy="63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2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Jenny Rejano</dc:creator>
  <cp:lastModifiedBy>Jenny Rejano</cp:lastModifiedBy>
  <cp:revision>1</cp:revision>
  <dcterms:created xsi:type="dcterms:W3CDTF">2025-02-12T07:34:58Z</dcterms:created>
  <dcterms:modified xsi:type="dcterms:W3CDTF">2025-02-12T07:34:59Z</dcterms:modified>
</cp:coreProperties>
</file>