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3" r:id="rId16"/>
    <p:sldId id="274" r:id="rId17"/>
    <p:sldId id="275" r:id="rId18"/>
    <p:sldId id="270" r:id="rId19"/>
    <p:sldId id="27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33CC33"/>
    <a:srgbClr val="0EC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3C05-D86E-40AE-FDA6-00A36E54A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14472-9004-9D32-E60A-DE2FACF29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708C8-FF90-D79A-5B3D-7AFB94F3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61C3-0DFA-4DF6-BA87-617D5EAE9A7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8174-9206-8B2D-CA35-E9DB5A5B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8C19-1E25-3E73-5344-05D345B3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176-E6C0-4E85-BABE-61B01EE0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3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3537-97D1-FFF3-D669-4F67B7EC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C5654-03A6-1598-21AB-6D5133303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0F1CF-3FC3-9FCC-CD1F-A3DECFA3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61C3-0DFA-4DF6-BA87-617D5EAE9A7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F7FB-421F-98F7-BABF-BEEAEC77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7A325-1E37-E969-6773-6F79B92D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176-E6C0-4E85-BABE-61B01EE0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3E329-FC62-1B70-4DAE-A6672B0FB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C4811-4E6F-7F50-6BEB-3BDA66D7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1BC2-8223-1A03-AF5B-22F4320E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61C3-0DFA-4DF6-BA87-617D5EAE9A7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7AFD-0A80-A6DF-E940-0B6A6FAB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DC2C-0F2E-E76D-6A77-BCD1295F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176-E6C0-4E85-BABE-61B01EE0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5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B6ED-5BD8-5365-8DC0-8E7636EB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CC1A-68CA-B8B9-18C1-D5FDFF0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B887-1D3C-D2C0-D27D-79CDF47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61C3-0DFA-4DF6-BA87-617D5EAE9A7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054A-69FC-2937-6E57-7EBD2483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E751-6CDE-03AD-CF0E-64E16047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176-E6C0-4E85-BABE-61B01EE0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C569-5BE9-D526-851A-E626F983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1685-641C-B91B-C28E-119DCC0D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FF86-3F6C-E534-8443-3D07BC0C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61C3-0DFA-4DF6-BA87-617D5EAE9A7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2FC8-F2E2-1A67-DFD9-1411B67A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A109-FC13-A840-E6A6-88D3B64A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176-E6C0-4E85-BABE-61B01EE0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3CA8-BE00-BF71-F81F-4CBE8742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F72D-7630-964D-2521-0D37475DD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635DA-84F5-A0A2-218C-1DCED590D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C0C64-2316-A7B4-11A0-7ED9FF75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61C3-0DFA-4DF6-BA87-617D5EAE9A7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EA2A2-DC65-349B-968D-7CFC8C92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75A2B-5515-3CDB-C5B7-34E5E661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176-E6C0-4E85-BABE-61B01EE0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4C25-8E12-A315-7A52-E8B1CA43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9B3F8-E18D-4188-6E61-2073D1D7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66BF6-E430-01A9-08B0-822DD534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C91C5-742E-14C0-765D-C71DD9129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4055B-B203-18D2-39A7-908145D27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902AE-24E5-95D7-CDFC-E302F960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61C3-0DFA-4DF6-BA87-617D5EAE9A7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2E1D6-59CA-BF43-803C-8FC0DB4B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CACFA-1DAC-9714-2E64-347D1F7D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176-E6C0-4E85-BABE-61B01EE0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CA49-F9A5-F950-2AFE-1E69F641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48152-E8B4-3EC5-D98F-5AA064E6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61C3-0DFA-4DF6-BA87-617D5EAE9A7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17D43-EA3B-52B5-5156-AD77C811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BEAA6-D3FD-E72F-DD11-6495BD9D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176-E6C0-4E85-BABE-61B01EE0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4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AB746-A059-1BE4-3F9B-590BC7F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61C3-0DFA-4DF6-BA87-617D5EAE9A7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5CB12-F0BA-4207-BB93-62B45E8D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8E8-57BA-5C1F-7BDD-A73C8D92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176-E6C0-4E85-BABE-61B01EE0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49EA-6A7A-89E6-45CA-ECB13269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F23F-548E-AB41-944F-248B9573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93B01-9165-12ED-11A4-FD8944074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6E99-6106-7821-58A5-92259CFD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61C3-0DFA-4DF6-BA87-617D5EAE9A7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78AAC-CBBA-4C29-DF89-FE46535F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638BC-46BE-9694-F260-D93B6155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176-E6C0-4E85-BABE-61B01EE0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0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EC64-522B-CBB7-5A09-E3BF907B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3DDE3-78F2-0C67-50DB-F6AB6DD1C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94231-9F35-FD59-3731-6C5B4BF8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87B8D-03AF-5572-8EC0-A589A1F8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61C3-0DFA-4DF6-BA87-617D5EAE9A7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FC61F-3016-2F73-CF98-4CC5949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AE38-1C08-FB31-1FD3-6C17E2FA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D176-E6C0-4E85-BABE-61B01EE0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1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B3BA3-EA90-A6D5-E413-1F79B7CA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0B763-8184-CDEC-C1EC-EEF00B60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1688-985F-E49D-78B9-D56989388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61C3-0DFA-4DF6-BA87-617D5EAE9A7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8EDF-5147-9DD3-474B-B5C41D600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3FCE0-67C6-F0CF-3230-08DD66D38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3D176-E6C0-4E85-BABE-61B01EE07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9244B-688A-6DB7-04F9-8863928E54DF}"/>
              </a:ext>
            </a:extLst>
          </p:cNvPr>
          <p:cNvSpPr txBox="1"/>
          <p:nvPr/>
        </p:nvSpPr>
        <p:spPr>
          <a:xfrm>
            <a:off x="417095" y="1767929"/>
            <a:ext cx="536608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so</a:t>
            </a:r>
            <a:r>
              <a:rPr lang="en-US" sz="4000" b="1" dirty="0"/>
              <a:t> = </a:t>
            </a:r>
            <a:r>
              <a:rPr lang="en-US" sz="4000" b="1" dirty="0" err="1"/>
              <a:t>aso</a:t>
            </a:r>
            <a:endParaRPr lang="en-US" sz="4000" b="1" dirty="0"/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ga</a:t>
            </a:r>
            <a:r>
              <a:rPr lang="en-US" sz="4000" b="1" dirty="0"/>
              <a:t> = </a:t>
            </a:r>
            <a:r>
              <a:rPr lang="en-US" sz="4000" b="1" dirty="0" err="1"/>
              <a:t>alaga</a:t>
            </a:r>
            <a:endParaRPr lang="en-US" sz="4000" b="1" dirty="0"/>
          </a:p>
          <a:p>
            <a:r>
              <a:rPr lang="en-US" sz="4000" b="1" dirty="0">
                <a:solidFill>
                  <a:srgbClr val="002060"/>
                </a:solidFill>
              </a:rPr>
              <a:t>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bo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ka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do</a:t>
            </a:r>
            <a:r>
              <a:rPr lang="en-US" sz="4000" b="1" dirty="0"/>
              <a:t> = </a:t>
            </a:r>
            <a:r>
              <a:rPr lang="en-US" sz="4000" b="1" dirty="0" err="1"/>
              <a:t>abokado</a:t>
            </a:r>
            <a:endParaRPr lang="en-US" sz="4000" b="1" dirty="0"/>
          </a:p>
          <a:p>
            <a:r>
              <a:rPr lang="en-US" sz="4000" b="1" dirty="0">
                <a:solidFill>
                  <a:srgbClr val="002060"/>
                </a:solidFill>
              </a:rPr>
              <a:t>am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pa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ya</a:t>
            </a:r>
            <a:r>
              <a:rPr lang="en-US" sz="4000" b="1" dirty="0"/>
              <a:t> = </a:t>
            </a:r>
            <a:r>
              <a:rPr lang="en-US" sz="4000" b="1" dirty="0" err="1"/>
              <a:t>ampalaya</a:t>
            </a:r>
            <a:endParaRPr lang="en-US" sz="4000" b="1" dirty="0"/>
          </a:p>
          <a:p>
            <a:r>
              <a:rPr lang="en-US" sz="4000" b="1" dirty="0">
                <a:solidFill>
                  <a:srgbClr val="002060"/>
                </a:solidFill>
              </a:rPr>
              <a:t>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sin</a:t>
            </a:r>
            <a:r>
              <a:rPr lang="en-US" sz="4000" b="1" dirty="0"/>
              <a:t> = </a:t>
            </a:r>
            <a:r>
              <a:rPr lang="en-US" sz="4000" b="1" dirty="0" err="1"/>
              <a:t>asin</a:t>
            </a:r>
            <a:endParaRPr lang="en-US" sz="4000" b="1" dirty="0"/>
          </a:p>
          <a:p>
            <a:r>
              <a:rPr lang="en-US" sz="4000" b="1" dirty="0">
                <a:solidFill>
                  <a:srgbClr val="002060"/>
                </a:solidFill>
              </a:rPr>
              <a:t>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raw</a:t>
            </a:r>
            <a:r>
              <a:rPr lang="en-US" sz="4000" b="1" dirty="0"/>
              <a:t> = </a:t>
            </a:r>
            <a:r>
              <a:rPr lang="en-US" sz="4000" b="1" dirty="0" err="1"/>
              <a:t>araw</a:t>
            </a:r>
            <a:endParaRPr lang="en-US" sz="4000" b="1" dirty="0"/>
          </a:p>
          <a:p>
            <a:r>
              <a:rPr lang="en-US" sz="4000" b="1" dirty="0">
                <a:solidFill>
                  <a:srgbClr val="002060"/>
                </a:solidFill>
              </a:rPr>
              <a:t>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sa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F0"/>
                </a:solidFill>
              </a:rPr>
              <a:t>wa</a:t>
            </a:r>
            <a:r>
              <a:rPr lang="en-US" sz="4000" b="1" dirty="0"/>
              <a:t> = </a:t>
            </a:r>
            <a:r>
              <a:rPr lang="en-US" sz="4000" b="1" dirty="0" err="1"/>
              <a:t>asawa</a:t>
            </a:r>
            <a:endParaRPr lang="en-US" sz="40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8BB3C-633F-BB5B-6C2B-1256E58F52F8}"/>
              </a:ext>
            </a:extLst>
          </p:cNvPr>
          <p:cNvSpPr txBox="1"/>
          <p:nvPr/>
        </p:nvSpPr>
        <p:spPr>
          <a:xfrm>
            <a:off x="6096000" y="1767929"/>
            <a:ext cx="56789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ba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7030A0"/>
                </a:solidFill>
              </a:rPr>
              <a:t>nga</a:t>
            </a:r>
            <a:r>
              <a:rPr lang="en-US" sz="4000" b="1" dirty="0"/>
              <a:t> = Balanga</a:t>
            </a:r>
          </a:p>
          <a:p>
            <a:r>
              <a:rPr lang="en-US" sz="4000" b="1" dirty="0" err="1">
                <a:solidFill>
                  <a:srgbClr val="7030A0"/>
                </a:solidFill>
              </a:rPr>
              <a:t>ba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hag-</a:t>
            </a:r>
            <a:r>
              <a:rPr lang="en-US" sz="4000" b="1" dirty="0">
                <a:solidFill>
                  <a:srgbClr val="00B0F0"/>
                </a:solidFill>
              </a:rPr>
              <a:t>ha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ri</a:t>
            </a:r>
            <a:r>
              <a:rPr lang="en-US" sz="4000" b="1" dirty="0"/>
              <a:t> =</a:t>
            </a:r>
            <a:r>
              <a:rPr lang="en-US" sz="4000" b="1" dirty="0" err="1"/>
              <a:t>bahaghari</a:t>
            </a:r>
            <a:endParaRPr lang="en-US" sz="4000" b="1" dirty="0"/>
          </a:p>
          <a:p>
            <a:r>
              <a:rPr lang="en-US" sz="4000" b="1" dirty="0" err="1">
                <a:solidFill>
                  <a:srgbClr val="FF0000"/>
                </a:solidFill>
              </a:rPr>
              <a:t>ba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so</a:t>
            </a:r>
            <a:r>
              <a:rPr lang="en-US" sz="4000" b="1" dirty="0"/>
              <a:t> = </a:t>
            </a:r>
            <a:r>
              <a:rPr lang="en-US" sz="4000" b="1" dirty="0" err="1"/>
              <a:t>baso</a:t>
            </a:r>
            <a:endParaRPr lang="en-US" sz="4000" b="1" dirty="0"/>
          </a:p>
          <a:p>
            <a:r>
              <a:rPr lang="en-US" sz="4000" b="1" dirty="0" err="1">
                <a:solidFill>
                  <a:srgbClr val="00B050"/>
                </a:solidFill>
              </a:rPr>
              <a:t>ba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7030A0"/>
                </a:solidFill>
              </a:rPr>
              <a:t>hi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F0"/>
                </a:solidFill>
              </a:rPr>
              <a:t>bo</a:t>
            </a:r>
            <a:r>
              <a:rPr lang="en-US" sz="4000" b="1" dirty="0"/>
              <a:t> = </a:t>
            </a:r>
            <a:r>
              <a:rPr lang="en-US" sz="4000" b="1" dirty="0" err="1"/>
              <a:t>balahibo</a:t>
            </a:r>
            <a:endParaRPr lang="en-US" sz="4000" b="1" dirty="0"/>
          </a:p>
          <a:p>
            <a:r>
              <a:rPr lang="en-US" sz="4000" b="1" dirty="0" err="1">
                <a:solidFill>
                  <a:srgbClr val="00B0F0"/>
                </a:solidFill>
              </a:rPr>
              <a:t>ba</a:t>
            </a:r>
            <a:r>
              <a:rPr lang="en-US" sz="4000" b="1" dirty="0" err="1"/>
              <a:t>-</a:t>
            </a:r>
            <a:r>
              <a:rPr lang="en-US" sz="4000" b="1" dirty="0" err="1">
                <a:solidFill>
                  <a:srgbClr val="7030A0"/>
                </a:solidFill>
              </a:rPr>
              <a:t>su</a:t>
            </a:r>
            <a:r>
              <a:rPr lang="en-US" sz="4000" b="1" dirty="0" err="1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ra</a:t>
            </a:r>
            <a:r>
              <a:rPr lang="en-US" sz="4000" b="1" dirty="0" err="1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han</a:t>
            </a:r>
            <a:r>
              <a:rPr lang="en-US" sz="4000" b="1" dirty="0"/>
              <a:t> = </a:t>
            </a:r>
            <a:r>
              <a:rPr lang="en-US" sz="4000" b="1" dirty="0" err="1"/>
              <a:t>basurahan</a:t>
            </a:r>
            <a:endParaRPr lang="en-US" sz="4000" b="1" dirty="0"/>
          </a:p>
          <a:p>
            <a:r>
              <a:rPr lang="en-US" sz="4000" b="1" dirty="0" err="1"/>
              <a:t>bu</a:t>
            </a:r>
            <a:r>
              <a:rPr lang="en-US" sz="4000" b="1" dirty="0"/>
              <a:t>-la-</a:t>
            </a:r>
            <a:r>
              <a:rPr lang="en-US" sz="4000" b="1" dirty="0" err="1"/>
              <a:t>ti</a:t>
            </a:r>
            <a:r>
              <a:rPr lang="en-US" sz="4000" b="1" dirty="0"/>
              <a:t> = </a:t>
            </a:r>
            <a:r>
              <a:rPr lang="en-US" sz="4000" b="1" dirty="0" err="1"/>
              <a:t>bulati</a:t>
            </a:r>
            <a:endParaRPr lang="en-US" sz="4000" b="1" dirty="0"/>
          </a:p>
          <a:p>
            <a:r>
              <a:rPr lang="en-US" sz="4000" b="1" dirty="0">
                <a:solidFill>
                  <a:srgbClr val="00B050"/>
                </a:solidFill>
              </a:rPr>
              <a:t>bun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dok</a:t>
            </a:r>
            <a:r>
              <a:rPr lang="en-US" sz="4000" b="1" dirty="0"/>
              <a:t> = </a:t>
            </a:r>
            <a:r>
              <a:rPr lang="en-US" sz="4000" b="1" dirty="0" err="1"/>
              <a:t>bundok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21B9E-F1E4-37D6-E0AD-00134EA6313E}"/>
              </a:ext>
            </a:extLst>
          </p:cNvPr>
          <p:cNvSpPr txBox="1"/>
          <p:nvPr/>
        </p:nvSpPr>
        <p:spPr>
          <a:xfrm>
            <a:off x="1114927" y="561473"/>
            <a:ext cx="1098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EB5CD-5471-3960-F07D-4E9E3E118F68}"/>
              </a:ext>
            </a:extLst>
          </p:cNvPr>
          <p:cNvSpPr txBox="1"/>
          <p:nvPr/>
        </p:nvSpPr>
        <p:spPr>
          <a:xfrm>
            <a:off x="7467600" y="561472"/>
            <a:ext cx="1130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189069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EB23E-BFFC-233D-7C2F-427FC39E1F81}"/>
              </a:ext>
            </a:extLst>
          </p:cNvPr>
          <p:cNvSpPr txBox="1"/>
          <p:nvPr/>
        </p:nvSpPr>
        <p:spPr>
          <a:xfrm>
            <a:off x="1443785" y="582067"/>
            <a:ext cx="91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Bal</a:t>
            </a:r>
          </a:p>
          <a:p>
            <a:r>
              <a:rPr lang="en-US" sz="2800" b="1" dirty="0"/>
              <a:t>Dal</a:t>
            </a:r>
          </a:p>
          <a:p>
            <a:r>
              <a:rPr lang="en-US" sz="2800" b="1" dirty="0"/>
              <a:t>Gal</a:t>
            </a:r>
          </a:p>
          <a:p>
            <a:r>
              <a:rPr lang="en-US" sz="2800" b="1" dirty="0"/>
              <a:t>Hal</a:t>
            </a:r>
          </a:p>
          <a:p>
            <a:r>
              <a:rPr lang="en-US" sz="2800" b="1" dirty="0"/>
              <a:t>Kal</a:t>
            </a:r>
          </a:p>
          <a:p>
            <a:r>
              <a:rPr lang="en-US" sz="2800" b="1" dirty="0"/>
              <a:t>Mal</a:t>
            </a:r>
          </a:p>
          <a:p>
            <a:r>
              <a:rPr lang="en-US" sz="2800" b="1" dirty="0"/>
              <a:t>Nal</a:t>
            </a:r>
          </a:p>
          <a:p>
            <a:r>
              <a:rPr lang="en-US" sz="2800" b="1" dirty="0"/>
              <a:t>Pal</a:t>
            </a:r>
          </a:p>
          <a:p>
            <a:r>
              <a:rPr lang="en-US" sz="2800" b="1" dirty="0"/>
              <a:t>Ral</a:t>
            </a:r>
          </a:p>
          <a:p>
            <a:r>
              <a:rPr lang="en-US" sz="2800" b="1" dirty="0"/>
              <a:t>Sal</a:t>
            </a:r>
          </a:p>
          <a:p>
            <a:r>
              <a:rPr lang="en-US" sz="2800" b="1" dirty="0"/>
              <a:t>Tal</a:t>
            </a:r>
          </a:p>
          <a:p>
            <a:r>
              <a:rPr lang="en-US" sz="2800" b="1" dirty="0"/>
              <a:t>Wal</a:t>
            </a:r>
          </a:p>
          <a:p>
            <a:r>
              <a:rPr lang="en-US" sz="2800" b="1" dirty="0" err="1"/>
              <a:t>Yal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95D20-3DF6-6E4B-6B2F-28B4C071A4BC}"/>
              </a:ext>
            </a:extLst>
          </p:cNvPr>
          <p:cNvSpPr txBox="1"/>
          <p:nvPr/>
        </p:nvSpPr>
        <p:spPr>
          <a:xfrm>
            <a:off x="4138862" y="612886"/>
            <a:ext cx="1066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Ban</a:t>
            </a:r>
          </a:p>
          <a:p>
            <a:r>
              <a:rPr lang="en-US" sz="2800" b="1" dirty="0"/>
              <a:t>Dan</a:t>
            </a:r>
          </a:p>
          <a:p>
            <a:r>
              <a:rPr lang="en-US" sz="2800" b="1" dirty="0"/>
              <a:t>Gan</a:t>
            </a:r>
          </a:p>
          <a:p>
            <a:r>
              <a:rPr lang="en-US" sz="2800" b="1" dirty="0"/>
              <a:t>Han</a:t>
            </a:r>
          </a:p>
          <a:p>
            <a:r>
              <a:rPr lang="en-US" sz="2800" b="1" dirty="0"/>
              <a:t>Kan</a:t>
            </a:r>
          </a:p>
          <a:p>
            <a:r>
              <a:rPr lang="en-US" sz="2800" b="1" dirty="0"/>
              <a:t>Man</a:t>
            </a:r>
          </a:p>
          <a:p>
            <a:r>
              <a:rPr lang="en-US" sz="2800" b="1" dirty="0"/>
              <a:t>Ngan</a:t>
            </a:r>
          </a:p>
          <a:p>
            <a:r>
              <a:rPr lang="en-US" sz="2800" b="1" dirty="0"/>
              <a:t>Nan</a:t>
            </a:r>
          </a:p>
          <a:p>
            <a:r>
              <a:rPr lang="en-US" sz="2800" b="1" dirty="0"/>
              <a:t>Pan</a:t>
            </a:r>
          </a:p>
          <a:p>
            <a:r>
              <a:rPr lang="en-US" sz="2800" b="1" dirty="0"/>
              <a:t>Ran</a:t>
            </a:r>
          </a:p>
          <a:p>
            <a:r>
              <a:rPr lang="en-US" sz="2800" b="1" dirty="0"/>
              <a:t>San</a:t>
            </a:r>
          </a:p>
          <a:p>
            <a:r>
              <a:rPr lang="en-US" sz="2800" b="1" dirty="0"/>
              <a:t>Tan</a:t>
            </a:r>
          </a:p>
          <a:p>
            <a:r>
              <a:rPr lang="en-US" sz="2800" b="1" dirty="0"/>
              <a:t>Wan</a:t>
            </a:r>
          </a:p>
          <a:p>
            <a:r>
              <a:rPr lang="en-US" sz="2800" b="1" dirty="0"/>
              <a:t>Yan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6B7C2-0074-4AAC-A57C-483B2D6380BC}"/>
              </a:ext>
            </a:extLst>
          </p:cNvPr>
          <p:cNvSpPr txBox="1"/>
          <p:nvPr/>
        </p:nvSpPr>
        <p:spPr>
          <a:xfrm>
            <a:off x="6986339" y="665045"/>
            <a:ext cx="138764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Bang</a:t>
            </a:r>
          </a:p>
          <a:p>
            <a:r>
              <a:rPr lang="en-US" sz="2800" b="1" dirty="0"/>
              <a:t>Dang</a:t>
            </a:r>
          </a:p>
          <a:p>
            <a:r>
              <a:rPr lang="en-US" sz="2800" b="1" dirty="0"/>
              <a:t>Gang</a:t>
            </a:r>
          </a:p>
          <a:p>
            <a:r>
              <a:rPr lang="en-US" sz="2800" b="1" dirty="0"/>
              <a:t>Hang</a:t>
            </a:r>
          </a:p>
          <a:p>
            <a:r>
              <a:rPr lang="en-US" sz="2800" b="1" dirty="0"/>
              <a:t>Kang</a:t>
            </a:r>
          </a:p>
          <a:p>
            <a:r>
              <a:rPr lang="en-US" sz="2800" b="1" dirty="0"/>
              <a:t>Mang</a:t>
            </a:r>
          </a:p>
          <a:p>
            <a:r>
              <a:rPr lang="en-US" sz="2800" b="1" dirty="0"/>
              <a:t>Nang</a:t>
            </a:r>
          </a:p>
          <a:p>
            <a:r>
              <a:rPr lang="en-US" sz="2800" b="1" dirty="0"/>
              <a:t>Pang</a:t>
            </a:r>
          </a:p>
          <a:p>
            <a:r>
              <a:rPr lang="en-US" sz="2800" b="1" dirty="0"/>
              <a:t>Rang</a:t>
            </a:r>
          </a:p>
          <a:p>
            <a:r>
              <a:rPr lang="en-US" sz="2800" b="1" dirty="0"/>
              <a:t>Sang</a:t>
            </a:r>
          </a:p>
          <a:p>
            <a:r>
              <a:rPr lang="en-US" sz="2800" b="1" dirty="0"/>
              <a:t>Tang</a:t>
            </a:r>
          </a:p>
          <a:p>
            <a:r>
              <a:rPr lang="en-US" sz="2800" b="1" dirty="0"/>
              <a:t>Wang</a:t>
            </a:r>
          </a:p>
          <a:p>
            <a:r>
              <a:rPr lang="en-US" sz="2800" b="1" dirty="0"/>
              <a:t>Yang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8F87E-9F96-C51B-FB78-C68E8B7BAE83}"/>
              </a:ext>
            </a:extLst>
          </p:cNvPr>
          <p:cNvSpPr txBox="1"/>
          <p:nvPr/>
        </p:nvSpPr>
        <p:spPr>
          <a:xfrm>
            <a:off x="9849862" y="677077"/>
            <a:ext cx="91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Ako</a:t>
            </a:r>
          </a:p>
          <a:p>
            <a:r>
              <a:rPr lang="en-US" sz="2800" b="1" dirty="0"/>
              <a:t>Ay</a:t>
            </a:r>
          </a:p>
          <a:p>
            <a:r>
              <a:rPr lang="en-US" sz="2800" b="1" dirty="0"/>
              <a:t>Mga</a:t>
            </a:r>
          </a:p>
          <a:p>
            <a:r>
              <a:rPr lang="en-US" sz="2800" b="1" dirty="0"/>
              <a:t>Nga</a:t>
            </a:r>
          </a:p>
          <a:p>
            <a:r>
              <a:rPr lang="en-US" sz="2800" b="1" dirty="0"/>
              <a:t>Si</a:t>
            </a:r>
          </a:p>
          <a:p>
            <a:r>
              <a:rPr lang="en-US" sz="2800" b="1" dirty="0"/>
              <a:t>Ito</a:t>
            </a:r>
          </a:p>
          <a:p>
            <a:r>
              <a:rPr lang="en-US" sz="2800" b="1" dirty="0"/>
              <a:t>Ikaw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6EAC-F2FF-D135-24A7-B60BD848B3D4}"/>
              </a:ext>
            </a:extLst>
          </p:cNvPr>
          <p:cNvSpPr txBox="1"/>
          <p:nvPr/>
        </p:nvSpPr>
        <p:spPr>
          <a:xfrm>
            <a:off x="5498436" y="612886"/>
            <a:ext cx="106679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Bam</a:t>
            </a:r>
          </a:p>
          <a:p>
            <a:r>
              <a:rPr lang="en-US" sz="2800" b="1" dirty="0"/>
              <a:t>Dam</a:t>
            </a:r>
          </a:p>
          <a:p>
            <a:r>
              <a:rPr lang="en-US" sz="2800" b="1" dirty="0"/>
              <a:t>Gam</a:t>
            </a:r>
          </a:p>
          <a:p>
            <a:r>
              <a:rPr lang="en-US" sz="2800" b="1" dirty="0"/>
              <a:t>Ham</a:t>
            </a:r>
          </a:p>
          <a:p>
            <a:r>
              <a:rPr lang="en-US" sz="2800" b="1" dirty="0"/>
              <a:t>Kam</a:t>
            </a:r>
          </a:p>
          <a:p>
            <a:r>
              <a:rPr lang="en-US" sz="2800" b="1" dirty="0"/>
              <a:t>Mam</a:t>
            </a:r>
          </a:p>
          <a:p>
            <a:r>
              <a:rPr lang="en-US" sz="2800" b="1" dirty="0"/>
              <a:t>Ngam</a:t>
            </a:r>
          </a:p>
          <a:p>
            <a:r>
              <a:rPr lang="en-US" sz="2800" b="1" dirty="0"/>
              <a:t>Nam</a:t>
            </a:r>
          </a:p>
          <a:p>
            <a:r>
              <a:rPr lang="en-US" sz="2800" b="1" dirty="0"/>
              <a:t>Pam</a:t>
            </a:r>
          </a:p>
          <a:p>
            <a:r>
              <a:rPr lang="en-US" sz="2800" b="1" dirty="0"/>
              <a:t>Ram</a:t>
            </a:r>
          </a:p>
          <a:p>
            <a:r>
              <a:rPr lang="en-US" sz="2800" b="1" dirty="0"/>
              <a:t>Sam</a:t>
            </a:r>
          </a:p>
          <a:p>
            <a:r>
              <a:rPr lang="en-US" sz="2800" b="1" dirty="0"/>
              <a:t>Tam</a:t>
            </a:r>
          </a:p>
          <a:p>
            <a:r>
              <a:rPr lang="en-US" sz="2800" b="1" dirty="0" err="1"/>
              <a:t>Wam</a:t>
            </a:r>
            <a:endParaRPr lang="en-US" sz="2800" b="1" dirty="0"/>
          </a:p>
          <a:p>
            <a:r>
              <a:rPr lang="en-US" sz="2800" b="1" dirty="0"/>
              <a:t>yam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2391A-7B69-9F45-D459-CD3184657D39}"/>
              </a:ext>
            </a:extLst>
          </p:cNvPr>
          <p:cNvSpPr txBox="1"/>
          <p:nvPr/>
        </p:nvSpPr>
        <p:spPr>
          <a:xfrm>
            <a:off x="2650959" y="582067"/>
            <a:ext cx="106679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Bag</a:t>
            </a:r>
          </a:p>
          <a:p>
            <a:r>
              <a:rPr lang="en-US" sz="2800" b="1" dirty="0"/>
              <a:t>Dag</a:t>
            </a:r>
          </a:p>
          <a:p>
            <a:r>
              <a:rPr lang="en-US" sz="2800" b="1" dirty="0"/>
              <a:t>Gag</a:t>
            </a:r>
          </a:p>
          <a:p>
            <a:r>
              <a:rPr lang="en-US" sz="2800" b="1" dirty="0"/>
              <a:t>Hag</a:t>
            </a:r>
          </a:p>
          <a:p>
            <a:r>
              <a:rPr lang="en-US" sz="2800" b="1" dirty="0" err="1"/>
              <a:t>Kag</a:t>
            </a:r>
            <a:endParaRPr lang="en-US" sz="2800" b="1" dirty="0"/>
          </a:p>
          <a:p>
            <a:r>
              <a:rPr lang="en-US" sz="2800" b="1" dirty="0"/>
              <a:t>Mag</a:t>
            </a:r>
          </a:p>
          <a:p>
            <a:r>
              <a:rPr lang="en-US" sz="2800" b="1" dirty="0" err="1"/>
              <a:t>Ngag</a:t>
            </a:r>
            <a:endParaRPr lang="en-US" sz="2800" b="1" dirty="0"/>
          </a:p>
          <a:p>
            <a:r>
              <a:rPr lang="en-US" sz="2800" b="1" dirty="0"/>
              <a:t>Nag</a:t>
            </a:r>
          </a:p>
          <a:p>
            <a:r>
              <a:rPr lang="en-US" sz="2800" b="1" dirty="0"/>
              <a:t>Pag</a:t>
            </a:r>
          </a:p>
          <a:p>
            <a:r>
              <a:rPr lang="en-US" sz="2800" b="1" dirty="0"/>
              <a:t>Rag</a:t>
            </a:r>
          </a:p>
          <a:p>
            <a:r>
              <a:rPr lang="en-US" sz="2800" b="1" dirty="0"/>
              <a:t>Sag</a:t>
            </a:r>
          </a:p>
          <a:p>
            <a:r>
              <a:rPr lang="en-US" sz="2800" b="1" dirty="0"/>
              <a:t>Tag</a:t>
            </a:r>
          </a:p>
          <a:p>
            <a:r>
              <a:rPr lang="en-US" sz="2800" b="1" dirty="0"/>
              <a:t>Wag</a:t>
            </a:r>
          </a:p>
          <a:p>
            <a:r>
              <a:rPr lang="en-US" sz="2800" b="1" dirty="0" err="1"/>
              <a:t>Yag</a:t>
            </a:r>
            <a:endParaRPr lang="en-US" sz="2800" b="1" dirty="0"/>
          </a:p>
          <a:p>
            <a:endParaRPr lang="en-US" sz="2800" b="1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21F7A-C1D5-D709-C62E-34F89606AB15}"/>
              </a:ext>
            </a:extLst>
          </p:cNvPr>
          <p:cNvSpPr txBox="1"/>
          <p:nvPr/>
        </p:nvSpPr>
        <p:spPr>
          <a:xfrm>
            <a:off x="8578522" y="665045"/>
            <a:ext cx="127134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Baw</a:t>
            </a:r>
          </a:p>
          <a:p>
            <a:r>
              <a:rPr lang="en-US" sz="2800" b="1" dirty="0"/>
              <a:t>Daw</a:t>
            </a:r>
          </a:p>
          <a:p>
            <a:r>
              <a:rPr lang="en-US" sz="2800" b="1" dirty="0"/>
              <a:t>Gaw</a:t>
            </a:r>
          </a:p>
          <a:p>
            <a:r>
              <a:rPr lang="en-US" sz="2800" b="1" dirty="0"/>
              <a:t>Haw</a:t>
            </a:r>
          </a:p>
          <a:p>
            <a:r>
              <a:rPr lang="en-US" sz="2800" b="1" dirty="0"/>
              <a:t>Kaw</a:t>
            </a:r>
          </a:p>
          <a:p>
            <a:r>
              <a:rPr lang="en-US" sz="2800" b="1" dirty="0"/>
              <a:t>Maw</a:t>
            </a:r>
          </a:p>
          <a:p>
            <a:r>
              <a:rPr lang="en-US" sz="2800" b="1" dirty="0"/>
              <a:t>Naw</a:t>
            </a:r>
          </a:p>
          <a:p>
            <a:r>
              <a:rPr lang="en-US" sz="2800" b="1" dirty="0"/>
              <a:t>Paw</a:t>
            </a:r>
          </a:p>
          <a:p>
            <a:r>
              <a:rPr lang="en-US" sz="2800" b="1" dirty="0"/>
              <a:t>Raw</a:t>
            </a:r>
          </a:p>
          <a:p>
            <a:r>
              <a:rPr lang="en-US" sz="2800" b="1" dirty="0"/>
              <a:t>Saw</a:t>
            </a:r>
          </a:p>
          <a:p>
            <a:r>
              <a:rPr lang="en-US" sz="2800" b="1" dirty="0"/>
              <a:t>Taw</a:t>
            </a:r>
          </a:p>
          <a:p>
            <a:r>
              <a:rPr lang="en-US" sz="2800" b="1" dirty="0"/>
              <a:t>Waw</a:t>
            </a:r>
          </a:p>
          <a:p>
            <a:r>
              <a:rPr lang="en-US" sz="2800" b="1" dirty="0"/>
              <a:t>yaw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9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4F2E7-3EFB-9B8C-4F53-E93A11F1C0F0}"/>
              </a:ext>
            </a:extLst>
          </p:cNvPr>
          <p:cNvSpPr txBox="1"/>
          <p:nvPr/>
        </p:nvSpPr>
        <p:spPr>
          <a:xfrm>
            <a:off x="874293" y="1788692"/>
            <a:ext cx="55746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ro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chemeClr val="accent1"/>
                </a:solidFill>
              </a:rPr>
              <a:t>le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ta</a:t>
            </a:r>
            <a:r>
              <a:rPr lang="en-US" sz="4000" b="1" dirty="0"/>
              <a:t> = </a:t>
            </a:r>
            <a:r>
              <a:rPr lang="en-US" sz="4000" b="1" dirty="0" err="1"/>
              <a:t>roleta</a:t>
            </a:r>
            <a:endParaRPr lang="en-US" sz="4000" b="1" dirty="0"/>
          </a:p>
          <a:p>
            <a:r>
              <a:rPr lang="en-US" sz="4000" b="1" dirty="0">
                <a:solidFill>
                  <a:srgbClr val="00B050"/>
                </a:solidFill>
              </a:rPr>
              <a:t>re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se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7030A0"/>
                </a:solidFill>
              </a:rPr>
              <a:t>ta</a:t>
            </a:r>
            <a:r>
              <a:rPr lang="en-US" sz="4000" b="1" dirty="0"/>
              <a:t> = </a:t>
            </a:r>
            <a:r>
              <a:rPr lang="en-US" sz="4000" b="1" dirty="0" err="1"/>
              <a:t>reseta</a:t>
            </a:r>
            <a:endParaRPr lang="en-US" sz="4000" b="1" dirty="0"/>
          </a:p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re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</a:t>
            </a:r>
            <a:r>
              <a:rPr lang="en-US" sz="4000" b="1" dirty="0"/>
              <a:t> = </a:t>
            </a:r>
            <a:r>
              <a:rPr lang="en-US" sz="4000" b="1" dirty="0" err="1"/>
              <a:t>relo</a:t>
            </a:r>
            <a:endParaRPr lang="en-US" sz="4000" b="1" dirty="0"/>
          </a:p>
          <a:p>
            <a:r>
              <a:rPr lang="en-US" sz="4000" b="1" dirty="0">
                <a:solidFill>
                  <a:srgbClr val="FF33CC"/>
                </a:solidFill>
              </a:rPr>
              <a:t>ram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EC212"/>
                </a:solidFill>
              </a:rPr>
              <a:t>bu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70C0"/>
                </a:solidFill>
              </a:rPr>
              <a:t>tan</a:t>
            </a:r>
            <a:r>
              <a:rPr lang="en-US" sz="4000" b="1" dirty="0"/>
              <a:t> = rambutan</a:t>
            </a:r>
          </a:p>
          <a:p>
            <a:r>
              <a:rPr lang="en-US" sz="4000" b="1" dirty="0" err="1">
                <a:solidFill>
                  <a:srgbClr val="00B0F0"/>
                </a:solidFill>
              </a:rPr>
              <a:t>rit</a:t>
            </a:r>
            <a:r>
              <a:rPr lang="en-US" sz="4000" b="1" dirty="0" err="1"/>
              <a:t>-</a:t>
            </a:r>
            <a:r>
              <a:rPr lang="en-US" sz="4000" b="1" dirty="0" err="1">
                <a:solidFill>
                  <a:schemeClr val="accent4"/>
                </a:solidFill>
              </a:rPr>
              <a:t>wal</a:t>
            </a:r>
            <a:r>
              <a:rPr lang="en-US" sz="4000" b="1" dirty="0"/>
              <a:t> = </a:t>
            </a:r>
            <a:r>
              <a:rPr lang="en-US" sz="4000" b="1" dirty="0" err="1"/>
              <a:t>ritwal</a:t>
            </a:r>
            <a:endParaRPr lang="en-US" sz="4000" b="1" dirty="0"/>
          </a:p>
          <a:p>
            <a:r>
              <a:rPr lang="en-US" sz="4000" b="1" dirty="0">
                <a:solidFill>
                  <a:srgbClr val="7030A0"/>
                </a:solidFill>
              </a:rPr>
              <a:t>rang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go</a:t>
            </a:r>
            <a:r>
              <a:rPr lang="en-US" sz="4000" b="1" dirty="0"/>
              <a:t> = </a:t>
            </a:r>
            <a:r>
              <a:rPr lang="en-US" sz="4000" b="1" dirty="0" err="1"/>
              <a:t>ranggo</a:t>
            </a:r>
            <a:endParaRPr lang="en-US" sz="4000" b="1" dirty="0"/>
          </a:p>
          <a:p>
            <a:r>
              <a:rPr lang="en-US" sz="4000" b="1" dirty="0">
                <a:solidFill>
                  <a:srgbClr val="33CC33"/>
                </a:solidFill>
              </a:rPr>
              <a:t>re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chemeClr val="tx2"/>
                </a:solidFill>
              </a:rPr>
              <a:t>pa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so</a:t>
            </a:r>
            <a:r>
              <a:rPr lang="en-US" sz="4000" b="1" dirty="0"/>
              <a:t> = </a:t>
            </a:r>
            <a:r>
              <a:rPr lang="en-US" sz="4000" b="1" dirty="0" err="1"/>
              <a:t>repaso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6D909-CD1B-5216-A08E-6BDDFEA1BEB1}"/>
              </a:ext>
            </a:extLst>
          </p:cNvPr>
          <p:cNvSpPr txBox="1"/>
          <p:nvPr/>
        </p:nvSpPr>
        <p:spPr>
          <a:xfrm>
            <a:off x="6296525" y="1788692"/>
            <a:ext cx="63286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33CC"/>
                </a:solidFill>
              </a:rPr>
              <a:t>Sun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chemeClr val="accent1"/>
                </a:solidFill>
              </a:rPr>
              <a:t>da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lo</a:t>
            </a:r>
            <a:r>
              <a:rPr lang="en-US" sz="4000" b="1" dirty="0"/>
              <a:t> = </a:t>
            </a:r>
            <a:r>
              <a:rPr lang="en-US" sz="4000" b="1" dirty="0" err="1"/>
              <a:t>sundalo</a:t>
            </a:r>
            <a:endParaRPr lang="en-US" sz="4000" b="1" dirty="0"/>
          </a:p>
          <a:p>
            <a:r>
              <a:rPr lang="en-US" sz="4000" b="1" dirty="0">
                <a:solidFill>
                  <a:srgbClr val="FF0000"/>
                </a:solidFill>
              </a:rPr>
              <a:t>Sa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sak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7030A0"/>
                </a:solidFill>
              </a:rPr>
              <a:t>yan</a:t>
            </a:r>
            <a:r>
              <a:rPr lang="en-US" sz="4000" b="1" dirty="0"/>
              <a:t> = </a:t>
            </a:r>
            <a:r>
              <a:rPr lang="en-US" sz="4000" b="1" dirty="0" err="1"/>
              <a:t>sasakyan</a:t>
            </a:r>
            <a:endParaRPr lang="en-US" sz="4000" b="1" dirty="0"/>
          </a:p>
          <a:p>
            <a:r>
              <a:rPr lang="en-US" sz="4000" b="1" dirty="0">
                <a:solidFill>
                  <a:srgbClr val="00B0F0"/>
                </a:solidFill>
              </a:rPr>
              <a:t>Sa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bi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hin</a:t>
            </a:r>
            <a:r>
              <a:rPr lang="en-US" sz="4000" b="1" dirty="0"/>
              <a:t> = </a:t>
            </a:r>
            <a:r>
              <a:rPr lang="en-US" sz="4000" b="1" dirty="0" err="1"/>
              <a:t>sabihin</a:t>
            </a:r>
            <a:endParaRPr lang="en-US" sz="4000" b="1" dirty="0"/>
          </a:p>
          <a:p>
            <a:r>
              <a:rPr lang="en-US" sz="4000" b="1" dirty="0">
                <a:solidFill>
                  <a:srgbClr val="00B050"/>
                </a:solidFill>
              </a:rPr>
              <a:t>Sa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206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chemeClr val="accent4"/>
                </a:solidFill>
              </a:rPr>
              <a:t>min</a:t>
            </a:r>
            <a:r>
              <a:rPr lang="en-US" sz="4000" b="1" dirty="0"/>
              <a:t> = </a:t>
            </a:r>
            <a:r>
              <a:rPr lang="en-US" sz="4000" b="1" dirty="0" err="1"/>
              <a:t>salamin</a:t>
            </a:r>
            <a:endParaRPr lang="en-US" sz="4000" b="1" dirty="0"/>
          </a:p>
          <a:p>
            <a:r>
              <a:rPr lang="en-US" sz="4000" b="1" dirty="0">
                <a:solidFill>
                  <a:srgbClr val="7030A0"/>
                </a:solidFill>
              </a:rPr>
              <a:t>Sim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ba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2060"/>
                </a:solidFill>
              </a:rPr>
              <a:t>han</a:t>
            </a:r>
            <a:r>
              <a:rPr lang="en-US" sz="4000" b="1" dirty="0"/>
              <a:t> = </a:t>
            </a:r>
            <a:r>
              <a:rPr lang="en-US" sz="4000" b="1" dirty="0" err="1"/>
              <a:t>simbahan</a:t>
            </a:r>
            <a:endParaRPr lang="en-US" sz="4000" b="1" dirty="0"/>
          </a:p>
          <a:p>
            <a:r>
              <a:rPr lang="en-US" sz="4000" b="1" dirty="0">
                <a:solidFill>
                  <a:srgbClr val="002060"/>
                </a:solidFill>
              </a:rPr>
              <a:t>Su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EC212"/>
                </a:solidFill>
              </a:rPr>
              <a:t>ga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tan </a:t>
            </a:r>
            <a:r>
              <a:rPr lang="en-US" sz="4000" b="1" dirty="0"/>
              <a:t>= </a:t>
            </a:r>
            <a:r>
              <a:rPr lang="en-US" sz="4000" b="1" dirty="0" err="1"/>
              <a:t>sugatan</a:t>
            </a:r>
            <a:endParaRPr lang="en-US" sz="4000" b="1" dirty="0"/>
          </a:p>
          <a:p>
            <a:r>
              <a:rPr lang="en-US" sz="4000" b="1" dirty="0">
                <a:solidFill>
                  <a:srgbClr val="FF33CC"/>
                </a:solidFill>
              </a:rPr>
              <a:t>Su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33CC33"/>
                </a:solidFill>
              </a:rPr>
              <a:t>tan </a:t>
            </a:r>
            <a:r>
              <a:rPr lang="en-US" sz="4000" b="1" dirty="0"/>
              <a:t>= </a:t>
            </a:r>
            <a:r>
              <a:rPr lang="en-US" sz="4000" b="1" dirty="0" err="1"/>
              <a:t>sulatan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99744-1BF5-9013-4747-0F937A626A46}"/>
              </a:ext>
            </a:extLst>
          </p:cNvPr>
          <p:cNvSpPr txBox="1"/>
          <p:nvPr/>
        </p:nvSpPr>
        <p:spPr>
          <a:xfrm>
            <a:off x="2069431" y="668101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Rr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4BF26-117E-4C30-A028-98446186CA2C}"/>
              </a:ext>
            </a:extLst>
          </p:cNvPr>
          <p:cNvSpPr txBox="1"/>
          <p:nvPr/>
        </p:nvSpPr>
        <p:spPr>
          <a:xfrm>
            <a:off x="7660105" y="66810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95967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8DD7B-C671-A2D7-9DD3-E39B7C56DB84}"/>
              </a:ext>
            </a:extLst>
          </p:cNvPr>
          <p:cNvSpPr txBox="1"/>
          <p:nvPr/>
        </p:nvSpPr>
        <p:spPr>
          <a:xfrm>
            <a:off x="713873" y="1836820"/>
            <a:ext cx="4948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chemeClr val="accent1"/>
                </a:solidFill>
              </a:rPr>
              <a:t>ha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nan</a:t>
            </a:r>
            <a:r>
              <a:rPr lang="en-US" sz="4000" b="1" dirty="0"/>
              <a:t> = tahanan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Tu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lo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F0"/>
                </a:solidFill>
              </a:rPr>
              <a:t>ngan</a:t>
            </a:r>
            <a:r>
              <a:rPr lang="en-US" sz="4000" b="1" dirty="0"/>
              <a:t> = </a:t>
            </a:r>
            <a:r>
              <a:rPr lang="en-US" sz="4000" b="1" dirty="0" err="1"/>
              <a:t>tulongan</a:t>
            </a:r>
            <a:endParaRPr lang="en-US" sz="4000" b="1" dirty="0"/>
          </a:p>
          <a:p>
            <a:r>
              <a:rPr lang="en-US" sz="4000" b="1" dirty="0">
                <a:solidFill>
                  <a:srgbClr val="00B0F0"/>
                </a:solidFill>
              </a:rPr>
              <a:t>Ti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ya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7030A0"/>
                </a:solidFill>
              </a:rPr>
              <a:t>kin</a:t>
            </a:r>
            <a:r>
              <a:rPr lang="en-US" sz="4000" b="1" dirty="0"/>
              <a:t> = </a:t>
            </a:r>
            <a:r>
              <a:rPr lang="en-US" sz="4000" b="1" dirty="0" err="1"/>
              <a:t>tiyakin</a:t>
            </a:r>
            <a:endParaRPr lang="en-US" sz="4000" b="1" dirty="0"/>
          </a:p>
          <a:p>
            <a:r>
              <a:rPr lang="en-US" sz="4000" b="1" dirty="0">
                <a:solidFill>
                  <a:srgbClr val="7030A0"/>
                </a:solidFill>
              </a:rPr>
              <a:t>Tra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ba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ho</a:t>
            </a:r>
            <a:r>
              <a:rPr lang="en-US" sz="4000" b="1" dirty="0"/>
              <a:t> = </a:t>
            </a:r>
            <a:r>
              <a:rPr lang="en-US" sz="4000" b="1" dirty="0" err="1"/>
              <a:t>trabaho</a:t>
            </a:r>
            <a:endParaRPr lang="en-US" sz="4000" b="1" dirty="0"/>
          </a:p>
          <a:p>
            <a:r>
              <a:rPr lang="en-US" sz="4000" b="1" dirty="0">
                <a:solidFill>
                  <a:srgbClr val="FF33CC"/>
                </a:solidFill>
              </a:rPr>
              <a:t>Ta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7030A0"/>
                </a:solidFill>
              </a:rPr>
              <a:t>wa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33CC33"/>
                </a:solidFill>
              </a:rPr>
              <a:t>gin</a:t>
            </a:r>
            <a:r>
              <a:rPr lang="en-US" sz="4000" b="1" dirty="0"/>
              <a:t> = </a:t>
            </a:r>
            <a:r>
              <a:rPr lang="en-US" sz="4000" b="1" dirty="0" err="1"/>
              <a:t>tawagin</a:t>
            </a:r>
            <a:endParaRPr lang="en-US" sz="4000" b="1" dirty="0"/>
          </a:p>
          <a:p>
            <a:r>
              <a:rPr lang="en-US" sz="4000" b="1" dirty="0">
                <a:solidFill>
                  <a:srgbClr val="33CC33"/>
                </a:solidFill>
              </a:rPr>
              <a:t>Ta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o</a:t>
            </a:r>
            <a:r>
              <a:rPr lang="en-US" sz="4000" b="1" dirty="0"/>
              <a:t> = </a:t>
            </a:r>
            <a:r>
              <a:rPr lang="en-US" sz="4000" b="1" dirty="0" err="1"/>
              <a:t>tao</a:t>
            </a:r>
            <a:endParaRPr lang="en-US" sz="4000" b="1" dirty="0"/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2060"/>
                </a:solidFill>
              </a:rPr>
              <a:t>lon</a:t>
            </a:r>
            <a:r>
              <a:rPr lang="en-US" sz="4000" b="1" dirty="0"/>
              <a:t> = talon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25AD5-4AD9-80A2-F3D8-3216163C7400}"/>
              </a:ext>
            </a:extLst>
          </p:cNvPr>
          <p:cNvSpPr txBox="1"/>
          <p:nvPr/>
        </p:nvSpPr>
        <p:spPr>
          <a:xfrm>
            <a:off x="6344652" y="1836820"/>
            <a:ext cx="4948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chemeClr val="accent2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92D050"/>
                </a:solidFill>
              </a:rPr>
              <a:t>nin</a:t>
            </a:r>
            <a:r>
              <a:rPr lang="en-US" sz="4000" b="1" dirty="0"/>
              <a:t> = </a:t>
            </a:r>
            <a:r>
              <a:rPr lang="en-US" sz="4000" b="1" dirty="0" err="1"/>
              <a:t>ulanin</a:t>
            </a:r>
            <a:endParaRPr lang="en-US" sz="4000" b="1" dirty="0"/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7030A0"/>
                </a:solidFill>
              </a:rPr>
              <a:t>mak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yat</a:t>
            </a:r>
            <a:r>
              <a:rPr lang="en-US" sz="4000" b="1" dirty="0"/>
              <a:t> = </a:t>
            </a:r>
            <a:r>
              <a:rPr lang="en-US" sz="4000" b="1" dirty="0" err="1"/>
              <a:t>umakyat</a:t>
            </a:r>
            <a:endParaRPr lang="en-US" sz="4000" b="1" dirty="0"/>
          </a:p>
          <a:p>
            <a:r>
              <a:rPr lang="en-US" sz="4000" b="1" dirty="0">
                <a:solidFill>
                  <a:srgbClr val="FF0000"/>
                </a:solidFill>
              </a:rPr>
              <a:t>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70C0"/>
                </a:solidFill>
              </a:rPr>
              <a:t>mi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nom</a:t>
            </a:r>
            <a:r>
              <a:rPr lang="en-US" sz="4000" b="1" dirty="0"/>
              <a:t> = </a:t>
            </a:r>
            <a:r>
              <a:rPr lang="en-US" sz="4000" b="1" dirty="0" err="1"/>
              <a:t>uminom</a:t>
            </a:r>
            <a:endParaRPr lang="en-US" sz="4000" b="1" dirty="0"/>
          </a:p>
          <a:p>
            <a:r>
              <a:rPr lang="en-US" sz="4000" b="1" dirty="0">
                <a:solidFill>
                  <a:srgbClr val="00B0F0"/>
                </a:solidFill>
              </a:rPr>
              <a:t>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li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tin</a:t>
            </a:r>
            <a:r>
              <a:rPr lang="en-US" sz="4000" b="1" dirty="0"/>
              <a:t> = </a:t>
            </a:r>
            <a:r>
              <a:rPr lang="en-US" sz="4000" b="1" dirty="0" err="1"/>
              <a:t>ulitin</a:t>
            </a:r>
            <a:endParaRPr lang="en-US" sz="4000" b="1" dirty="0"/>
          </a:p>
          <a:p>
            <a:r>
              <a:rPr lang="en-US" sz="4000" b="1" dirty="0">
                <a:solidFill>
                  <a:srgbClr val="0070C0"/>
                </a:solidFill>
              </a:rPr>
              <a:t>U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2060"/>
                </a:solidFill>
              </a:rPr>
              <a:t>sa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7030A0"/>
                </a:solidFill>
              </a:rPr>
              <a:t>pan</a:t>
            </a:r>
            <a:r>
              <a:rPr lang="en-US" sz="4000" b="1" dirty="0"/>
              <a:t> = </a:t>
            </a:r>
            <a:r>
              <a:rPr lang="en-US" sz="4000" b="1" dirty="0" err="1"/>
              <a:t>usapan</a:t>
            </a:r>
            <a:endParaRPr lang="en-US" sz="4000" b="1" dirty="0"/>
          </a:p>
          <a:p>
            <a:r>
              <a:rPr lang="en-US" sz="4000" b="1" dirty="0">
                <a:solidFill>
                  <a:srgbClr val="0EC212"/>
                </a:solidFill>
              </a:rPr>
              <a:t>Um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2060"/>
                </a:solidFill>
              </a:rPr>
              <a:t>pi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7030A0"/>
                </a:solidFill>
              </a:rPr>
              <a:t>sa</a:t>
            </a:r>
            <a:r>
              <a:rPr lang="en-US" sz="4000" b="1" dirty="0"/>
              <a:t> = </a:t>
            </a:r>
            <a:r>
              <a:rPr lang="en-US" sz="4000" b="1" dirty="0" err="1"/>
              <a:t>umpisa</a:t>
            </a:r>
            <a:endParaRPr lang="en-US" sz="4000" b="1" dirty="0"/>
          </a:p>
          <a:p>
            <a:r>
              <a:rPr lang="en-US" sz="4000" b="1" dirty="0">
                <a:solidFill>
                  <a:srgbClr val="33CC33"/>
                </a:solidFill>
              </a:rPr>
              <a:t>U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33CC"/>
                </a:solidFill>
              </a:rPr>
              <a:t>sa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pan</a:t>
            </a:r>
            <a:r>
              <a:rPr lang="en-US" sz="4000" b="1" dirty="0"/>
              <a:t> = </a:t>
            </a:r>
            <a:r>
              <a:rPr lang="en-US" sz="4000" b="1" dirty="0" err="1"/>
              <a:t>usapan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90014-764D-B90E-D50A-84F2E86B3BB5}"/>
              </a:ext>
            </a:extLst>
          </p:cNvPr>
          <p:cNvSpPr txBox="1"/>
          <p:nvPr/>
        </p:nvSpPr>
        <p:spPr>
          <a:xfrm>
            <a:off x="2273968" y="694996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Tt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56880-D53A-917C-7144-75A3ECD7BA4F}"/>
              </a:ext>
            </a:extLst>
          </p:cNvPr>
          <p:cNvSpPr txBox="1"/>
          <p:nvPr/>
        </p:nvSpPr>
        <p:spPr>
          <a:xfrm>
            <a:off x="7347286" y="694996"/>
            <a:ext cx="1179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Uu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9823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FB2D26-27CE-81F0-8E08-1AE90F74998A}"/>
              </a:ext>
            </a:extLst>
          </p:cNvPr>
          <p:cNvSpPr txBox="1"/>
          <p:nvPr/>
        </p:nvSpPr>
        <p:spPr>
          <a:xfrm>
            <a:off x="1138990" y="1949115"/>
            <a:ext cx="501315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Wi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ka</a:t>
            </a:r>
            <a:r>
              <a:rPr lang="en-US" sz="4000" b="1" dirty="0"/>
              <a:t> = </a:t>
            </a:r>
            <a:r>
              <a:rPr lang="en-US" sz="4000" b="1" dirty="0" err="1"/>
              <a:t>wika</a:t>
            </a:r>
            <a:endParaRPr lang="en-US" sz="4000" b="1" dirty="0"/>
          </a:p>
          <a:p>
            <a:r>
              <a:rPr lang="en-US" sz="4000" b="1" dirty="0" err="1">
                <a:solidFill>
                  <a:srgbClr val="FF0000"/>
                </a:solidFill>
              </a:rPr>
              <a:t>Wa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7030A0"/>
                </a:solidFill>
              </a:rPr>
              <a:t>kas</a:t>
            </a:r>
            <a:r>
              <a:rPr lang="en-US" sz="4000" b="1" dirty="0"/>
              <a:t> = wakas</a:t>
            </a:r>
          </a:p>
          <a:p>
            <a:r>
              <a:rPr lang="en-US" sz="4000" b="1" dirty="0" err="1">
                <a:solidFill>
                  <a:srgbClr val="92D050"/>
                </a:solidFill>
              </a:rPr>
              <a:t>Wa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C000"/>
                </a:solidFill>
              </a:rPr>
              <a:t>ta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92D050"/>
                </a:solidFill>
              </a:rPr>
              <a:t>wat</a:t>
            </a:r>
            <a:r>
              <a:rPr lang="en-US" sz="4000" b="1" dirty="0"/>
              <a:t> = </a:t>
            </a:r>
            <a:r>
              <a:rPr lang="en-US" sz="4000" b="1" dirty="0" err="1"/>
              <a:t>watawat</a:t>
            </a:r>
            <a:endParaRPr lang="en-US" sz="4000" b="1" dirty="0"/>
          </a:p>
          <a:p>
            <a:r>
              <a:rPr lang="en-US" sz="4000" b="1" dirty="0" err="1">
                <a:solidFill>
                  <a:srgbClr val="00B0F0"/>
                </a:solidFill>
              </a:rPr>
              <a:t>Wa</a:t>
            </a:r>
            <a:r>
              <a:rPr lang="en-US" sz="4000" b="1" dirty="0" err="1"/>
              <a:t>-</a:t>
            </a:r>
            <a:r>
              <a:rPr lang="en-US" sz="4000" b="1" dirty="0" err="1">
                <a:solidFill>
                  <a:srgbClr val="92D050"/>
                </a:solidFill>
              </a:rPr>
              <a:t>lis</a:t>
            </a:r>
            <a:r>
              <a:rPr lang="en-US" sz="4000" b="1" dirty="0"/>
              <a:t> = </a:t>
            </a:r>
            <a:r>
              <a:rPr lang="en-US" sz="4000" b="1" dirty="0" err="1"/>
              <a:t>walis</a:t>
            </a:r>
            <a:endParaRPr lang="en-US" sz="4000" b="1" dirty="0"/>
          </a:p>
          <a:p>
            <a:r>
              <a:rPr lang="en-US" sz="4000" b="1" dirty="0" err="1">
                <a:solidFill>
                  <a:srgbClr val="FF0000"/>
                </a:solidFill>
              </a:rPr>
              <a:t>Wa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C000"/>
                </a:solidFill>
              </a:rPr>
              <a:t>la</a:t>
            </a:r>
            <a:r>
              <a:rPr lang="en-US" sz="4000" b="1" dirty="0"/>
              <a:t> = </a:t>
            </a:r>
            <a:r>
              <a:rPr lang="en-US" sz="4000" b="1" dirty="0" err="1"/>
              <a:t>wala</a:t>
            </a:r>
            <a:endParaRPr lang="en-US" sz="4000" b="1" dirty="0"/>
          </a:p>
          <a:p>
            <a:r>
              <a:rPr lang="en-US" sz="4000" b="1" dirty="0" err="1">
                <a:solidFill>
                  <a:srgbClr val="92D050"/>
                </a:solidFill>
              </a:rPr>
              <a:t>Wa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ka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san</a:t>
            </a:r>
            <a:r>
              <a:rPr lang="en-US" sz="4000" b="1" dirty="0"/>
              <a:t> = </a:t>
            </a:r>
            <a:r>
              <a:rPr lang="en-US" sz="4000" b="1" dirty="0" err="1"/>
              <a:t>wakasan</a:t>
            </a:r>
            <a:endParaRPr lang="en-US" sz="4000" b="1" dirty="0"/>
          </a:p>
          <a:p>
            <a:r>
              <a:rPr lang="en-US" sz="4000" b="1" dirty="0" err="1">
                <a:solidFill>
                  <a:srgbClr val="FFC000"/>
                </a:solidFill>
              </a:rPr>
              <a:t>Wa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70C0"/>
                </a:solidFill>
              </a:rPr>
              <a:t>gas</a:t>
            </a:r>
            <a:r>
              <a:rPr lang="en-US" sz="4000" b="1" dirty="0"/>
              <a:t> = </a:t>
            </a:r>
            <a:r>
              <a:rPr lang="en-US" sz="4000" b="1" dirty="0" err="1"/>
              <a:t>wagas</a:t>
            </a:r>
            <a:endParaRPr lang="en-US" sz="4000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77030-D9D3-C542-43F0-A1BBDA3192DE}"/>
              </a:ext>
            </a:extLst>
          </p:cNvPr>
          <p:cNvSpPr txBox="1"/>
          <p:nvPr/>
        </p:nvSpPr>
        <p:spPr>
          <a:xfrm>
            <a:off x="5245768" y="543827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4B7B2-7C94-4585-BB1F-C4334A3685B6}"/>
              </a:ext>
            </a:extLst>
          </p:cNvPr>
          <p:cNvSpPr txBox="1"/>
          <p:nvPr/>
        </p:nvSpPr>
        <p:spPr>
          <a:xfrm>
            <a:off x="6428996" y="1949115"/>
            <a:ext cx="462401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Yug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92D050"/>
                </a:solidFill>
              </a:rPr>
              <a:t>to</a:t>
            </a:r>
            <a:r>
              <a:rPr lang="en-US" sz="4000" b="1" dirty="0"/>
              <a:t> = </a:t>
            </a:r>
            <a:r>
              <a:rPr lang="en-US" sz="4000" b="1" dirty="0" err="1"/>
              <a:t>yugto</a:t>
            </a:r>
            <a:endParaRPr lang="en-US" sz="4000" b="1" dirty="0"/>
          </a:p>
          <a:p>
            <a:r>
              <a:rPr lang="en-US" sz="4000" b="1" dirty="0">
                <a:solidFill>
                  <a:srgbClr val="FFC000"/>
                </a:solidFill>
              </a:rPr>
              <a:t>Ya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ka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92D050"/>
                </a:solidFill>
              </a:rPr>
              <a:t>pin</a:t>
            </a:r>
            <a:r>
              <a:rPr lang="en-US" sz="4000" b="1" dirty="0"/>
              <a:t> = </a:t>
            </a:r>
            <a:r>
              <a:rPr lang="en-US" sz="4000" b="1" dirty="0" err="1"/>
              <a:t>yakapin</a:t>
            </a:r>
            <a:endParaRPr lang="en-US" sz="4000" b="1" dirty="0"/>
          </a:p>
          <a:p>
            <a:r>
              <a:rPr lang="en-US" sz="4000" b="1" dirty="0">
                <a:solidFill>
                  <a:srgbClr val="00B0F0"/>
                </a:solidFill>
              </a:rPr>
              <a:t>Ya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man</a:t>
            </a:r>
            <a:r>
              <a:rPr lang="en-US" sz="4000" b="1" dirty="0"/>
              <a:t> = </a:t>
            </a:r>
            <a:r>
              <a:rPr lang="en-US" sz="4000" b="1" dirty="0" err="1"/>
              <a:t>yaman</a:t>
            </a:r>
            <a:endParaRPr lang="en-US" sz="4000" b="1" dirty="0"/>
          </a:p>
          <a:p>
            <a:r>
              <a:rPr lang="en-US" sz="4000" b="1" dirty="0">
                <a:solidFill>
                  <a:srgbClr val="0070C0"/>
                </a:solidFill>
              </a:rPr>
              <a:t>Yo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yo</a:t>
            </a:r>
            <a:r>
              <a:rPr lang="en-US" sz="4000" b="1" dirty="0"/>
              <a:t> = yoyo</a:t>
            </a:r>
          </a:p>
          <a:p>
            <a:r>
              <a:rPr lang="en-US" sz="4000" b="1" dirty="0">
                <a:solidFill>
                  <a:srgbClr val="92D050"/>
                </a:solidFill>
              </a:rPr>
              <a:t>Yu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C000"/>
                </a:solidFill>
              </a:rPr>
              <a:t>mu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ko</a:t>
            </a:r>
            <a:r>
              <a:rPr lang="en-US" sz="4000" b="1" dirty="0"/>
              <a:t>= </a:t>
            </a:r>
            <a:r>
              <a:rPr lang="en-US" sz="4000" b="1" dirty="0" err="1"/>
              <a:t>yumuko</a:t>
            </a:r>
            <a:endParaRPr lang="en-US" sz="4000" b="1" dirty="0"/>
          </a:p>
          <a:p>
            <a:r>
              <a:rPr lang="en-US" sz="4000" b="1" dirty="0">
                <a:solidFill>
                  <a:srgbClr val="FFC000"/>
                </a:solidFill>
              </a:rPr>
              <a:t>Ya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70C0"/>
                </a:solidFill>
              </a:rPr>
              <a:t>ya</a:t>
            </a:r>
            <a:r>
              <a:rPr lang="en-US" sz="4000" b="1" dirty="0"/>
              <a:t> = yaya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Ya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ma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ha</a:t>
            </a:r>
            <a:r>
              <a:rPr lang="en-US" sz="4000" b="1" dirty="0"/>
              <a:t> = </a:t>
            </a:r>
            <a:r>
              <a:rPr lang="en-US" sz="4000" b="1" dirty="0" err="1"/>
              <a:t>yamaha</a:t>
            </a:r>
            <a:endParaRPr lang="en-US" sz="40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C4304-BD97-5FC6-06CD-CFC284C93FBC}"/>
              </a:ext>
            </a:extLst>
          </p:cNvPr>
          <p:cNvSpPr txBox="1"/>
          <p:nvPr/>
        </p:nvSpPr>
        <p:spPr>
          <a:xfrm>
            <a:off x="1820778" y="778042"/>
            <a:ext cx="1532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Ww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80E60-CFB2-B4B8-6B0A-542B93F1C542}"/>
              </a:ext>
            </a:extLst>
          </p:cNvPr>
          <p:cNvSpPr txBox="1"/>
          <p:nvPr/>
        </p:nvSpPr>
        <p:spPr>
          <a:xfrm>
            <a:off x="7611979" y="778041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Yy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660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1B78A-F94C-BA3E-FD94-7CE3F37533CF}"/>
              </a:ext>
            </a:extLst>
          </p:cNvPr>
          <p:cNvSpPr txBox="1"/>
          <p:nvPr/>
        </p:nvSpPr>
        <p:spPr>
          <a:xfrm>
            <a:off x="794084" y="1589454"/>
            <a:ext cx="100263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</a:t>
            </a:r>
          </a:p>
          <a:p>
            <a:r>
              <a:rPr lang="en-US" sz="2800" b="1" dirty="0"/>
              <a:t>of</a:t>
            </a:r>
          </a:p>
          <a:p>
            <a:r>
              <a:rPr lang="en-US" sz="2800" b="1" dirty="0"/>
              <a:t>and</a:t>
            </a:r>
          </a:p>
          <a:p>
            <a:r>
              <a:rPr lang="en-US" sz="2800" b="1" dirty="0"/>
              <a:t>a</a:t>
            </a:r>
          </a:p>
          <a:p>
            <a:r>
              <a:rPr lang="en-US" sz="2800" b="1" dirty="0"/>
              <a:t>to</a:t>
            </a:r>
          </a:p>
          <a:p>
            <a:r>
              <a:rPr lang="en-US" sz="2800" b="1" dirty="0"/>
              <a:t>in</a:t>
            </a:r>
          </a:p>
          <a:p>
            <a:r>
              <a:rPr lang="en-US" sz="2800" b="1" dirty="0"/>
              <a:t>is</a:t>
            </a:r>
          </a:p>
          <a:p>
            <a:r>
              <a:rPr lang="en-US" sz="2800" b="1" dirty="0"/>
              <a:t>you</a:t>
            </a:r>
          </a:p>
          <a:p>
            <a:r>
              <a:rPr lang="en-US" sz="2800" b="1" dirty="0"/>
              <a:t>that</a:t>
            </a:r>
          </a:p>
          <a:p>
            <a:r>
              <a:rPr lang="en-US" sz="2800" b="1" dirty="0"/>
              <a:t>it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5C6DB-F82F-6F61-64DF-AD4140B4E6D1}"/>
              </a:ext>
            </a:extLst>
          </p:cNvPr>
          <p:cNvSpPr txBox="1"/>
          <p:nvPr/>
        </p:nvSpPr>
        <p:spPr>
          <a:xfrm>
            <a:off x="2762450" y="1589454"/>
            <a:ext cx="22908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</a:t>
            </a:r>
          </a:p>
          <a:p>
            <a:r>
              <a:rPr lang="en-US" sz="2800" b="1" dirty="0"/>
              <a:t>be</a:t>
            </a:r>
          </a:p>
          <a:p>
            <a:r>
              <a:rPr lang="en-US" sz="2800" b="1" dirty="0"/>
              <a:t>this</a:t>
            </a:r>
          </a:p>
          <a:p>
            <a:r>
              <a:rPr lang="en-US" sz="2800" b="1" dirty="0"/>
              <a:t>have</a:t>
            </a:r>
          </a:p>
          <a:p>
            <a:r>
              <a:rPr lang="en-US" sz="2800" b="1" dirty="0"/>
              <a:t>from</a:t>
            </a:r>
          </a:p>
          <a:p>
            <a:r>
              <a:rPr lang="en-US" sz="2800" b="1" dirty="0"/>
              <a:t>or</a:t>
            </a:r>
          </a:p>
          <a:p>
            <a:r>
              <a:rPr lang="en-US" sz="2800" b="1" dirty="0"/>
              <a:t>one</a:t>
            </a:r>
          </a:p>
          <a:p>
            <a:r>
              <a:rPr lang="en-US" sz="2800" b="1" dirty="0"/>
              <a:t>had</a:t>
            </a:r>
          </a:p>
          <a:p>
            <a:r>
              <a:rPr lang="en-US" sz="2800" b="1" dirty="0"/>
              <a:t>by</a:t>
            </a:r>
          </a:p>
          <a:p>
            <a:r>
              <a:rPr lang="en-US" sz="2800" b="1" dirty="0"/>
              <a:t>words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B6504-316C-B6F1-D3C6-DFDF506DFAF7}"/>
              </a:ext>
            </a:extLst>
          </p:cNvPr>
          <p:cNvSpPr txBox="1"/>
          <p:nvPr/>
        </p:nvSpPr>
        <p:spPr>
          <a:xfrm>
            <a:off x="5053263" y="1589454"/>
            <a:ext cx="145983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there</a:t>
            </a:r>
          </a:p>
          <a:p>
            <a:r>
              <a:rPr lang="en-US" sz="2800" b="1" dirty="0"/>
              <a:t>use</a:t>
            </a:r>
          </a:p>
          <a:p>
            <a:r>
              <a:rPr lang="en-US" sz="2800" b="1" dirty="0"/>
              <a:t>an</a:t>
            </a:r>
          </a:p>
          <a:p>
            <a:r>
              <a:rPr lang="en-US" sz="2800" b="1" dirty="0"/>
              <a:t>each</a:t>
            </a:r>
          </a:p>
          <a:p>
            <a:r>
              <a:rPr lang="en-US" sz="2800" b="1" dirty="0"/>
              <a:t>which</a:t>
            </a:r>
          </a:p>
          <a:p>
            <a:r>
              <a:rPr lang="en-US" sz="2800" b="1" dirty="0"/>
              <a:t>she</a:t>
            </a:r>
          </a:p>
          <a:p>
            <a:r>
              <a:rPr lang="en-US" sz="2800" b="1" dirty="0"/>
              <a:t>do</a:t>
            </a:r>
          </a:p>
          <a:p>
            <a:r>
              <a:rPr lang="en-US" sz="2800" b="1" dirty="0"/>
              <a:t>how</a:t>
            </a:r>
          </a:p>
          <a:p>
            <a:r>
              <a:rPr lang="en-US" sz="2800" b="1" dirty="0"/>
              <a:t>their</a:t>
            </a:r>
          </a:p>
          <a:p>
            <a:r>
              <a:rPr lang="en-US" sz="2800" b="1" dirty="0"/>
              <a:t>look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FE71D-C312-114C-673E-9F2CBE0661EB}"/>
              </a:ext>
            </a:extLst>
          </p:cNvPr>
          <p:cNvSpPr txBox="1"/>
          <p:nvPr/>
        </p:nvSpPr>
        <p:spPr>
          <a:xfrm flipH="1">
            <a:off x="7293541" y="1589454"/>
            <a:ext cx="15103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some</a:t>
            </a:r>
          </a:p>
          <a:p>
            <a:r>
              <a:rPr lang="en-US" sz="2800" b="1" dirty="0"/>
              <a:t>her</a:t>
            </a:r>
          </a:p>
          <a:p>
            <a:r>
              <a:rPr lang="en-US" sz="2800" b="1" dirty="0"/>
              <a:t>would</a:t>
            </a:r>
          </a:p>
          <a:p>
            <a:r>
              <a:rPr lang="en-US" sz="2800" b="1" dirty="0"/>
              <a:t>make</a:t>
            </a:r>
          </a:p>
          <a:p>
            <a:r>
              <a:rPr lang="en-US" sz="2800" b="1" dirty="0"/>
              <a:t>been</a:t>
            </a:r>
          </a:p>
          <a:p>
            <a:r>
              <a:rPr lang="en-US" sz="2800" b="1" dirty="0"/>
              <a:t>him</a:t>
            </a:r>
          </a:p>
          <a:p>
            <a:r>
              <a:rPr lang="en-US" sz="2800" b="1" dirty="0"/>
              <a:t>into</a:t>
            </a:r>
          </a:p>
          <a:p>
            <a:r>
              <a:rPr lang="en-US" sz="2800" b="1" dirty="0"/>
              <a:t>time</a:t>
            </a:r>
          </a:p>
          <a:p>
            <a:r>
              <a:rPr lang="en-US" sz="2800" b="1" dirty="0"/>
              <a:t>has</a:t>
            </a:r>
          </a:p>
          <a:p>
            <a:r>
              <a:rPr lang="en-US" sz="2800" b="1" dirty="0"/>
              <a:t>if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6A9AB-5172-A538-A474-69BDEF255EED}"/>
              </a:ext>
            </a:extLst>
          </p:cNvPr>
          <p:cNvSpPr txBox="1"/>
          <p:nvPr/>
        </p:nvSpPr>
        <p:spPr>
          <a:xfrm flipH="1">
            <a:off x="9429550" y="1589454"/>
            <a:ext cx="157333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my</a:t>
            </a:r>
          </a:p>
          <a:p>
            <a:r>
              <a:rPr lang="en-US" sz="2800" b="1" dirty="0"/>
              <a:t>than</a:t>
            </a:r>
          </a:p>
          <a:p>
            <a:r>
              <a:rPr lang="en-US" sz="2800" b="1" dirty="0"/>
              <a:t>first</a:t>
            </a:r>
          </a:p>
          <a:p>
            <a:r>
              <a:rPr lang="en-US" sz="2800" b="1" dirty="0"/>
              <a:t>water</a:t>
            </a:r>
          </a:p>
          <a:p>
            <a:r>
              <a:rPr lang="en-US" sz="2800" b="1" dirty="0"/>
              <a:t>like</a:t>
            </a:r>
          </a:p>
          <a:p>
            <a:r>
              <a:rPr lang="en-US" sz="2800" b="1" dirty="0"/>
              <a:t>call</a:t>
            </a:r>
          </a:p>
          <a:p>
            <a:r>
              <a:rPr lang="en-US" sz="2800" b="1" dirty="0"/>
              <a:t>who</a:t>
            </a:r>
          </a:p>
          <a:p>
            <a:r>
              <a:rPr lang="en-US" sz="2800" b="1" dirty="0"/>
              <a:t>am</a:t>
            </a:r>
          </a:p>
          <a:p>
            <a:r>
              <a:rPr lang="en-US" sz="2800" b="1" dirty="0" err="1"/>
              <a:t>Iis</a:t>
            </a:r>
            <a:endParaRPr lang="en-US" sz="2800" b="1" dirty="0"/>
          </a:p>
          <a:p>
            <a:r>
              <a:rPr lang="en-US" sz="2800" b="1" dirty="0"/>
              <a:t>now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655BF-3BB6-0DD1-88B2-C4FC76C53208}"/>
              </a:ext>
            </a:extLst>
          </p:cNvPr>
          <p:cNvSpPr txBox="1"/>
          <p:nvPr/>
        </p:nvSpPr>
        <p:spPr>
          <a:xfrm>
            <a:off x="818147" y="1435542"/>
            <a:ext cx="117107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</a:t>
            </a:r>
          </a:p>
          <a:p>
            <a:r>
              <a:rPr lang="en-US" sz="2800" b="1" dirty="0"/>
              <a:t>was</a:t>
            </a:r>
          </a:p>
          <a:p>
            <a:r>
              <a:rPr lang="en-US" sz="2800" b="1" dirty="0"/>
              <a:t>for</a:t>
            </a:r>
          </a:p>
          <a:p>
            <a:r>
              <a:rPr lang="en-US" sz="2800" b="1" dirty="0"/>
              <a:t>an</a:t>
            </a:r>
          </a:p>
          <a:p>
            <a:r>
              <a:rPr lang="en-US" sz="2800" b="1" dirty="0"/>
              <a:t>are</a:t>
            </a:r>
          </a:p>
          <a:p>
            <a:r>
              <a:rPr lang="en-US" sz="2800" b="1" dirty="0"/>
              <a:t>as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/>
              <a:t>his</a:t>
            </a:r>
          </a:p>
          <a:p>
            <a:r>
              <a:rPr lang="en-US" sz="2800" b="1" dirty="0"/>
              <a:t>they</a:t>
            </a:r>
          </a:p>
          <a:p>
            <a:r>
              <a:rPr lang="en-US" sz="2800" b="1" dirty="0"/>
              <a:t>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3A49A-F13C-82D5-E33A-7D00B5105050}"/>
              </a:ext>
            </a:extLst>
          </p:cNvPr>
          <p:cNvSpPr txBox="1"/>
          <p:nvPr/>
        </p:nvSpPr>
        <p:spPr>
          <a:xfrm>
            <a:off x="2662988" y="1435542"/>
            <a:ext cx="149993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but</a:t>
            </a:r>
          </a:p>
          <a:p>
            <a:r>
              <a:rPr lang="en-US" sz="2800" b="1" dirty="0"/>
              <a:t>not</a:t>
            </a:r>
          </a:p>
          <a:p>
            <a:r>
              <a:rPr lang="en-US" sz="2800" b="1" dirty="0"/>
              <a:t>what</a:t>
            </a:r>
          </a:p>
          <a:p>
            <a:r>
              <a:rPr lang="en-US" sz="2800" b="1" dirty="0"/>
              <a:t>all</a:t>
            </a:r>
          </a:p>
          <a:p>
            <a:r>
              <a:rPr lang="en-US" sz="2800" b="1" dirty="0"/>
              <a:t>were</a:t>
            </a:r>
          </a:p>
          <a:p>
            <a:r>
              <a:rPr lang="en-US" sz="2800" b="1" dirty="0"/>
              <a:t>we</a:t>
            </a:r>
          </a:p>
          <a:p>
            <a:r>
              <a:rPr lang="en-US" sz="2800" b="1" dirty="0"/>
              <a:t>when</a:t>
            </a:r>
          </a:p>
          <a:p>
            <a:r>
              <a:rPr lang="en-US" sz="2800" b="1" dirty="0"/>
              <a:t>your</a:t>
            </a:r>
          </a:p>
          <a:p>
            <a:r>
              <a:rPr lang="en-US" sz="2800" b="1" dirty="0"/>
              <a:t>can</a:t>
            </a:r>
          </a:p>
          <a:p>
            <a:r>
              <a:rPr lang="en-US" sz="2800" b="1" dirty="0"/>
              <a:t>sad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AD5EF-DEF0-E781-9294-2FB2AE1ED80C}"/>
              </a:ext>
            </a:extLst>
          </p:cNvPr>
          <p:cNvSpPr txBox="1"/>
          <p:nvPr/>
        </p:nvSpPr>
        <p:spPr>
          <a:xfrm>
            <a:off x="4664243" y="1435542"/>
            <a:ext cx="15641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will</a:t>
            </a:r>
          </a:p>
          <a:p>
            <a:r>
              <a:rPr lang="en-US" sz="2800" b="1" dirty="0"/>
              <a:t>up</a:t>
            </a:r>
          </a:p>
          <a:p>
            <a:r>
              <a:rPr lang="en-US" sz="2800" b="1" dirty="0"/>
              <a:t>other</a:t>
            </a:r>
          </a:p>
          <a:p>
            <a:r>
              <a:rPr lang="en-US" sz="2800" b="1" dirty="0"/>
              <a:t>about</a:t>
            </a:r>
          </a:p>
          <a:p>
            <a:r>
              <a:rPr lang="en-US" sz="2800" b="1" dirty="0"/>
              <a:t>out</a:t>
            </a:r>
          </a:p>
          <a:p>
            <a:r>
              <a:rPr lang="en-US" sz="2800" b="1" dirty="0"/>
              <a:t>many</a:t>
            </a:r>
          </a:p>
          <a:p>
            <a:r>
              <a:rPr lang="en-US" sz="2800" b="1" dirty="0"/>
              <a:t>then</a:t>
            </a:r>
          </a:p>
          <a:p>
            <a:r>
              <a:rPr lang="en-US" sz="2800" b="1" dirty="0"/>
              <a:t>them</a:t>
            </a:r>
          </a:p>
          <a:p>
            <a:r>
              <a:rPr lang="en-US" sz="2800" b="1" dirty="0"/>
              <a:t>these</a:t>
            </a:r>
          </a:p>
          <a:p>
            <a:r>
              <a:rPr lang="en-US" sz="2800" b="1" dirty="0"/>
              <a:t>so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3DAC0-9366-7DE3-ABE7-C8C35AC29F70}"/>
              </a:ext>
            </a:extLst>
          </p:cNvPr>
          <p:cNvSpPr txBox="1"/>
          <p:nvPr/>
        </p:nvSpPr>
        <p:spPr>
          <a:xfrm>
            <a:off x="6839952" y="1435542"/>
            <a:ext cx="158816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two</a:t>
            </a:r>
          </a:p>
          <a:p>
            <a:r>
              <a:rPr lang="en-US" sz="2800" b="1" dirty="0"/>
              <a:t>more</a:t>
            </a:r>
          </a:p>
          <a:p>
            <a:r>
              <a:rPr lang="en-US" sz="2800" b="1" dirty="0"/>
              <a:t>write</a:t>
            </a:r>
          </a:p>
          <a:p>
            <a:r>
              <a:rPr lang="en-US" sz="2800" b="1" dirty="0"/>
              <a:t>go</a:t>
            </a:r>
          </a:p>
          <a:p>
            <a:r>
              <a:rPr lang="en-US" sz="2800" b="1" dirty="0"/>
              <a:t>body</a:t>
            </a:r>
          </a:p>
          <a:p>
            <a:r>
              <a:rPr lang="en-US" sz="2800" b="1" dirty="0"/>
              <a:t>number</a:t>
            </a:r>
          </a:p>
          <a:p>
            <a:r>
              <a:rPr lang="en-US" sz="2800" b="1" dirty="0"/>
              <a:t>no</a:t>
            </a:r>
          </a:p>
          <a:p>
            <a:r>
              <a:rPr lang="en-US" sz="2800" b="1" dirty="0"/>
              <a:t>way</a:t>
            </a:r>
          </a:p>
          <a:p>
            <a:r>
              <a:rPr lang="en-US" sz="2800" b="1" dirty="0"/>
              <a:t>could</a:t>
            </a:r>
          </a:p>
          <a:p>
            <a:r>
              <a:rPr lang="en-US" sz="2800" b="1" dirty="0"/>
              <a:t>see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BB64-5749-53CD-7460-E6C3FCFF4393}"/>
              </a:ext>
            </a:extLst>
          </p:cNvPr>
          <p:cNvSpPr txBox="1"/>
          <p:nvPr/>
        </p:nvSpPr>
        <p:spPr>
          <a:xfrm>
            <a:off x="9039725" y="1435542"/>
            <a:ext cx="127534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find</a:t>
            </a:r>
          </a:p>
          <a:p>
            <a:r>
              <a:rPr lang="en-US" sz="2800" b="1" dirty="0"/>
              <a:t>long</a:t>
            </a:r>
          </a:p>
          <a:p>
            <a:r>
              <a:rPr lang="en-US" sz="2800" b="1" dirty="0"/>
              <a:t>down</a:t>
            </a:r>
          </a:p>
          <a:p>
            <a:r>
              <a:rPr lang="en-US" sz="2800" b="1" dirty="0"/>
              <a:t>day</a:t>
            </a:r>
          </a:p>
          <a:p>
            <a:r>
              <a:rPr lang="en-US" sz="2800" b="1" dirty="0"/>
              <a:t>did</a:t>
            </a:r>
          </a:p>
          <a:p>
            <a:r>
              <a:rPr lang="en-US" sz="2800" b="1" dirty="0"/>
              <a:t>get</a:t>
            </a:r>
          </a:p>
          <a:p>
            <a:r>
              <a:rPr lang="en-US" sz="2800" b="1" dirty="0"/>
              <a:t>part</a:t>
            </a:r>
          </a:p>
          <a:p>
            <a:r>
              <a:rPr lang="en-US" sz="2800" b="1" dirty="0"/>
              <a:t>made</a:t>
            </a:r>
          </a:p>
          <a:p>
            <a:r>
              <a:rPr lang="en-US" sz="2800" b="1" dirty="0"/>
              <a:t>come</a:t>
            </a:r>
          </a:p>
          <a:p>
            <a:r>
              <a:rPr lang="en-US" sz="2800" b="1" dirty="0"/>
              <a:t>may</a:t>
            </a:r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9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6BC31-BC0C-2799-6785-74D70CB351E7}"/>
              </a:ext>
            </a:extLst>
          </p:cNvPr>
          <p:cNvSpPr txBox="1"/>
          <p:nvPr/>
        </p:nvSpPr>
        <p:spPr>
          <a:xfrm>
            <a:off x="2891589" y="725139"/>
            <a:ext cx="64088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Good morning</a:t>
            </a:r>
          </a:p>
          <a:p>
            <a:r>
              <a:rPr lang="en-US" sz="3600" b="1" dirty="0"/>
              <a:t>Good to see you</a:t>
            </a:r>
          </a:p>
          <a:p>
            <a:r>
              <a:rPr lang="en-US" sz="3600" b="1" dirty="0"/>
              <a:t>You made my day</a:t>
            </a:r>
          </a:p>
          <a:p>
            <a:r>
              <a:rPr lang="en-US" sz="3600" b="1" dirty="0"/>
              <a:t>Nice to meet you.</a:t>
            </a:r>
          </a:p>
          <a:p>
            <a:r>
              <a:rPr lang="en-US" sz="3600" b="1" dirty="0"/>
              <a:t>I am feeling god.</a:t>
            </a:r>
          </a:p>
          <a:p>
            <a:r>
              <a:rPr lang="en-US" sz="3600" b="1" dirty="0"/>
              <a:t>Did you have break fast?</a:t>
            </a:r>
          </a:p>
          <a:p>
            <a:r>
              <a:rPr lang="en-US" sz="3600" b="1" dirty="0"/>
              <a:t>I had my breakfast.</a:t>
            </a:r>
          </a:p>
          <a:p>
            <a:r>
              <a:rPr lang="en-US" sz="3600" b="1" dirty="0"/>
              <a:t>I am going to school.</a:t>
            </a:r>
          </a:p>
          <a:p>
            <a:r>
              <a:rPr lang="en-US" sz="3600" b="1" dirty="0"/>
              <a:t>I have done of my homework.</a:t>
            </a:r>
          </a:p>
          <a:p>
            <a:r>
              <a:rPr lang="en-US" sz="3600" b="1" dirty="0"/>
              <a:t>I am hungry.</a:t>
            </a:r>
          </a:p>
        </p:txBody>
      </p:sp>
    </p:spTree>
    <p:extLst>
      <p:ext uri="{BB962C8B-B14F-4D97-AF65-F5344CB8AC3E}">
        <p14:creationId xmlns:p14="http://schemas.microsoft.com/office/powerpoint/2010/main" val="415061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CCF3F-1E04-AB1F-A5FA-82F7E306D6AB}"/>
              </a:ext>
            </a:extLst>
          </p:cNvPr>
          <p:cNvSpPr txBox="1"/>
          <p:nvPr/>
        </p:nvSpPr>
        <p:spPr>
          <a:xfrm>
            <a:off x="3519237" y="1166842"/>
            <a:ext cx="56027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Joy always tells a joke.</a:t>
            </a:r>
          </a:p>
          <a:p>
            <a:r>
              <a:rPr lang="en-US" sz="3200" b="1" dirty="0"/>
              <a:t>Roma is quite a smart girl.</a:t>
            </a:r>
          </a:p>
          <a:p>
            <a:r>
              <a:rPr lang="en-US" sz="3200" b="1" dirty="0"/>
              <a:t>She is the girl who sings ghazal.</a:t>
            </a:r>
          </a:p>
          <a:p>
            <a:r>
              <a:rPr lang="en-US" sz="3200" b="1" dirty="0"/>
              <a:t>One of the boys is absent.</a:t>
            </a:r>
          </a:p>
          <a:p>
            <a:r>
              <a:rPr lang="en-US" sz="3200" b="1" dirty="0"/>
              <a:t>She was elected as Chairman.</a:t>
            </a:r>
          </a:p>
          <a:p>
            <a:r>
              <a:rPr lang="en-US" sz="3200" b="1" dirty="0"/>
              <a:t>Roy is the tallest boy his school.</a:t>
            </a:r>
          </a:p>
          <a:p>
            <a:r>
              <a:rPr lang="en-US" sz="3200" b="1" dirty="0"/>
              <a:t>Breakfast is ready for me’</a:t>
            </a:r>
          </a:p>
          <a:p>
            <a:r>
              <a:rPr lang="en-US" sz="3200" b="1" dirty="0"/>
              <a:t>We should study math.</a:t>
            </a:r>
          </a:p>
          <a:p>
            <a:r>
              <a:rPr lang="en-US" sz="3200" b="1" dirty="0"/>
              <a:t>January is the first month.</a:t>
            </a:r>
          </a:p>
        </p:txBody>
      </p:sp>
    </p:spTree>
    <p:extLst>
      <p:ext uri="{BB962C8B-B14F-4D97-AF65-F5344CB8AC3E}">
        <p14:creationId xmlns:p14="http://schemas.microsoft.com/office/powerpoint/2010/main" val="216602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04929-CD36-4C93-088F-466018BAF4B8}"/>
              </a:ext>
            </a:extLst>
          </p:cNvPr>
          <p:cNvSpPr txBox="1"/>
          <p:nvPr/>
        </p:nvSpPr>
        <p:spPr>
          <a:xfrm>
            <a:off x="545432" y="1225689"/>
            <a:ext cx="116465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1  2  3  4  5  6  7  8  9  10  11 12  13  14  15  16  17  18  19  20  21 23  24   25  26  27  28  29  30  31 32  33  34  35   36  37  38  39  40  41  42  43  44  45  46  47  48  49  50  51  52  53  54  55  56  57  58  59  60  61  62  63  64  65  66  67  68  69  70  71  72  73  74  75  76  77  78  79  80  81  82  83  84  85  86  87  88  89  90  91  92  93  94 95  96  97  98  99  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8D43D-F7A1-1416-0341-B5574EA37B86}"/>
              </a:ext>
            </a:extLst>
          </p:cNvPr>
          <p:cNvSpPr txBox="1"/>
          <p:nvPr/>
        </p:nvSpPr>
        <p:spPr>
          <a:xfrm>
            <a:off x="4904873" y="181935"/>
            <a:ext cx="2125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1-100</a:t>
            </a:r>
          </a:p>
        </p:txBody>
      </p:sp>
    </p:spTree>
    <p:extLst>
      <p:ext uri="{BB962C8B-B14F-4D97-AF65-F5344CB8AC3E}">
        <p14:creationId xmlns:p14="http://schemas.microsoft.com/office/powerpoint/2010/main" val="173937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B722E8-FF4D-3CFE-03F3-BFFAD6B3E014}"/>
              </a:ext>
            </a:extLst>
          </p:cNvPr>
          <p:cNvSpPr txBox="1"/>
          <p:nvPr/>
        </p:nvSpPr>
        <p:spPr>
          <a:xfrm>
            <a:off x="2963778" y="312820"/>
            <a:ext cx="626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Addition-</a:t>
            </a:r>
            <a:r>
              <a:rPr lang="en-US" sz="5400" b="1" dirty="0" err="1"/>
              <a:t>Pagdagdag</a:t>
            </a:r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6765-507E-74E5-AA5E-DC698D099891}"/>
              </a:ext>
            </a:extLst>
          </p:cNvPr>
          <p:cNvSpPr txBox="1"/>
          <p:nvPr/>
        </p:nvSpPr>
        <p:spPr>
          <a:xfrm>
            <a:off x="5141495" y="1660357"/>
            <a:ext cx="24945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5+5= 10</a:t>
            </a:r>
          </a:p>
          <a:p>
            <a:r>
              <a:rPr lang="en-US" sz="4000" b="1" dirty="0"/>
              <a:t>6+5= 11</a:t>
            </a:r>
          </a:p>
          <a:p>
            <a:r>
              <a:rPr lang="en-US" sz="4000" b="1" dirty="0"/>
              <a:t>9+8= 17</a:t>
            </a:r>
          </a:p>
          <a:p>
            <a:r>
              <a:rPr lang="en-US" sz="4000" b="1" dirty="0"/>
              <a:t>3+5= 8</a:t>
            </a:r>
          </a:p>
          <a:p>
            <a:r>
              <a:rPr lang="en-US" sz="4000" b="1" dirty="0"/>
              <a:t>1+4= 5</a:t>
            </a:r>
          </a:p>
          <a:p>
            <a:r>
              <a:rPr lang="en-US" sz="4000" b="1" dirty="0"/>
              <a:t>6+6= 12</a:t>
            </a:r>
          </a:p>
          <a:p>
            <a:r>
              <a:rPr lang="en-US" sz="4000" b="1" dirty="0"/>
              <a:t>7+2= 9</a:t>
            </a:r>
          </a:p>
          <a:p>
            <a:r>
              <a:rPr lang="en-US" sz="4000" b="1" dirty="0"/>
              <a:t>2+4=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000FC-7088-D36B-11C8-39E89A861119}"/>
              </a:ext>
            </a:extLst>
          </p:cNvPr>
          <p:cNvSpPr txBox="1"/>
          <p:nvPr/>
        </p:nvSpPr>
        <p:spPr>
          <a:xfrm>
            <a:off x="8746957" y="1660357"/>
            <a:ext cx="24945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7+8= 15</a:t>
            </a:r>
          </a:p>
          <a:p>
            <a:r>
              <a:rPr lang="en-US" sz="4000" b="1" dirty="0"/>
              <a:t>9+4= 13</a:t>
            </a:r>
          </a:p>
          <a:p>
            <a:r>
              <a:rPr lang="en-US" sz="4000" b="1" dirty="0"/>
              <a:t>10+10= 20</a:t>
            </a:r>
          </a:p>
          <a:p>
            <a:r>
              <a:rPr lang="en-US" sz="4000" b="1" dirty="0"/>
              <a:t>9+2= 11</a:t>
            </a:r>
          </a:p>
          <a:p>
            <a:r>
              <a:rPr lang="en-US" sz="4000" b="1" dirty="0"/>
              <a:t>3+6= 9</a:t>
            </a:r>
          </a:p>
          <a:p>
            <a:r>
              <a:rPr lang="en-US" sz="4000" b="1" dirty="0"/>
              <a:t>2+8= 10</a:t>
            </a:r>
          </a:p>
          <a:p>
            <a:r>
              <a:rPr lang="en-US" sz="4000" b="1" dirty="0"/>
              <a:t>7+5= 12</a:t>
            </a:r>
          </a:p>
          <a:p>
            <a:r>
              <a:rPr lang="en-US" sz="4000" b="1" dirty="0"/>
              <a:t>9+9=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87884-DEE3-F403-9C9D-3A780C6E0E1E}"/>
              </a:ext>
            </a:extLst>
          </p:cNvPr>
          <p:cNvSpPr txBox="1"/>
          <p:nvPr/>
        </p:nvSpPr>
        <p:spPr>
          <a:xfrm>
            <a:off x="1275346" y="1660357"/>
            <a:ext cx="28795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1+1= 2</a:t>
            </a:r>
          </a:p>
          <a:p>
            <a:r>
              <a:rPr lang="en-US" sz="4000" b="1" dirty="0"/>
              <a:t>2+2= 4</a:t>
            </a:r>
          </a:p>
          <a:p>
            <a:r>
              <a:rPr lang="en-US" sz="4000" b="1" dirty="0"/>
              <a:t>4+4= 8</a:t>
            </a:r>
          </a:p>
          <a:p>
            <a:r>
              <a:rPr lang="en-US" sz="4000" b="1" dirty="0"/>
              <a:t>8+8= 16</a:t>
            </a:r>
          </a:p>
          <a:p>
            <a:r>
              <a:rPr lang="en-US" sz="4000" b="1" dirty="0"/>
              <a:t>3+3= 3</a:t>
            </a:r>
          </a:p>
          <a:p>
            <a:r>
              <a:rPr lang="en-US" sz="4000" b="1" dirty="0"/>
              <a:t>6+6= 12</a:t>
            </a:r>
          </a:p>
          <a:p>
            <a:r>
              <a:rPr lang="en-US" sz="4000" b="1" dirty="0"/>
              <a:t>5+5= 10</a:t>
            </a:r>
          </a:p>
          <a:p>
            <a:r>
              <a:rPr lang="en-US" sz="4000" b="1" dirty="0"/>
              <a:t>10+10= 20</a:t>
            </a:r>
          </a:p>
        </p:txBody>
      </p:sp>
    </p:spTree>
    <p:extLst>
      <p:ext uri="{BB962C8B-B14F-4D97-AF65-F5344CB8AC3E}">
        <p14:creationId xmlns:p14="http://schemas.microsoft.com/office/powerpoint/2010/main" val="227502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2EDA2-EDEC-ECFC-2C79-F4F4AD7C9D07}"/>
              </a:ext>
            </a:extLst>
          </p:cNvPr>
          <p:cNvSpPr txBox="1"/>
          <p:nvPr/>
        </p:nvSpPr>
        <p:spPr>
          <a:xfrm>
            <a:off x="1359569" y="1515978"/>
            <a:ext cx="4948989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A Fun Day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3200" b="1" i="0" u="none" strike="noStrike" dirty="0">
              <a:effectLst/>
              <a:latin typeface="inherit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I went to the park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3200" b="1" i="0" u="none" strike="noStrike" dirty="0">
              <a:effectLst/>
              <a:latin typeface="inherit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I was happy.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3200" b="1" i="0" u="none" strike="noStrike" dirty="0">
              <a:effectLst/>
              <a:latin typeface="inherit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I saw eight birds.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Everyone was playing.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We walked along the road.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3200" b="1" i="0" u="none" strike="noStrike" dirty="0">
              <a:effectLst/>
              <a:latin typeface="inherit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We buy snacks.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3200" b="1" i="0" u="none" strike="noStrike" dirty="0">
              <a:effectLst/>
              <a:latin typeface="inherit"/>
            </a:endParaRPr>
          </a:p>
          <a:p>
            <a:pPr algn="l"/>
            <a:endParaRPr lang="en-US" sz="3200" b="1" i="0" dirty="0">
              <a:effectLst/>
              <a:latin typeface="Segoe UI Historic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E9BB9-B2E5-04AB-3741-DD53D141EFB7}"/>
              </a:ext>
            </a:extLst>
          </p:cNvPr>
          <p:cNvSpPr txBox="1"/>
          <p:nvPr/>
        </p:nvSpPr>
        <p:spPr>
          <a:xfrm>
            <a:off x="6308558" y="1515978"/>
            <a:ext cx="572302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I don’t like spicy food.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I do help my mom.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She does the cooking.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3200" b="1" i="0" u="none" strike="noStrike" dirty="0">
              <a:effectLst/>
              <a:latin typeface="inherit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I am done eating.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3200" b="1" i="0" u="none" strike="noStrike" dirty="0">
              <a:effectLst/>
              <a:latin typeface="inherit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We have been there before.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3200" b="1" i="0" u="none" strike="noStrike" dirty="0">
              <a:effectLst/>
              <a:latin typeface="inherit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I want to go again.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3200" b="1" i="0" u="none" strike="noStrike" dirty="0">
              <a:effectLst/>
              <a:latin typeface="inherit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He could come next time. 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3200" b="1" i="0" u="none" strike="noStrike" dirty="0">
              <a:effectLst/>
              <a:latin typeface="inherit"/>
            </a:endParaRP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i="0" u="none" strike="noStrike" dirty="0">
                <a:effectLst/>
                <a:latin typeface="inherit"/>
              </a:rPr>
              <a:t>We are excited!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10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A45B5-A2DC-0EBD-786B-57CBE8930FB9}"/>
              </a:ext>
            </a:extLst>
          </p:cNvPr>
          <p:cNvSpPr txBox="1"/>
          <p:nvPr/>
        </p:nvSpPr>
        <p:spPr>
          <a:xfrm>
            <a:off x="3220452" y="409072"/>
            <a:ext cx="5751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Subtraction - </a:t>
            </a:r>
            <a:r>
              <a:rPr lang="en-US" sz="4000" b="1" dirty="0" err="1"/>
              <a:t>Pagbabawas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2C6E1-0702-961C-8791-D709EE887CA6}"/>
              </a:ext>
            </a:extLst>
          </p:cNvPr>
          <p:cNvSpPr txBox="1"/>
          <p:nvPr/>
        </p:nvSpPr>
        <p:spPr>
          <a:xfrm>
            <a:off x="3445044" y="1660358"/>
            <a:ext cx="14518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10-5= 5</a:t>
            </a:r>
          </a:p>
          <a:p>
            <a:r>
              <a:rPr lang="en-US" sz="2800" b="1" dirty="0"/>
              <a:t>8-7= 1</a:t>
            </a:r>
          </a:p>
          <a:p>
            <a:r>
              <a:rPr lang="en-US" sz="2800" b="1" dirty="0"/>
              <a:t>4-3= 1</a:t>
            </a:r>
          </a:p>
          <a:p>
            <a:r>
              <a:rPr lang="en-US" sz="2800" b="1" dirty="0"/>
              <a:t>10-2= 8</a:t>
            </a:r>
          </a:p>
          <a:p>
            <a:r>
              <a:rPr lang="en-US" sz="2800" b="1" dirty="0"/>
              <a:t>8-2= 6</a:t>
            </a:r>
          </a:p>
          <a:p>
            <a:r>
              <a:rPr lang="en-US" sz="2800" b="1" dirty="0"/>
              <a:t>5-2= 3</a:t>
            </a:r>
          </a:p>
          <a:p>
            <a:r>
              <a:rPr lang="en-US" sz="2800" b="1" dirty="0"/>
              <a:t>6-4= 2</a:t>
            </a:r>
          </a:p>
          <a:p>
            <a:r>
              <a:rPr lang="en-US" sz="2800" b="1" dirty="0"/>
              <a:t>9-2= 7</a:t>
            </a:r>
          </a:p>
          <a:p>
            <a:r>
              <a:rPr lang="en-US" sz="2800" b="1" dirty="0"/>
              <a:t>2-1= 1</a:t>
            </a:r>
          </a:p>
          <a:p>
            <a:r>
              <a:rPr lang="en-US" sz="2800" b="1" dirty="0"/>
              <a:t>4-1=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6DE3A-6E70-D8BC-B68C-A9B8CCFC716C}"/>
              </a:ext>
            </a:extLst>
          </p:cNvPr>
          <p:cNvSpPr txBox="1"/>
          <p:nvPr/>
        </p:nvSpPr>
        <p:spPr>
          <a:xfrm>
            <a:off x="7407441" y="1660358"/>
            <a:ext cx="156410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11-5= 6</a:t>
            </a:r>
          </a:p>
          <a:p>
            <a:r>
              <a:rPr lang="en-US" sz="2800" b="1" dirty="0"/>
              <a:t>15-12= 3</a:t>
            </a:r>
          </a:p>
          <a:p>
            <a:r>
              <a:rPr lang="en-US" sz="2800" b="1" dirty="0"/>
              <a:t>18-12= 6</a:t>
            </a:r>
          </a:p>
          <a:p>
            <a:r>
              <a:rPr lang="en-US" sz="2800" b="1" dirty="0"/>
              <a:t>17-13= 4</a:t>
            </a:r>
          </a:p>
          <a:p>
            <a:r>
              <a:rPr lang="en-US" sz="2800" b="1" dirty="0"/>
              <a:t>13-5= 8</a:t>
            </a:r>
          </a:p>
          <a:p>
            <a:r>
              <a:rPr lang="en-US" sz="2800" b="1" dirty="0"/>
              <a:t>12-6= 6</a:t>
            </a:r>
          </a:p>
          <a:p>
            <a:r>
              <a:rPr lang="en-US" sz="2800" b="1" dirty="0"/>
              <a:t>20-15= 5</a:t>
            </a:r>
          </a:p>
          <a:p>
            <a:r>
              <a:rPr lang="en-US" sz="2800" b="1" dirty="0"/>
              <a:t>16-3= 13</a:t>
            </a:r>
          </a:p>
          <a:p>
            <a:r>
              <a:rPr lang="en-US" sz="2800" b="1" dirty="0"/>
              <a:t>14-4= 10</a:t>
            </a:r>
          </a:p>
          <a:p>
            <a:r>
              <a:rPr lang="en-US" sz="2800" b="1" dirty="0"/>
              <a:t>12-5= 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2DD450-9AE6-D58D-EB1F-49B448157446}"/>
              </a:ext>
            </a:extLst>
          </p:cNvPr>
          <p:cNvSpPr txBox="1"/>
          <p:nvPr/>
        </p:nvSpPr>
        <p:spPr>
          <a:xfrm>
            <a:off x="673768" y="2399470"/>
            <a:ext cx="63205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Ka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chemeClr val="accent5"/>
                </a:solidFill>
              </a:rPr>
              <a:t>la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00B050"/>
                </a:solidFill>
              </a:rPr>
              <a:t>baw</a:t>
            </a:r>
            <a:r>
              <a:rPr lang="en-US" sz="3200" b="1" dirty="0"/>
              <a:t> = </a:t>
            </a:r>
            <a:r>
              <a:rPr lang="en-US" sz="3200" b="1" dirty="0" err="1"/>
              <a:t>kalabaw</a:t>
            </a:r>
            <a:endParaRPr lang="en-US" sz="3200" b="1" dirty="0"/>
          </a:p>
          <a:p>
            <a:r>
              <a:rPr lang="en-US" sz="3200" b="1" dirty="0">
                <a:solidFill>
                  <a:srgbClr val="00B050"/>
                </a:solidFill>
              </a:rPr>
              <a:t>Kan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FF0000"/>
                </a:solidFill>
              </a:rPr>
              <a:t>di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00B0F0"/>
                </a:solidFill>
              </a:rPr>
              <a:t>la</a:t>
            </a:r>
            <a:r>
              <a:rPr lang="en-US" sz="3200" b="1" dirty="0"/>
              <a:t> = </a:t>
            </a:r>
            <a:r>
              <a:rPr lang="en-US" sz="3200" b="1" dirty="0" err="1"/>
              <a:t>kandila</a:t>
            </a:r>
            <a:endParaRPr lang="en-US" sz="3200" b="1" dirty="0"/>
          </a:p>
          <a:p>
            <a:r>
              <a:rPr lang="en-US" sz="3200" b="1" dirty="0">
                <a:solidFill>
                  <a:srgbClr val="00B0F0"/>
                </a:solidFill>
              </a:rPr>
              <a:t>Ka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00B050"/>
                </a:solidFill>
              </a:rPr>
              <a:t>li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FF0000"/>
                </a:solidFill>
              </a:rPr>
              <a:t>ga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7030A0"/>
                </a:solidFill>
              </a:rPr>
              <a:t>ya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002060"/>
                </a:solidFill>
              </a:rPr>
              <a:t>han</a:t>
            </a:r>
            <a:r>
              <a:rPr lang="en-US" sz="3200" b="1" dirty="0"/>
              <a:t> = </a:t>
            </a:r>
            <a:r>
              <a:rPr lang="en-US" sz="3200" b="1" dirty="0" err="1"/>
              <a:t>kaligayahan</a:t>
            </a:r>
            <a:endParaRPr lang="en-US" sz="3200" b="1" dirty="0"/>
          </a:p>
          <a:p>
            <a:r>
              <a:rPr lang="en-US" sz="3200" b="1" dirty="0">
                <a:solidFill>
                  <a:srgbClr val="002060"/>
                </a:solidFill>
              </a:rPr>
              <a:t>Ka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00B050"/>
                </a:solidFill>
              </a:rPr>
              <a:t>i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00B0F0"/>
                </a:solidFill>
              </a:rPr>
              <a:t>bi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FF33CC"/>
                </a:solidFill>
              </a:rPr>
              <a:t>gan</a:t>
            </a:r>
            <a:r>
              <a:rPr lang="en-US" sz="3200" b="1" dirty="0"/>
              <a:t> = </a:t>
            </a:r>
            <a:r>
              <a:rPr lang="en-US" sz="3200" b="1" dirty="0" err="1"/>
              <a:t>kaibigan</a:t>
            </a:r>
            <a:endParaRPr lang="en-US" sz="3200" b="1" dirty="0"/>
          </a:p>
          <a:p>
            <a:r>
              <a:rPr lang="en-US" sz="3200" b="1" dirty="0">
                <a:solidFill>
                  <a:srgbClr val="00B0F0"/>
                </a:solidFill>
              </a:rPr>
              <a:t>Ka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FF0000"/>
                </a:solidFill>
              </a:rPr>
              <a:t>ha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FFC000"/>
                </a:solidFill>
              </a:rPr>
              <a:t>pon</a:t>
            </a:r>
            <a:r>
              <a:rPr lang="en-US" sz="3200" b="1" dirty="0"/>
              <a:t> = </a:t>
            </a:r>
            <a:r>
              <a:rPr lang="en-US" sz="3200" b="1" dirty="0" err="1"/>
              <a:t>kahapon</a:t>
            </a:r>
            <a:r>
              <a:rPr lang="en-US" sz="3200" b="1" dirty="0"/>
              <a:t> 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Kal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FF0000"/>
                </a:solidFill>
              </a:rPr>
              <a:t>sa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00B050"/>
                </a:solidFill>
              </a:rPr>
              <a:t>da</a:t>
            </a:r>
            <a:r>
              <a:rPr lang="en-US" sz="3200" b="1" dirty="0"/>
              <a:t> = </a:t>
            </a:r>
            <a:r>
              <a:rPr lang="en-US" sz="3200" b="1" dirty="0" err="1"/>
              <a:t>kalsada</a:t>
            </a:r>
            <a:endParaRPr lang="en-US" sz="3200" b="1" dirty="0"/>
          </a:p>
          <a:p>
            <a:r>
              <a:rPr lang="en-US" sz="3200" b="1" dirty="0">
                <a:solidFill>
                  <a:srgbClr val="FF33CC"/>
                </a:solidFill>
              </a:rPr>
              <a:t>Ka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00B0F0"/>
                </a:solidFill>
              </a:rPr>
              <a:t>sa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7030A0"/>
                </a:solidFill>
              </a:rPr>
              <a:t>la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FF0000"/>
                </a:solidFill>
              </a:rPr>
              <a:t>nan</a:t>
            </a:r>
            <a:r>
              <a:rPr lang="en-US" sz="3200" b="1" dirty="0"/>
              <a:t> = </a:t>
            </a:r>
            <a:r>
              <a:rPr lang="en-US" sz="3200" b="1" dirty="0" err="1"/>
              <a:t>kasalanan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864F2-98DF-ACBC-466E-3C8786402AA8}"/>
              </a:ext>
            </a:extLst>
          </p:cNvPr>
          <p:cNvSpPr txBox="1"/>
          <p:nvPr/>
        </p:nvSpPr>
        <p:spPr>
          <a:xfrm>
            <a:off x="6096000" y="2273078"/>
            <a:ext cx="7555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da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7030A0"/>
                </a:solidFill>
              </a:rPr>
              <a:t>la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00B050"/>
                </a:solidFill>
              </a:rPr>
              <a:t>ga</a:t>
            </a:r>
            <a:r>
              <a:rPr lang="en-US" sz="3200" b="1" dirty="0"/>
              <a:t> = </a:t>
            </a:r>
            <a:r>
              <a:rPr lang="en-US" sz="3200" b="1" dirty="0" err="1"/>
              <a:t>dalaga</a:t>
            </a:r>
            <a:endParaRPr lang="en-US" sz="3200" b="1" dirty="0"/>
          </a:p>
          <a:p>
            <a:r>
              <a:rPr lang="en-US" sz="3200" b="1" dirty="0">
                <a:solidFill>
                  <a:srgbClr val="00B050"/>
                </a:solidFill>
              </a:rPr>
              <a:t>dam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00B0F0"/>
                </a:solidFill>
              </a:rPr>
              <a:t>ba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FF0000"/>
                </a:solidFill>
              </a:rPr>
              <a:t>na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= </a:t>
            </a:r>
            <a:r>
              <a:rPr lang="en-US" sz="3200" b="1" dirty="0" err="1"/>
              <a:t>dambana</a:t>
            </a:r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da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00B050"/>
                </a:solidFill>
              </a:rPr>
              <a:t>lam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0070C0"/>
                </a:solidFill>
              </a:rPr>
              <a:t>pa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7030A0"/>
                </a:solidFill>
              </a:rPr>
              <a:t>si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FF0000"/>
                </a:solidFill>
              </a:rPr>
              <a:t>gan</a:t>
            </a:r>
            <a:r>
              <a:rPr lang="en-US" sz="3200" b="1" dirty="0"/>
              <a:t> = </a:t>
            </a:r>
            <a:r>
              <a:rPr lang="en-US" sz="3200" b="1" dirty="0" err="1"/>
              <a:t>dalampasigan</a:t>
            </a:r>
            <a:endParaRPr lang="en-US" sz="3200" b="1" dirty="0"/>
          </a:p>
          <a:p>
            <a:r>
              <a:rPr lang="en-US" sz="3200" b="1" dirty="0">
                <a:solidFill>
                  <a:srgbClr val="7030A0"/>
                </a:solidFill>
              </a:rPr>
              <a:t>dam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FF33CC"/>
                </a:solidFill>
              </a:rPr>
              <a:t>da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00B050"/>
                </a:solidFill>
              </a:rPr>
              <a:t>min</a:t>
            </a:r>
            <a:r>
              <a:rPr lang="en-US" sz="3200" b="1" dirty="0"/>
              <a:t> = </a:t>
            </a:r>
            <a:r>
              <a:rPr lang="en-US" sz="3200" b="1" dirty="0" err="1"/>
              <a:t>damdamin</a:t>
            </a:r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da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00B0F0"/>
                </a:solidFill>
              </a:rPr>
              <a:t>lu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00B050"/>
                </a:solidFill>
              </a:rPr>
              <a:t>yan</a:t>
            </a:r>
            <a:r>
              <a:rPr lang="en-US" sz="3200" b="1" dirty="0"/>
              <a:t> = </a:t>
            </a:r>
            <a:r>
              <a:rPr lang="en-US" sz="3200" b="1" dirty="0" err="1"/>
              <a:t>daluyan</a:t>
            </a:r>
            <a:endParaRPr lang="en-US" sz="3200" b="1" dirty="0"/>
          </a:p>
          <a:p>
            <a:r>
              <a:rPr lang="en-US" sz="3200" b="1" dirty="0">
                <a:solidFill>
                  <a:srgbClr val="002060"/>
                </a:solidFill>
              </a:rPr>
              <a:t>da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FF0000"/>
                </a:solidFill>
              </a:rPr>
              <a:t>lam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FF33CC"/>
                </a:solidFill>
              </a:rPr>
              <a:t>ha</a:t>
            </a:r>
            <a:r>
              <a:rPr lang="en-US" sz="3200" b="1" dirty="0"/>
              <a:t>-</a:t>
            </a:r>
            <a:r>
              <a:rPr lang="en-US" sz="3200" b="1" dirty="0" err="1">
                <a:solidFill>
                  <a:srgbClr val="00B050"/>
                </a:solidFill>
              </a:rPr>
              <a:t>ti</a:t>
            </a:r>
            <a:r>
              <a:rPr lang="en-US" sz="3200" b="1" dirty="0"/>
              <a:t>= </a:t>
            </a:r>
            <a:r>
              <a:rPr lang="en-US" sz="3200" b="1" dirty="0" err="1"/>
              <a:t>dalamhati</a:t>
            </a:r>
            <a:endParaRPr lang="en-US" sz="3200" b="1" dirty="0"/>
          </a:p>
          <a:p>
            <a:r>
              <a:rPr lang="en-US" sz="3200" b="1" dirty="0">
                <a:solidFill>
                  <a:srgbClr val="00B050"/>
                </a:solidFill>
              </a:rPr>
              <a:t>da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FF0000"/>
                </a:solidFill>
              </a:rPr>
              <a:t>mi</a:t>
            </a:r>
            <a:r>
              <a:rPr lang="en-US" sz="3200" b="1" dirty="0"/>
              <a:t>-</a:t>
            </a:r>
            <a:r>
              <a:rPr lang="en-US" sz="3200" b="1" dirty="0">
                <a:solidFill>
                  <a:srgbClr val="00B0F0"/>
                </a:solidFill>
              </a:rPr>
              <a:t>tan</a:t>
            </a:r>
            <a:r>
              <a:rPr lang="en-US" sz="3200" b="1" dirty="0"/>
              <a:t> = </a:t>
            </a:r>
            <a:r>
              <a:rPr lang="en-US" sz="3200" b="1" dirty="0" err="1"/>
              <a:t>damitan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76A4A-0DD9-5409-B8F9-15720E9F7329}"/>
              </a:ext>
            </a:extLst>
          </p:cNvPr>
          <p:cNvSpPr txBox="1"/>
          <p:nvPr/>
        </p:nvSpPr>
        <p:spPr>
          <a:xfrm>
            <a:off x="1636294" y="919100"/>
            <a:ext cx="1171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Kk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A52BB-2B7B-4DC8-15A7-25DCA25ACF85}"/>
              </a:ext>
            </a:extLst>
          </p:cNvPr>
          <p:cNvSpPr txBox="1"/>
          <p:nvPr/>
        </p:nvSpPr>
        <p:spPr>
          <a:xfrm>
            <a:off x="6994357" y="886659"/>
            <a:ext cx="2261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246483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277C73-AB51-C600-6AF1-8C80ABE36808}"/>
              </a:ext>
            </a:extLst>
          </p:cNvPr>
          <p:cNvSpPr txBox="1"/>
          <p:nvPr/>
        </p:nvSpPr>
        <p:spPr>
          <a:xfrm>
            <a:off x="1949116" y="1074054"/>
            <a:ext cx="92081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F0"/>
                </a:solidFill>
              </a:rPr>
              <a:t>Ako</a:t>
            </a:r>
            <a:r>
              <a:rPr lang="en-US" sz="6000" b="1" dirty="0"/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si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050"/>
                </a:solidFill>
              </a:rPr>
              <a:t>Althea</a:t>
            </a:r>
            <a:r>
              <a:rPr lang="en-US" sz="6000" b="1" dirty="0"/>
              <a:t>, </a:t>
            </a:r>
            <a:r>
              <a:rPr lang="en-US" sz="6000" b="1" dirty="0" err="1">
                <a:solidFill>
                  <a:srgbClr val="7030A0"/>
                </a:solidFill>
              </a:rPr>
              <a:t>ako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33CC"/>
                </a:solidFill>
              </a:rPr>
              <a:t>ay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33CC33"/>
                </a:solidFill>
              </a:rPr>
              <a:t>may</a:t>
            </a:r>
            <a:r>
              <a:rPr lang="en-US" sz="6000" b="1" dirty="0"/>
              <a:t> </a:t>
            </a:r>
            <a:r>
              <a:rPr lang="en-US" sz="6000" b="1" dirty="0" err="1">
                <a:solidFill>
                  <a:srgbClr val="FF33CC"/>
                </a:solidFill>
              </a:rPr>
              <a:t>alagang</a:t>
            </a:r>
            <a:r>
              <a:rPr lang="en-US" sz="6000" b="1" dirty="0"/>
              <a:t> </a:t>
            </a:r>
            <a:r>
              <a:rPr lang="en-US" sz="6000" b="1" dirty="0" err="1">
                <a:solidFill>
                  <a:srgbClr val="00B0F0"/>
                </a:solidFill>
              </a:rPr>
              <a:t>aso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7030A0"/>
                </a:solidFill>
              </a:rPr>
              <a:t>Ang </a:t>
            </a:r>
            <a:r>
              <a:rPr lang="en-US" sz="6000" b="1" dirty="0"/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pangalan</a:t>
            </a:r>
            <a:r>
              <a:rPr lang="en-US" sz="6000" b="1" dirty="0"/>
              <a:t> </a:t>
            </a:r>
            <a:r>
              <a:rPr lang="en-US" sz="6000" b="1" dirty="0" err="1">
                <a:solidFill>
                  <a:srgbClr val="00B050"/>
                </a:solidFill>
              </a:rPr>
              <a:t>nito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0F0"/>
                </a:solidFill>
              </a:rPr>
              <a:t>ay</a:t>
            </a:r>
            <a:r>
              <a:rPr lang="en-US" sz="6000" b="1" dirty="0"/>
              <a:t> </a:t>
            </a:r>
            <a:r>
              <a:rPr lang="en-US" sz="6000" b="1" dirty="0" err="1">
                <a:solidFill>
                  <a:srgbClr val="7030A0"/>
                </a:solidFill>
              </a:rPr>
              <a:t>si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0000"/>
                </a:solidFill>
              </a:rPr>
              <a:t>Bamboo</a:t>
            </a:r>
            <a:r>
              <a:rPr lang="en-US" sz="6000" b="1" dirty="0"/>
              <a:t>, </a:t>
            </a:r>
            <a:r>
              <a:rPr lang="en-US" sz="6000" b="1" dirty="0">
                <a:solidFill>
                  <a:srgbClr val="00B050"/>
                </a:solidFill>
              </a:rPr>
              <a:t>Si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0000"/>
                </a:solidFill>
              </a:rPr>
              <a:t>Bamboo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33CC33"/>
                </a:solidFill>
              </a:rPr>
              <a:t>ay</a:t>
            </a:r>
            <a:r>
              <a:rPr lang="en-US" sz="6000" b="1" dirty="0"/>
              <a:t> </a:t>
            </a:r>
            <a:r>
              <a:rPr lang="en-US" sz="6000" b="1" dirty="0" err="1">
                <a:solidFill>
                  <a:srgbClr val="00B0F0"/>
                </a:solidFill>
              </a:rPr>
              <a:t>kulay</a:t>
            </a:r>
            <a:r>
              <a:rPr lang="en-US" sz="6000" b="1" dirty="0"/>
              <a:t> </a:t>
            </a:r>
            <a:r>
              <a:rPr lang="en-US" sz="6000" b="1" dirty="0" err="1">
                <a:solidFill>
                  <a:srgbClr val="FF33CC"/>
                </a:solidFill>
              </a:rPr>
              <a:t>puti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7030A0"/>
                </a:solidFill>
              </a:rPr>
              <a:t>Kami </a:t>
            </a:r>
            <a:r>
              <a:rPr lang="en-US" sz="6000" b="1" dirty="0" err="1">
                <a:solidFill>
                  <a:srgbClr val="00B050"/>
                </a:solidFill>
              </a:rPr>
              <a:t>ni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70C0"/>
                </a:solidFill>
              </a:rPr>
              <a:t>Bamboo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00B050"/>
                </a:solidFill>
              </a:rPr>
              <a:t>ay</a:t>
            </a:r>
            <a:r>
              <a:rPr lang="en-US" sz="6000" b="1" dirty="0"/>
              <a:t> </a:t>
            </a:r>
            <a:r>
              <a:rPr lang="en-US" sz="6000" b="1" dirty="0" err="1">
                <a:solidFill>
                  <a:srgbClr val="7030A0"/>
                </a:solidFill>
              </a:rPr>
              <a:t>palaging</a:t>
            </a:r>
            <a:r>
              <a:rPr lang="en-US" sz="6000" b="1" dirty="0"/>
              <a:t> </a:t>
            </a:r>
            <a:r>
              <a:rPr lang="en-US" sz="6000" b="1" dirty="0" err="1">
                <a:solidFill>
                  <a:srgbClr val="002060"/>
                </a:solidFill>
              </a:rPr>
              <a:t>naglalaro</a:t>
            </a:r>
            <a:r>
              <a:rPr lang="en-US" sz="6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34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539E81-9E13-6D2C-0C56-39D77B150EFC}"/>
              </a:ext>
            </a:extLst>
          </p:cNvPr>
          <p:cNvSpPr txBox="1"/>
          <p:nvPr/>
        </p:nvSpPr>
        <p:spPr>
          <a:xfrm>
            <a:off x="850231" y="2039357"/>
            <a:ext cx="55826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wan</a:t>
            </a:r>
            <a:r>
              <a:rPr lang="en-US" sz="4000" b="1" dirty="0"/>
              <a:t> = </a:t>
            </a:r>
            <a:r>
              <a:rPr lang="en-US" sz="4000" b="1" dirty="0" err="1"/>
              <a:t>ewan</a:t>
            </a:r>
            <a:endParaRPr lang="en-US" sz="4000" b="1" dirty="0"/>
          </a:p>
          <a:p>
            <a:r>
              <a:rPr lang="en-US" sz="4000" b="1" dirty="0">
                <a:solidFill>
                  <a:srgbClr val="00B050"/>
                </a:solidFill>
              </a:rPr>
              <a:t>e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le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7030A0"/>
                </a:solidFill>
              </a:rPr>
              <a:t>pan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te</a:t>
            </a:r>
            <a:r>
              <a:rPr lang="en-US" sz="4000" b="1" dirty="0"/>
              <a:t> = </a:t>
            </a:r>
            <a:r>
              <a:rPr lang="en-US" sz="4000" b="1" dirty="0" err="1"/>
              <a:t>elepante</a:t>
            </a:r>
            <a:endParaRPr lang="en-US" sz="4000" b="1" dirty="0"/>
          </a:p>
          <a:p>
            <a:r>
              <a:rPr lang="en-US" sz="4000" b="1" dirty="0">
                <a:solidFill>
                  <a:srgbClr val="00B050"/>
                </a:solidFill>
              </a:rPr>
              <a:t>e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7030A0"/>
                </a:solidFill>
              </a:rPr>
              <a:t>rop</a:t>
            </a:r>
            <a:r>
              <a:rPr lang="en-US" sz="4000" b="1" dirty="0">
                <a:solidFill>
                  <a:srgbClr val="7030A0"/>
                </a:solidFill>
              </a:rPr>
              <a:t>-</a:t>
            </a:r>
            <a:r>
              <a:rPr lang="en-US" sz="4000" b="1" dirty="0">
                <a:solidFill>
                  <a:srgbClr val="00B05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no</a:t>
            </a:r>
            <a:r>
              <a:rPr lang="en-US" sz="4000" b="1" dirty="0"/>
              <a:t> = </a:t>
            </a:r>
            <a:r>
              <a:rPr lang="en-US" sz="4000" b="1" dirty="0" err="1"/>
              <a:t>eroplano</a:t>
            </a:r>
            <a:endParaRPr lang="en-US" sz="4000" b="1" dirty="0"/>
          </a:p>
          <a:p>
            <a:r>
              <a:rPr lang="en-US" sz="4000" b="1" dirty="0">
                <a:solidFill>
                  <a:srgbClr val="00B0F0"/>
                </a:solidFill>
              </a:rPr>
              <a:t>e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du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ka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do</a:t>
            </a:r>
            <a:r>
              <a:rPr lang="en-US" sz="4000" b="1" dirty="0"/>
              <a:t> = </a:t>
            </a:r>
            <a:r>
              <a:rPr lang="en-US" sz="4000" b="1" dirty="0" err="1"/>
              <a:t>edukado</a:t>
            </a:r>
            <a:endParaRPr lang="en-US" sz="4000" b="1" dirty="0"/>
          </a:p>
          <a:p>
            <a:r>
              <a:rPr lang="en-US" sz="4000" b="1" dirty="0">
                <a:solidFill>
                  <a:srgbClr val="FF33CC"/>
                </a:solidFill>
              </a:rPr>
              <a:t>ek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sa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men</a:t>
            </a:r>
            <a:r>
              <a:rPr lang="en-US" sz="4000" b="1" dirty="0"/>
              <a:t> = </a:t>
            </a:r>
            <a:r>
              <a:rPr lang="en-US" sz="4000" b="1" dirty="0" err="1"/>
              <a:t>eksamen</a:t>
            </a:r>
            <a:endParaRPr lang="en-US" sz="4000" b="1" dirty="0"/>
          </a:p>
          <a:p>
            <a:r>
              <a:rPr lang="en-US" sz="4000" b="1" dirty="0">
                <a:solidFill>
                  <a:srgbClr val="00B0F0"/>
                </a:solidFill>
              </a:rPr>
              <a:t>e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ko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no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mo</a:t>
            </a:r>
            <a:r>
              <a:rPr lang="en-US" sz="4000" b="1" dirty="0"/>
              <a:t> = </a:t>
            </a:r>
            <a:r>
              <a:rPr lang="en-US" sz="4000" b="1" dirty="0" err="1"/>
              <a:t>ekonomo</a:t>
            </a:r>
            <a:endParaRPr lang="en-US" sz="4000" b="1" dirty="0"/>
          </a:p>
          <a:p>
            <a:r>
              <a:rPr lang="en-US" sz="4000" b="1" dirty="0">
                <a:solidFill>
                  <a:srgbClr val="00B050"/>
                </a:solidFill>
              </a:rPr>
              <a:t>es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tan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33CC"/>
                </a:solidFill>
              </a:rPr>
              <a:t>te</a:t>
            </a:r>
            <a:r>
              <a:rPr lang="en-US" sz="4000" b="1" dirty="0"/>
              <a:t> = </a:t>
            </a:r>
            <a:r>
              <a:rPr lang="en-US" sz="4000" b="1" dirty="0" err="1"/>
              <a:t>estanra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A6943-1FF2-7F81-1703-3C8828C34C29}"/>
              </a:ext>
            </a:extLst>
          </p:cNvPr>
          <p:cNvSpPr txBox="1"/>
          <p:nvPr/>
        </p:nvSpPr>
        <p:spPr>
          <a:xfrm>
            <a:off x="6432884" y="2039358"/>
            <a:ext cx="55666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33CC"/>
                </a:solidFill>
              </a:rPr>
              <a:t>ga-</a:t>
            </a:r>
            <a:r>
              <a:rPr lang="en-US" sz="4000" b="1" dirty="0">
                <a:solidFill>
                  <a:srgbClr val="FF000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may </a:t>
            </a:r>
            <a:r>
              <a:rPr lang="en-US" sz="4000" b="1" dirty="0"/>
              <a:t>= </a:t>
            </a:r>
            <a:r>
              <a:rPr lang="en-US" sz="4000" b="1" dirty="0" err="1"/>
              <a:t>galamay</a:t>
            </a:r>
            <a:endParaRPr lang="en-US" sz="4000" b="1" dirty="0"/>
          </a:p>
          <a:p>
            <a:r>
              <a:rPr lang="en-US" sz="4000" b="1" dirty="0">
                <a:solidFill>
                  <a:srgbClr val="00B050"/>
                </a:solidFill>
              </a:rPr>
              <a:t>ga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70C0"/>
                </a:solidFill>
              </a:rPr>
              <a:t>bi</a:t>
            </a:r>
            <a:r>
              <a:rPr lang="en-US" sz="4000" b="1" dirty="0"/>
              <a:t> = gabi</a:t>
            </a:r>
          </a:p>
          <a:p>
            <a:r>
              <a:rPr lang="en-US" sz="4000" b="1" dirty="0" err="1">
                <a:solidFill>
                  <a:srgbClr val="7030A0"/>
                </a:solidFill>
              </a:rPr>
              <a:t>gi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EC212"/>
                </a:solidFill>
              </a:rPr>
              <a:t>lid</a:t>
            </a:r>
            <a:r>
              <a:rPr lang="en-US" sz="4000" b="1" dirty="0"/>
              <a:t> = </a:t>
            </a:r>
            <a:r>
              <a:rPr lang="en-US" sz="4000" b="1" dirty="0" err="1"/>
              <a:t>gilid</a:t>
            </a:r>
            <a:endParaRPr lang="en-US" sz="4000" b="1" dirty="0"/>
          </a:p>
          <a:p>
            <a:r>
              <a:rPr lang="en-US" sz="4000" b="1" dirty="0" err="1">
                <a:solidFill>
                  <a:srgbClr val="FF0000"/>
                </a:solidFill>
              </a:rPr>
              <a:t>gu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tin</a:t>
            </a:r>
            <a:r>
              <a:rPr lang="en-US" sz="4000" b="1" dirty="0"/>
              <a:t> = </a:t>
            </a:r>
            <a:r>
              <a:rPr lang="en-US" sz="4000" b="1" dirty="0" err="1"/>
              <a:t>gulatin</a:t>
            </a:r>
            <a:endParaRPr lang="en-US" sz="4000" b="1" dirty="0"/>
          </a:p>
          <a:p>
            <a:r>
              <a:rPr lang="en-US" sz="4000" b="1" dirty="0" err="1">
                <a:solidFill>
                  <a:srgbClr val="00B0F0"/>
                </a:solidFill>
              </a:rPr>
              <a:t>gu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7030A0"/>
                </a:solidFill>
              </a:rPr>
              <a:t>sa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li</a:t>
            </a:r>
            <a:r>
              <a:rPr lang="en-US" sz="4000" b="1" dirty="0"/>
              <a:t> = </a:t>
            </a:r>
            <a:r>
              <a:rPr lang="en-US" sz="4000" b="1" dirty="0" err="1"/>
              <a:t>gusali</a:t>
            </a:r>
            <a:endParaRPr lang="en-US" sz="4000" b="1" dirty="0"/>
          </a:p>
          <a:p>
            <a:r>
              <a:rPr lang="en-US" sz="4000" b="1" dirty="0">
                <a:solidFill>
                  <a:srgbClr val="FF0000"/>
                </a:solidFill>
              </a:rPr>
              <a:t>ga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EC212"/>
                </a:solidFill>
              </a:rPr>
              <a:t>law</a:t>
            </a:r>
            <a:r>
              <a:rPr lang="en-US" sz="4000" b="1" dirty="0"/>
              <a:t> = </a:t>
            </a:r>
            <a:r>
              <a:rPr lang="en-US" sz="4000" b="1" dirty="0" err="1"/>
              <a:t>galaw</a:t>
            </a:r>
            <a:endParaRPr lang="en-US" sz="4000" b="1" dirty="0"/>
          </a:p>
          <a:p>
            <a:r>
              <a:rPr lang="en-US" sz="4000" b="1" dirty="0">
                <a:solidFill>
                  <a:srgbClr val="0EC212"/>
                </a:solidFill>
              </a:rPr>
              <a:t>ga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mi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2060"/>
                </a:solidFill>
              </a:rPr>
              <a:t>tin</a:t>
            </a:r>
            <a:r>
              <a:rPr lang="en-US" sz="4000" b="1" dirty="0"/>
              <a:t> = </a:t>
            </a:r>
            <a:r>
              <a:rPr lang="en-US" sz="4000" b="1" dirty="0" err="1"/>
              <a:t>gamitin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D02A8-6A00-7DC9-3522-8FF656FA65FB}"/>
              </a:ext>
            </a:extLst>
          </p:cNvPr>
          <p:cNvSpPr txBox="1"/>
          <p:nvPr/>
        </p:nvSpPr>
        <p:spPr>
          <a:xfrm>
            <a:off x="1997242" y="839027"/>
            <a:ext cx="138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06CC4-6A4B-57F5-DFC6-5B92327CB427}"/>
              </a:ext>
            </a:extLst>
          </p:cNvPr>
          <p:cNvSpPr txBox="1"/>
          <p:nvPr/>
        </p:nvSpPr>
        <p:spPr>
          <a:xfrm rot="10800000" flipV="1">
            <a:off x="7696199" y="792909"/>
            <a:ext cx="303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Gg</a:t>
            </a:r>
          </a:p>
        </p:txBody>
      </p:sp>
    </p:spTree>
    <p:extLst>
      <p:ext uri="{BB962C8B-B14F-4D97-AF65-F5344CB8AC3E}">
        <p14:creationId xmlns:p14="http://schemas.microsoft.com/office/powerpoint/2010/main" val="171525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2D933-8B91-045C-C1A0-A7BEAE49D4C4}"/>
              </a:ext>
            </a:extLst>
          </p:cNvPr>
          <p:cNvSpPr txBox="1"/>
          <p:nvPr/>
        </p:nvSpPr>
        <p:spPr>
          <a:xfrm>
            <a:off x="553451" y="1802382"/>
            <a:ext cx="51575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ha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nga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rin</a:t>
            </a:r>
            <a:r>
              <a:rPr lang="en-US" sz="4000" b="1" dirty="0"/>
              <a:t> = </a:t>
            </a:r>
            <a:r>
              <a:rPr lang="en-US" sz="4000" b="1" dirty="0" err="1"/>
              <a:t>hangarin</a:t>
            </a:r>
            <a:endParaRPr lang="en-US" sz="4000" b="1" dirty="0"/>
          </a:p>
          <a:p>
            <a:r>
              <a:rPr lang="en-US" sz="4000" b="1" dirty="0">
                <a:solidFill>
                  <a:srgbClr val="FF33CC"/>
                </a:solidFill>
              </a:rPr>
              <a:t>ha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33CC33"/>
                </a:solidFill>
              </a:rPr>
              <a:t>man</a:t>
            </a:r>
            <a:r>
              <a:rPr lang="en-US" sz="4000" b="1" dirty="0"/>
              <a:t>= </a:t>
            </a:r>
            <a:r>
              <a:rPr lang="en-US" sz="4000" b="1" dirty="0" err="1"/>
              <a:t>halaman</a:t>
            </a:r>
            <a:endParaRPr lang="en-US" sz="4000" b="1" dirty="0"/>
          </a:p>
          <a:p>
            <a:r>
              <a:rPr lang="en-US" sz="4000" b="1" dirty="0">
                <a:solidFill>
                  <a:srgbClr val="7030A0"/>
                </a:solidFill>
              </a:rPr>
              <a:t>ha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ba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2060"/>
                </a:solidFill>
              </a:rPr>
              <a:t>gat </a:t>
            </a:r>
            <a:r>
              <a:rPr lang="en-US" sz="4000" b="1" dirty="0"/>
              <a:t>= </a:t>
            </a:r>
            <a:r>
              <a:rPr lang="en-US" sz="4000" b="1" dirty="0" err="1"/>
              <a:t>habagat</a:t>
            </a:r>
            <a:endParaRPr lang="en-US" sz="4000" b="1" dirty="0"/>
          </a:p>
          <a:p>
            <a:r>
              <a:rPr lang="en-US" sz="4000" b="1" dirty="0">
                <a:solidFill>
                  <a:srgbClr val="33CC33"/>
                </a:solidFill>
              </a:rPr>
              <a:t>ha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33CC"/>
                </a:solidFill>
              </a:rPr>
              <a:t>lak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70C0"/>
                </a:solidFill>
              </a:rPr>
              <a:t>hak</a:t>
            </a:r>
            <a:r>
              <a:rPr lang="en-US" sz="4000" b="1" dirty="0"/>
              <a:t>= </a:t>
            </a:r>
            <a:r>
              <a:rPr lang="en-US" sz="4000" b="1" dirty="0" err="1"/>
              <a:t>halakhak</a:t>
            </a:r>
            <a:endParaRPr lang="en-US" sz="4000" b="1" dirty="0"/>
          </a:p>
          <a:p>
            <a:r>
              <a:rPr lang="en-US" sz="4000" b="1" dirty="0">
                <a:solidFill>
                  <a:srgbClr val="FF0000"/>
                </a:solidFill>
              </a:rPr>
              <a:t>hu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li-</a:t>
            </a:r>
            <a:r>
              <a:rPr lang="en-US" sz="4000" b="1" dirty="0" err="1">
                <a:solidFill>
                  <a:srgbClr val="00B050"/>
                </a:solidFill>
              </a:rPr>
              <a:t>hin</a:t>
            </a:r>
            <a:r>
              <a:rPr lang="en-US" sz="4000" b="1" dirty="0"/>
              <a:t>= </a:t>
            </a:r>
            <a:r>
              <a:rPr lang="en-US" sz="4000" b="1" dirty="0" err="1"/>
              <a:t>huliihn</a:t>
            </a:r>
            <a:endParaRPr lang="en-US" sz="4000" b="1" dirty="0"/>
          </a:p>
          <a:p>
            <a:r>
              <a:rPr lang="en-US" sz="4000" b="1" dirty="0">
                <a:solidFill>
                  <a:srgbClr val="00B050"/>
                </a:solidFill>
              </a:rPr>
              <a:t>ha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33CC"/>
                </a:solidFill>
              </a:rPr>
              <a:t>nga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F0"/>
                </a:solidFill>
              </a:rPr>
              <a:t>rin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/>
              <a:t>= </a:t>
            </a:r>
            <a:r>
              <a:rPr lang="en-US" sz="4000" b="1" dirty="0" err="1"/>
              <a:t>hangarin</a:t>
            </a:r>
            <a:endParaRPr lang="en-US" sz="4000" b="1" dirty="0"/>
          </a:p>
          <a:p>
            <a:r>
              <a:rPr lang="en-US" sz="4000" b="1" dirty="0">
                <a:solidFill>
                  <a:srgbClr val="00B0F0"/>
                </a:solidFill>
              </a:rPr>
              <a:t>hag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da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7030A0"/>
                </a:solidFill>
              </a:rPr>
              <a:t>nan</a:t>
            </a:r>
            <a:r>
              <a:rPr lang="en-US" sz="4000" b="1" dirty="0"/>
              <a:t>= </a:t>
            </a:r>
            <a:r>
              <a:rPr lang="en-US" sz="4000" b="1" dirty="0" err="1"/>
              <a:t>hagdanan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B36EA-581F-BB2B-5D4C-C5656FA22036}"/>
              </a:ext>
            </a:extLst>
          </p:cNvPr>
          <p:cNvSpPr txBox="1"/>
          <p:nvPr/>
        </p:nvSpPr>
        <p:spPr>
          <a:xfrm>
            <a:off x="6096000" y="1802381"/>
            <a:ext cx="6424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7030A0"/>
                </a:solidFill>
              </a:rPr>
              <a:t>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bi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gay </a:t>
            </a:r>
            <a:r>
              <a:rPr lang="en-US" sz="4000" b="1" dirty="0"/>
              <a:t>= </a:t>
            </a:r>
            <a:r>
              <a:rPr lang="en-US" sz="4000" b="1" dirty="0" err="1"/>
              <a:t>ibigay</a:t>
            </a:r>
            <a:endParaRPr lang="en-US" sz="4000" b="1" dirty="0"/>
          </a:p>
          <a:p>
            <a:r>
              <a:rPr lang="en-US" sz="4000" b="1" dirty="0" err="1">
                <a:solidFill>
                  <a:srgbClr val="00B050"/>
                </a:solidFill>
              </a:rPr>
              <a:t>i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ba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ling</a:t>
            </a:r>
            <a:r>
              <a:rPr lang="en-US" sz="4000" b="1" dirty="0"/>
              <a:t> = </a:t>
            </a:r>
            <a:r>
              <a:rPr lang="en-US" sz="4000" b="1" dirty="0" err="1"/>
              <a:t>ibaling</a:t>
            </a:r>
            <a:endParaRPr lang="en-US" sz="4000" b="1" dirty="0"/>
          </a:p>
          <a:p>
            <a:r>
              <a:rPr lang="en-US" sz="4000" b="1" dirty="0" err="1">
                <a:solidFill>
                  <a:srgbClr val="FF33CC"/>
                </a:solidFill>
              </a:rPr>
              <a:t>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33CC33"/>
                </a:solidFill>
              </a:rPr>
              <a:t>had</a:t>
            </a:r>
            <a:r>
              <a:rPr lang="en-US" sz="4000" b="1" dirty="0"/>
              <a:t> = </a:t>
            </a:r>
            <a:r>
              <a:rPr lang="en-US" sz="4000" b="1" dirty="0" err="1"/>
              <a:t>ilahad</a:t>
            </a:r>
            <a:endParaRPr lang="en-US" sz="4000" b="1" dirty="0"/>
          </a:p>
          <a:p>
            <a:r>
              <a:rPr lang="en-US" sz="4000" b="1" dirty="0" err="1">
                <a:solidFill>
                  <a:srgbClr val="33CC33"/>
                </a:solidFill>
              </a:rPr>
              <a:t>i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han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da</a:t>
            </a:r>
            <a:r>
              <a:rPr lang="en-US" sz="4000" b="1" dirty="0"/>
              <a:t> = </a:t>
            </a:r>
            <a:r>
              <a:rPr lang="en-US" sz="4000" b="1" dirty="0" err="1"/>
              <a:t>ihanda</a:t>
            </a:r>
            <a:endParaRPr lang="en-US" sz="4000" b="1" dirty="0"/>
          </a:p>
          <a:p>
            <a:r>
              <a:rPr lang="en-US" sz="4000" b="1" dirty="0" err="1">
                <a:solidFill>
                  <a:srgbClr val="00B0F0"/>
                </a:solidFill>
              </a:rPr>
              <a:t>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7030A0"/>
                </a:solidFill>
              </a:rPr>
              <a:t>bi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gin</a:t>
            </a:r>
            <a:r>
              <a:rPr lang="en-US" sz="4000" b="1" dirty="0"/>
              <a:t>= </a:t>
            </a:r>
            <a:r>
              <a:rPr lang="en-US" sz="4000" b="1" dirty="0" err="1"/>
              <a:t>ibigin</a:t>
            </a:r>
            <a:endParaRPr lang="en-US" sz="4000" b="1" dirty="0"/>
          </a:p>
          <a:p>
            <a:r>
              <a:rPr lang="en-US" sz="4000" b="1" dirty="0" err="1">
                <a:solidFill>
                  <a:srgbClr val="FF0000"/>
                </a:solidFill>
              </a:rPr>
              <a:t>i</a:t>
            </a:r>
            <a:r>
              <a:rPr lang="en-US" sz="4000" b="1" dirty="0" err="1"/>
              <a:t>-</a:t>
            </a:r>
            <a:r>
              <a:rPr lang="en-US" sz="4000" b="1" dirty="0" err="1">
                <a:solidFill>
                  <a:srgbClr val="0070C0"/>
                </a:solidFill>
              </a:rPr>
              <a:t>wa</a:t>
            </a:r>
            <a:r>
              <a:rPr lang="en-US" sz="4000" b="1" dirty="0" err="1"/>
              <a:t>-</a:t>
            </a:r>
            <a:r>
              <a:rPr lang="en-US" sz="4000" b="1" dirty="0" err="1">
                <a:solidFill>
                  <a:srgbClr val="0EC212"/>
                </a:solidFill>
              </a:rPr>
              <a:t>san</a:t>
            </a:r>
            <a:r>
              <a:rPr lang="en-US" sz="4000" b="1" dirty="0"/>
              <a:t>= </a:t>
            </a:r>
            <a:r>
              <a:rPr lang="en-US" sz="4000" b="1" dirty="0" err="1"/>
              <a:t>iwasan</a:t>
            </a:r>
            <a:endParaRPr lang="en-US" sz="4000" b="1" dirty="0"/>
          </a:p>
          <a:p>
            <a:r>
              <a:rPr lang="en-US" sz="4000" b="1" dirty="0" err="1">
                <a:solidFill>
                  <a:srgbClr val="FF33CC"/>
                </a:solidFill>
              </a:rPr>
              <a:t>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2060"/>
                </a:solidFill>
              </a:rPr>
              <a:t>ki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na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F0"/>
                </a:solidFill>
              </a:rPr>
              <a:t>tu</a:t>
            </a:r>
            <a:r>
              <a:rPr lang="en-US" sz="4000" b="1" dirty="0" err="1"/>
              <a:t>-</a:t>
            </a:r>
            <a:r>
              <a:rPr lang="en-US" sz="4000" b="1" dirty="0" err="1">
                <a:solidFill>
                  <a:srgbClr val="0EC212"/>
                </a:solidFill>
              </a:rPr>
              <a:t>wa</a:t>
            </a:r>
            <a:r>
              <a:rPr lang="en-US" sz="4000" b="1" dirty="0"/>
              <a:t> = </a:t>
            </a:r>
            <a:r>
              <a:rPr lang="en-US" sz="4000" b="1" dirty="0" err="1"/>
              <a:t>ikinatuwa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787F2-C97B-9B2C-6064-F2A4F5F5C580}"/>
              </a:ext>
            </a:extLst>
          </p:cNvPr>
          <p:cNvSpPr txBox="1"/>
          <p:nvPr/>
        </p:nvSpPr>
        <p:spPr>
          <a:xfrm>
            <a:off x="1997241" y="654413"/>
            <a:ext cx="135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Hh</a:t>
            </a:r>
            <a:endParaRPr lang="en-US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0D863-ADA8-D2AD-0CBE-D54CD7B7E60C}"/>
              </a:ext>
            </a:extLst>
          </p:cNvPr>
          <p:cNvSpPr txBox="1"/>
          <p:nvPr/>
        </p:nvSpPr>
        <p:spPr>
          <a:xfrm>
            <a:off x="7283116" y="654412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Ii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4592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49EA0-FB8D-7EFE-F619-5C05D12419CA}"/>
              </a:ext>
            </a:extLst>
          </p:cNvPr>
          <p:cNvSpPr txBox="1"/>
          <p:nvPr/>
        </p:nvSpPr>
        <p:spPr>
          <a:xfrm>
            <a:off x="1917030" y="720566"/>
            <a:ext cx="889535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     Ang </a:t>
            </a:r>
            <a:r>
              <a:rPr lang="en-US" sz="5400" b="1" dirty="0" err="1"/>
              <a:t>aking</a:t>
            </a:r>
            <a:r>
              <a:rPr lang="en-US" sz="5400" b="1" dirty="0"/>
              <a:t> </a:t>
            </a:r>
            <a:r>
              <a:rPr lang="en-US" sz="5400" b="1" dirty="0" err="1"/>
              <a:t>alagang</a:t>
            </a:r>
            <a:r>
              <a:rPr lang="en-US" sz="5400" b="1" dirty="0"/>
              <a:t> Aso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3200" b="1" dirty="0"/>
              <a:t>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</a:t>
            </a:r>
            <a:r>
              <a:rPr lang="en-US" sz="3200" b="1" dirty="0"/>
              <a:t> </a:t>
            </a:r>
            <a:r>
              <a:rPr lang="en-US" sz="3200" b="1" dirty="0" err="1"/>
              <a:t>alaga</a:t>
            </a:r>
            <a:r>
              <a:rPr lang="en-US" sz="3200" b="1" dirty="0"/>
              <a:t> </a:t>
            </a:r>
            <a:r>
              <a:rPr lang="en-US" sz="3200" b="1" dirty="0" err="1"/>
              <a:t>akong</a:t>
            </a:r>
            <a:r>
              <a:rPr lang="en-US" sz="3200" b="1" dirty="0"/>
              <a:t> </a:t>
            </a:r>
            <a:r>
              <a:rPr lang="en-US" sz="3200" b="1" dirty="0" err="1"/>
              <a:t>aso</a:t>
            </a:r>
            <a:r>
              <a:rPr lang="en-US" sz="3200" b="1" dirty="0"/>
              <a:t>. Ang </a:t>
            </a:r>
            <a:r>
              <a:rPr lang="en-US" sz="3200" b="1" dirty="0" err="1"/>
              <a:t>pangalan</a:t>
            </a:r>
            <a:r>
              <a:rPr lang="en-US" sz="3200" b="1" dirty="0"/>
              <a:t> </a:t>
            </a:r>
            <a:r>
              <a:rPr lang="en-US" sz="3200" b="1" dirty="0" err="1"/>
              <a:t>niya</a:t>
            </a:r>
            <a:r>
              <a:rPr lang="en-US" sz="3200" b="1" dirty="0"/>
              <a:t> ay </a:t>
            </a:r>
            <a:r>
              <a:rPr lang="en-US" sz="3200" b="1" dirty="0" err="1"/>
              <a:t>bantay</a:t>
            </a:r>
            <a:r>
              <a:rPr lang="en-US" sz="3200" b="1" dirty="0"/>
              <a:t>.</a:t>
            </a:r>
          </a:p>
          <a:p>
            <a:r>
              <a:rPr lang="en-US" sz="3200" b="1" dirty="0"/>
              <a:t>Si Bantay ay </a:t>
            </a:r>
            <a:r>
              <a:rPr lang="en-US" sz="3200" b="1" dirty="0" err="1"/>
              <a:t>kulay</a:t>
            </a:r>
            <a:r>
              <a:rPr lang="en-US" sz="3200" b="1" dirty="0"/>
              <a:t> </a:t>
            </a:r>
            <a:r>
              <a:rPr lang="en-US" sz="3200" b="1" dirty="0" err="1"/>
              <a:t>kayumanggi</a:t>
            </a:r>
            <a:r>
              <a:rPr lang="en-US" sz="3200" b="1" dirty="0"/>
              <a:t>. </a:t>
            </a:r>
            <a:r>
              <a:rPr lang="en-US" sz="3200" b="1" dirty="0" err="1"/>
              <a:t>Mahilig</a:t>
            </a:r>
            <a:r>
              <a:rPr lang="en-US" sz="3200" b="1" dirty="0"/>
              <a:t> </a:t>
            </a:r>
            <a:r>
              <a:rPr lang="en-US" sz="3200" b="1" dirty="0" err="1"/>
              <a:t>siyang</a:t>
            </a:r>
            <a:r>
              <a:rPr lang="en-US" sz="3200" b="1" dirty="0"/>
              <a:t> </a:t>
            </a:r>
            <a:r>
              <a:rPr lang="en-US" sz="3200" b="1" dirty="0" err="1"/>
              <a:t>tumakbo</a:t>
            </a:r>
            <a:r>
              <a:rPr lang="en-US" sz="3200" b="1" dirty="0"/>
              <a:t> at </a:t>
            </a:r>
            <a:r>
              <a:rPr lang="en-US" sz="3200" b="1" dirty="0" err="1"/>
              <a:t>maglaro</a:t>
            </a:r>
            <a:r>
              <a:rPr lang="en-US" sz="3200" b="1" dirty="0"/>
              <a:t> </a:t>
            </a:r>
            <a:r>
              <a:rPr lang="en-US" sz="3200" b="1" dirty="0" err="1"/>
              <a:t>sa</a:t>
            </a:r>
            <a:r>
              <a:rPr lang="en-US" sz="3200" b="1" dirty="0"/>
              <a:t> </a:t>
            </a:r>
            <a:r>
              <a:rPr lang="en-US" sz="3200" b="1" dirty="0" err="1"/>
              <a:t>bakuran</a:t>
            </a:r>
            <a:r>
              <a:rPr lang="en-US" sz="3200" b="1" dirty="0"/>
              <a:t>.</a:t>
            </a:r>
          </a:p>
          <a:p>
            <a:r>
              <a:rPr lang="en-US" sz="3200" b="1" dirty="0" err="1"/>
              <a:t>Tuwing</a:t>
            </a:r>
            <a:r>
              <a:rPr lang="en-US" sz="3200" b="1" dirty="0"/>
              <a:t> </a:t>
            </a:r>
            <a:r>
              <a:rPr lang="en-US" sz="3200" b="1" dirty="0" err="1"/>
              <a:t>umaga</a:t>
            </a:r>
            <a:r>
              <a:rPr lang="en-US" sz="3200" b="1" dirty="0"/>
              <a:t>, </a:t>
            </a:r>
            <a:r>
              <a:rPr lang="en-US" sz="3200" b="1" dirty="0" err="1"/>
              <a:t>sinasamahan</a:t>
            </a:r>
            <a:r>
              <a:rPr lang="en-US" sz="3200" b="1" dirty="0"/>
              <a:t> </a:t>
            </a:r>
            <a:r>
              <a:rPr lang="en-US" sz="3200" b="1" dirty="0" err="1"/>
              <a:t>niya</a:t>
            </a:r>
            <a:r>
              <a:rPr lang="en-US" sz="3200" b="1" dirty="0"/>
              <a:t> </a:t>
            </a:r>
            <a:r>
              <a:rPr lang="en-US" sz="3200" b="1" dirty="0" err="1"/>
              <a:t>ako</a:t>
            </a:r>
            <a:r>
              <a:rPr lang="en-US" sz="3200" b="1" dirty="0"/>
              <a:t> </a:t>
            </a:r>
            <a:r>
              <a:rPr lang="en-US" sz="3200" b="1" dirty="0" err="1"/>
              <a:t>papunta</a:t>
            </a:r>
            <a:r>
              <a:rPr lang="en-US" sz="3200" b="1" dirty="0"/>
              <a:t> </a:t>
            </a:r>
            <a:r>
              <a:rPr lang="en-US" sz="3200" b="1" dirty="0" err="1"/>
              <a:t>sa</a:t>
            </a:r>
            <a:r>
              <a:rPr lang="en-US" sz="3200" b="1" dirty="0"/>
              <a:t> </a:t>
            </a:r>
            <a:r>
              <a:rPr lang="en-US" sz="3200" b="1" dirty="0" err="1"/>
              <a:t>paaralan</a:t>
            </a:r>
            <a:r>
              <a:rPr lang="en-US" sz="3200" b="1" dirty="0"/>
              <a:t>. </a:t>
            </a:r>
            <a:r>
              <a:rPr lang="en-US" sz="3200" b="1" dirty="0" err="1"/>
              <a:t>Tuwang-tuwa</a:t>
            </a:r>
            <a:r>
              <a:rPr lang="en-US" sz="3200" b="1" dirty="0"/>
              <a:t> </a:t>
            </a:r>
            <a:r>
              <a:rPr lang="en-US" sz="3200" b="1" dirty="0" err="1"/>
              <a:t>ako</a:t>
            </a:r>
            <a:r>
              <a:rPr lang="en-US" sz="3200" b="1" dirty="0"/>
              <a:t> </a:t>
            </a:r>
            <a:r>
              <a:rPr lang="en-US" sz="3200" b="1" dirty="0" err="1"/>
              <a:t>kapag</a:t>
            </a:r>
            <a:r>
              <a:rPr lang="en-US" sz="3200" b="1" dirty="0"/>
              <a:t> </a:t>
            </a:r>
            <a:r>
              <a:rPr lang="en-US" sz="3200" b="1" dirty="0" err="1"/>
              <a:t>nakikita</a:t>
            </a:r>
            <a:r>
              <a:rPr lang="en-US" sz="3200" b="1" dirty="0"/>
              <a:t> ko </a:t>
            </a:r>
            <a:r>
              <a:rPr lang="en-US" sz="3200" b="1" dirty="0" err="1"/>
              <a:t>siyang</a:t>
            </a:r>
            <a:r>
              <a:rPr lang="en-US" sz="3200" b="1" dirty="0"/>
              <a:t> </a:t>
            </a:r>
            <a:r>
              <a:rPr lang="en-US" sz="3200" b="1" dirty="0" err="1"/>
              <a:t>kumakaway</a:t>
            </a:r>
            <a:r>
              <a:rPr lang="en-US" sz="3200" b="1" dirty="0"/>
              <a:t> </a:t>
            </a:r>
            <a:r>
              <a:rPr lang="en-US" sz="3200" b="1" dirty="0" err="1"/>
              <a:t>gamit</a:t>
            </a:r>
            <a:r>
              <a:rPr lang="en-US" sz="3200" b="1" dirty="0"/>
              <a:t> ang </a:t>
            </a:r>
            <a:r>
              <a:rPr lang="en-US" sz="3200" b="1" dirty="0" err="1"/>
              <a:t>buntot</a:t>
            </a:r>
            <a:r>
              <a:rPr lang="en-US" sz="3200" b="1" dirty="0"/>
              <a:t> </a:t>
            </a:r>
            <a:r>
              <a:rPr lang="en-US" sz="3200" b="1" dirty="0" err="1"/>
              <a:t>niya</a:t>
            </a:r>
            <a:r>
              <a:rPr lang="en-US" sz="3200" b="1" dirty="0"/>
              <a:t>.</a:t>
            </a:r>
          </a:p>
          <a:p>
            <a:r>
              <a:rPr lang="en-US" sz="3200" b="1" dirty="0"/>
              <a:t>Mahal </a:t>
            </a:r>
            <a:r>
              <a:rPr lang="en-US" sz="3200" b="1" dirty="0" err="1"/>
              <a:t>na</a:t>
            </a:r>
            <a:r>
              <a:rPr lang="en-US" sz="3200" b="1" dirty="0"/>
              <a:t> mahal ko </a:t>
            </a:r>
            <a:r>
              <a:rPr lang="en-US" sz="3200" b="1" dirty="0" err="1"/>
              <a:t>si</a:t>
            </a:r>
            <a:r>
              <a:rPr lang="en-US" sz="3200" b="1" dirty="0"/>
              <a:t> </a:t>
            </a:r>
            <a:r>
              <a:rPr lang="en-US" sz="3200" b="1" dirty="0" err="1"/>
              <a:t>bantay</a:t>
            </a:r>
            <a:r>
              <a:rPr lang="en-US" sz="3200" b="1" dirty="0"/>
              <a:t>.</a:t>
            </a:r>
          </a:p>
          <a:p>
            <a:r>
              <a:rPr lang="en-US" sz="3200" b="1" dirty="0"/>
              <a:t>Siya ay </a:t>
            </a:r>
            <a:r>
              <a:rPr lang="en-US" sz="3200" b="1" dirty="0" err="1"/>
              <a:t>matalino</a:t>
            </a:r>
            <a:r>
              <a:rPr lang="en-US" sz="3200" b="1" dirty="0"/>
              <a:t> at </a:t>
            </a:r>
            <a:r>
              <a:rPr lang="en-US" sz="3200" b="1" dirty="0" err="1"/>
              <a:t>mabai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653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829B5-36C7-5307-5272-9002F40B9D1C}"/>
              </a:ext>
            </a:extLst>
          </p:cNvPr>
          <p:cNvSpPr txBox="1"/>
          <p:nvPr/>
        </p:nvSpPr>
        <p:spPr>
          <a:xfrm>
            <a:off x="393033" y="1868903"/>
            <a:ext cx="48206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F0"/>
                </a:solidFill>
              </a:rPr>
              <a:t>ba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33CC"/>
                </a:solidFill>
              </a:rPr>
              <a:t>han</a:t>
            </a:r>
            <a:r>
              <a:rPr lang="en-US" sz="4000" b="1" dirty="0"/>
              <a:t> = </a:t>
            </a:r>
            <a:r>
              <a:rPr lang="en-US" sz="4000" b="1" dirty="0" err="1"/>
              <a:t>labahan</a:t>
            </a:r>
            <a:endParaRPr lang="en-US" sz="4000" b="1" dirty="0"/>
          </a:p>
          <a:p>
            <a:r>
              <a:rPr lang="en-US" sz="4000" b="1" dirty="0">
                <a:solidFill>
                  <a:srgbClr val="FF33CC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70C0"/>
                </a:solidFill>
              </a:rPr>
              <a:t>mok</a:t>
            </a:r>
            <a:r>
              <a:rPr lang="en-US" sz="4000" b="1" dirty="0"/>
              <a:t> = </a:t>
            </a:r>
            <a:r>
              <a:rPr lang="en-US" sz="4000" b="1" dirty="0" err="1"/>
              <a:t>lamok</a:t>
            </a:r>
            <a:endParaRPr lang="en-US" sz="4000" b="1" dirty="0"/>
          </a:p>
          <a:p>
            <a:r>
              <a:rPr lang="en-US" sz="4000" b="1" dirty="0">
                <a:solidFill>
                  <a:srgbClr val="0070C0"/>
                </a:solidFill>
              </a:rPr>
              <a:t>li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nga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yin</a:t>
            </a:r>
            <a:r>
              <a:rPr lang="en-US" sz="4000" b="1" dirty="0"/>
              <a:t> = </a:t>
            </a:r>
            <a:r>
              <a:rPr lang="en-US" sz="4000" b="1" dirty="0" err="1"/>
              <a:t>lingayin</a:t>
            </a:r>
            <a:endParaRPr lang="en-US" sz="4000" b="1" dirty="0"/>
          </a:p>
          <a:p>
            <a:r>
              <a:rPr lang="en-US" sz="4000" b="1" dirty="0">
                <a:solidFill>
                  <a:srgbClr val="33CC33"/>
                </a:solidFill>
              </a:rPr>
              <a:t>li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F0"/>
                </a:solidFill>
              </a:rPr>
              <a:t>sa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nin</a:t>
            </a:r>
            <a:r>
              <a:rPr lang="en-US" sz="4000" b="1" dirty="0"/>
              <a:t> =</a:t>
            </a:r>
            <a:r>
              <a:rPr lang="en-US" sz="4000" b="1" dirty="0" err="1"/>
              <a:t>lisanin</a:t>
            </a:r>
            <a:endParaRPr lang="en-US" sz="4000" b="1" dirty="0"/>
          </a:p>
          <a:p>
            <a:r>
              <a:rPr lang="en-US" sz="4000" b="1" dirty="0" err="1">
                <a:solidFill>
                  <a:srgbClr val="00B0F0"/>
                </a:solidFill>
              </a:rPr>
              <a:t>lu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mu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7030A0"/>
                </a:solidFill>
              </a:rPr>
              <a:t>bog</a:t>
            </a:r>
            <a:r>
              <a:rPr lang="en-US" sz="4000" b="1" dirty="0"/>
              <a:t> = </a:t>
            </a:r>
            <a:r>
              <a:rPr lang="en-US" sz="4000" b="1" dirty="0" err="1"/>
              <a:t>lumubog</a:t>
            </a:r>
            <a:endParaRPr lang="en-US" sz="4000" b="1" dirty="0"/>
          </a:p>
          <a:p>
            <a:r>
              <a:rPr lang="en-US" sz="4000" b="1" dirty="0">
                <a:solidFill>
                  <a:srgbClr val="7030A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ha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33CC33"/>
                </a:solidFill>
              </a:rPr>
              <a:t>tan</a:t>
            </a:r>
            <a:r>
              <a:rPr lang="en-US" sz="4000" b="1" dirty="0"/>
              <a:t> = </a:t>
            </a:r>
            <a:r>
              <a:rPr lang="en-US" sz="4000" b="1" dirty="0" err="1"/>
              <a:t>lahatan</a:t>
            </a:r>
            <a:endParaRPr lang="en-US" sz="4000" b="1" dirty="0"/>
          </a:p>
          <a:p>
            <a:r>
              <a:rPr lang="en-US" sz="4000" b="1" dirty="0">
                <a:solidFill>
                  <a:srgbClr val="FF000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33CC33"/>
                </a:solidFill>
              </a:rPr>
              <a:t>ki</a:t>
            </a:r>
            <a:r>
              <a:rPr lang="en-US" sz="4000" b="1" dirty="0"/>
              <a:t> = </a:t>
            </a:r>
            <a:r>
              <a:rPr lang="en-US" sz="4000" b="1" dirty="0" err="1"/>
              <a:t>lalaki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2EEE0-74C6-419F-EBF6-CDC4A8F45B6C}"/>
              </a:ext>
            </a:extLst>
          </p:cNvPr>
          <p:cNvSpPr txBox="1"/>
          <p:nvPr/>
        </p:nvSpPr>
        <p:spPr>
          <a:xfrm>
            <a:off x="5422233" y="1868903"/>
            <a:ext cx="71708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3CC33"/>
                </a:solidFill>
              </a:rPr>
              <a:t>ma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ma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ma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7030A0"/>
                </a:solidFill>
              </a:rPr>
              <a:t>yan</a:t>
            </a:r>
            <a:r>
              <a:rPr lang="en-US" sz="4000" b="1" dirty="0"/>
              <a:t> =</a:t>
            </a:r>
            <a:r>
              <a:rPr lang="en-US" sz="4000" b="1" dirty="0" err="1"/>
              <a:t>mamamayan</a:t>
            </a:r>
            <a:endParaRPr lang="en-US" sz="4000" b="1" dirty="0"/>
          </a:p>
          <a:p>
            <a:r>
              <a:rPr lang="en-US" sz="4000" b="1" dirty="0">
                <a:solidFill>
                  <a:srgbClr val="7030A0"/>
                </a:solidFill>
              </a:rPr>
              <a:t>ma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ya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man</a:t>
            </a:r>
            <a:r>
              <a:rPr lang="en-US" sz="4000" b="1" dirty="0"/>
              <a:t> = </a:t>
            </a:r>
            <a:r>
              <a:rPr lang="en-US" sz="4000" b="1" dirty="0" err="1"/>
              <a:t>mayaman</a:t>
            </a:r>
            <a:endParaRPr lang="en-US" sz="4000" b="1" dirty="0"/>
          </a:p>
          <a:p>
            <a:r>
              <a:rPr lang="en-US" sz="4000" b="1" dirty="0">
                <a:solidFill>
                  <a:srgbClr val="FF0000"/>
                </a:solidFill>
              </a:rPr>
              <a:t>ma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sim</a:t>
            </a:r>
            <a:r>
              <a:rPr lang="en-US" sz="4000" b="1" dirty="0"/>
              <a:t> = </a:t>
            </a:r>
            <a:r>
              <a:rPr lang="en-US" sz="4000" b="1" dirty="0" err="1"/>
              <a:t>maasim</a:t>
            </a:r>
            <a:endParaRPr lang="en-US" sz="4000" b="1" dirty="0"/>
          </a:p>
          <a:p>
            <a:r>
              <a:rPr lang="en-US" sz="4000" b="1" dirty="0">
                <a:solidFill>
                  <a:srgbClr val="FF33CC"/>
                </a:solidFill>
              </a:rPr>
              <a:t>ma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lam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EC212"/>
                </a:solidFill>
              </a:rPr>
              <a:t>bing</a:t>
            </a:r>
            <a:r>
              <a:rPr lang="en-US" sz="4000" b="1" dirty="0"/>
              <a:t>= </a:t>
            </a:r>
            <a:r>
              <a:rPr lang="en-US" sz="4000" b="1" dirty="0" err="1"/>
              <a:t>malambing</a:t>
            </a:r>
            <a:endParaRPr lang="en-US" sz="4000" b="1" dirty="0"/>
          </a:p>
          <a:p>
            <a:r>
              <a:rPr lang="en-US" sz="4000" b="1" dirty="0">
                <a:solidFill>
                  <a:srgbClr val="0EC212"/>
                </a:solidFill>
              </a:rPr>
              <a:t>ma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33CC"/>
                </a:solidFill>
              </a:rPr>
              <a:t>si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nop</a:t>
            </a:r>
            <a:r>
              <a:rPr lang="en-US" sz="4000" b="1" dirty="0"/>
              <a:t> = </a:t>
            </a:r>
            <a:r>
              <a:rPr lang="en-US" sz="4000" b="1" dirty="0" err="1"/>
              <a:t>masinop</a:t>
            </a:r>
            <a:endParaRPr lang="en-US" sz="4000" b="1" dirty="0"/>
          </a:p>
          <a:p>
            <a:r>
              <a:rPr lang="en-US" sz="4000" b="1" dirty="0">
                <a:solidFill>
                  <a:srgbClr val="7030A0"/>
                </a:solidFill>
              </a:rPr>
              <a:t>ma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EC212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ki </a:t>
            </a:r>
            <a:r>
              <a:rPr lang="en-US" sz="4000" b="1" dirty="0"/>
              <a:t>= Malaki</a:t>
            </a:r>
          </a:p>
          <a:p>
            <a:r>
              <a:rPr lang="en-US" sz="4000" b="1" dirty="0">
                <a:solidFill>
                  <a:srgbClr val="00B0F0"/>
                </a:solidFill>
              </a:rPr>
              <a:t>ma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li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70C0"/>
                </a:solidFill>
              </a:rPr>
              <a:t>ga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7030A0"/>
                </a:solidFill>
              </a:rPr>
              <a:t>ya</a:t>
            </a:r>
            <a:r>
              <a:rPr lang="en-US" sz="4000" b="1" dirty="0"/>
              <a:t> = </a:t>
            </a:r>
            <a:r>
              <a:rPr lang="en-US" sz="4000" b="1" dirty="0" err="1"/>
              <a:t>maligaya</a:t>
            </a:r>
            <a:endParaRPr lang="en-US" sz="4000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2B541-9C50-D88C-CAAC-345686964727}"/>
              </a:ext>
            </a:extLst>
          </p:cNvPr>
          <p:cNvSpPr txBox="1"/>
          <p:nvPr/>
        </p:nvSpPr>
        <p:spPr>
          <a:xfrm>
            <a:off x="1732547" y="587892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Ll</a:t>
            </a:r>
            <a:endParaRPr lang="en-US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C8B54-6800-99CC-CBB7-EF489204D2C6}"/>
              </a:ext>
            </a:extLst>
          </p:cNvPr>
          <p:cNvSpPr txBox="1"/>
          <p:nvPr/>
        </p:nvSpPr>
        <p:spPr>
          <a:xfrm>
            <a:off x="7010398" y="587891"/>
            <a:ext cx="1540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Mm</a:t>
            </a:r>
          </a:p>
        </p:txBody>
      </p:sp>
    </p:spTree>
    <p:extLst>
      <p:ext uri="{BB962C8B-B14F-4D97-AF65-F5344CB8AC3E}">
        <p14:creationId xmlns:p14="http://schemas.microsoft.com/office/powerpoint/2010/main" val="79675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4FDCC-114D-8590-F05D-9E7517934149}"/>
              </a:ext>
            </a:extLst>
          </p:cNvPr>
          <p:cNvSpPr txBox="1"/>
          <p:nvPr/>
        </p:nvSpPr>
        <p:spPr>
          <a:xfrm>
            <a:off x="794083" y="1732547"/>
            <a:ext cx="47885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nag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F0"/>
                </a:solidFill>
              </a:rPr>
              <a:t>ba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92D050"/>
                </a:solidFill>
              </a:rPr>
              <a:t>sa</a:t>
            </a:r>
            <a:r>
              <a:rPr lang="en-US" sz="4000" b="1" dirty="0"/>
              <a:t> = </a:t>
            </a:r>
            <a:r>
              <a:rPr lang="en-US" sz="4000" b="1" dirty="0" err="1"/>
              <a:t>nagbasa</a:t>
            </a:r>
            <a:endParaRPr lang="en-US" sz="4000" b="1" dirty="0"/>
          </a:p>
          <a:p>
            <a:r>
              <a:rPr lang="en-US" sz="4000" b="1" dirty="0">
                <a:solidFill>
                  <a:srgbClr val="FF33CC"/>
                </a:solidFill>
              </a:rPr>
              <a:t>nag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70C0"/>
                </a:solidFill>
              </a:rPr>
              <a:t>lu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7030A0"/>
                </a:solidFill>
              </a:rPr>
              <a:t>to</a:t>
            </a:r>
            <a:r>
              <a:rPr lang="en-US" sz="4000" b="1" dirty="0"/>
              <a:t> = </a:t>
            </a:r>
            <a:r>
              <a:rPr lang="en-US" sz="4000" b="1" dirty="0" err="1"/>
              <a:t>nagluto</a:t>
            </a:r>
            <a:endParaRPr lang="en-US" sz="4000" b="1" dirty="0"/>
          </a:p>
          <a:p>
            <a:r>
              <a:rPr lang="en-US" sz="4000" b="1" dirty="0">
                <a:solidFill>
                  <a:srgbClr val="00B0F0"/>
                </a:solidFill>
              </a:rPr>
              <a:t>nag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33CC"/>
                </a:solidFill>
              </a:rPr>
              <a:t>ba</a:t>
            </a:r>
            <a:r>
              <a:rPr lang="en-US" sz="4000" b="1" dirty="0"/>
              <a:t> =</a:t>
            </a:r>
            <a:r>
              <a:rPr lang="en-US" sz="4000" b="1" dirty="0" err="1"/>
              <a:t>naglaba</a:t>
            </a:r>
            <a:endParaRPr lang="en-US" sz="4000" b="1" dirty="0"/>
          </a:p>
          <a:p>
            <a:r>
              <a:rPr lang="en-US" sz="4000" b="1" dirty="0" err="1">
                <a:solidFill>
                  <a:srgbClr val="92D050"/>
                </a:solidFill>
              </a:rPr>
              <a:t>na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hu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log</a:t>
            </a:r>
            <a:r>
              <a:rPr lang="en-US" sz="4000" b="1" dirty="0"/>
              <a:t> = </a:t>
            </a:r>
            <a:r>
              <a:rPr lang="en-US" sz="4000" b="1" dirty="0" err="1"/>
              <a:t>nahulog</a:t>
            </a:r>
            <a:endParaRPr lang="en-US" sz="4000" b="1" dirty="0"/>
          </a:p>
          <a:p>
            <a:r>
              <a:rPr lang="en-US" sz="4000" b="1" dirty="0">
                <a:solidFill>
                  <a:srgbClr val="7030A0"/>
                </a:solidFill>
              </a:rPr>
              <a:t>nag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33CC33"/>
                </a:solidFill>
              </a:rPr>
              <a:t>pa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33CC"/>
                </a:solidFill>
              </a:rPr>
              <a:t>sa</a:t>
            </a:r>
            <a:r>
              <a:rPr lang="en-US" sz="4000" b="1" dirty="0"/>
              <a:t> = </a:t>
            </a:r>
            <a:r>
              <a:rPr lang="en-US" sz="4000" b="1" dirty="0" err="1"/>
              <a:t>nagpasa</a:t>
            </a:r>
            <a:endParaRPr lang="en-US" sz="4000" b="1" dirty="0"/>
          </a:p>
          <a:p>
            <a:r>
              <a:rPr lang="en-US" sz="4000" b="1" dirty="0" err="1">
                <a:solidFill>
                  <a:srgbClr val="00B050"/>
                </a:solidFill>
              </a:rPr>
              <a:t>na</a:t>
            </a:r>
            <a:r>
              <a:rPr lang="en-US" sz="4000" b="1" dirty="0" err="1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su</a:t>
            </a:r>
            <a:r>
              <a:rPr lang="en-US" sz="4000" b="1" dirty="0" err="1"/>
              <a:t>-</a:t>
            </a:r>
            <a:r>
              <a:rPr lang="en-US" sz="4000" b="1" dirty="0" err="1">
                <a:solidFill>
                  <a:srgbClr val="FF33CC"/>
                </a:solidFill>
              </a:rPr>
              <a:t>nog</a:t>
            </a:r>
            <a:r>
              <a:rPr lang="en-US" sz="4000" b="1" dirty="0"/>
              <a:t> = </a:t>
            </a:r>
            <a:r>
              <a:rPr lang="en-US" sz="4000" b="1" dirty="0" err="1"/>
              <a:t>nasunog</a:t>
            </a:r>
            <a:endParaRPr lang="en-US" sz="4000" b="1" dirty="0"/>
          </a:p>
          <a:p>
            <a:r>
              <a:rPr lang="en-US" sz="4000" b="1" dirty="0" err="1">
                <a:solidFill>
                  <a:srgbClr val="00B0F0"/>
                </a:solidFill>
              </a:rPr>
              <a:t>na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EC212"/>
                </a:solidFill>
              </a:rPr>
              <a:t>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la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la</a:t>
            </a:r>
            <a:r>
              <a:rPr lang="en-US" sz="4000" b="1" dirty="0"/>
              <a:t> = </a:t>
            </a:r>
            <a:r>
              <a:rPr lang="en-US" sz="4000" b="1" dirty="0" err="1"/>
              <a:t>naalala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59DC7-88C4-59FE-33BA-B34A350A9829}"/>
              </a:ext>
            </a:extLst>
          </p:cNvPr>
          <p:cNvSpPr txBox="1"/>
          <p:nvPr/>
        </p:nvSpPr>
        <p:spPr>
          <a:xfrm>
            <a:off x="5919537" y="1732547"/>
            <a:ext cx="55906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mil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00B050"/>
                </a:solidFill>
              </a:rPr>
              <a:t>ya</a:t>
            </a:r>
            <a:r>
              <a:rPr lang="en-US" sz="4000" b="1" dirty="0"/>
              <a:t> = </a:t>
            </a:r>
            <a:r>
              <a:rPr lang="en-US" sz="4000" b="1" dirty="0" err="1"/>
              <a:t>pamilya</a:t>
            </a:r>
            <a:endParaRPr lang="en-US" sz="4000" b="1" dirty="0"/>
          </a:p>
          <a:p>
            <a:r>
              <a:rPr lang="en-US" sz="4000" b="1" dirty="0">
                <a:solidFill>
                  <a:srgbClr val="00B050"/>
                </a:solidFill>
              </a:rPr>
              <a:t>pa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mi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2060"/>
                </a:solidFill>
              </a:rPr>
              <a:t>li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han</a:t>
            </a:r>
            <a:r>
              <a:rPr lang="en-US" sz="4000" b="1" dirty="0"/>
              <a:t> = </a:t>
            </a:r>
            <a:r>
              <a:rPr lang="en-US" sz="4000" b="1" dirty="0" err="1"/>
              <a:t>pamilihan</a:t>
            </a:r>
            <a:endParaRPr lang="en-US" sz="4000" b="1" dirty="0"/>
          </a:p>
          <a:p>
            <a:r>
              <a:rPr lang="en-US" sz="4000" b="1" dirty="0">
                <a:solidFill>
                  <a:srgbClr val="00B0F0"/>
                </a:solidFill>
              </a:rPr>
              <a:t>pa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50"/>
                </a:solidFill>
              </a:rPr>
              <a:t>li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gid</a:t>
            </a:r>
            <a:r>
              <a:rPr lang="en-US" sz="4000" b="1" dirty="0"/>
              <a:t> = </a:t>
            </a:r>
            <a:r>
              <a:rPr lang="en-US" sz="4000" b="1" dirty="0" err="1"/>
              <a:t>paligid</a:t>
            </a:r>
            <a:endParaRPr lang="en-US" sz="4000" b="1" dirty="0"/>
          </a:p>
          <a:p>
            <a:r>
              <a:rPr lang="en-US" sz="4000" b="1" dirty="0" err="1">
                <a:solidFill>
                  <a:srgbClr val="FF33CC"/>
                </a:solidFill>
              </a:rPr>
              <a:t>pag</a:t>
            </a:r>
            <a:r>
              <a:rPr lang="en-US" sz="4000" b="1" dirty="0" err="1"/>
              <a:t>-</a:t>
            </a:r>
            <a:r>
              <a:rPr lang="en-US" sz="4000" b="1" dirty="0" err="1">
                <a:solidFill>
                  <a:srgbClr val="33CC33"/>
                </a:solidFill>
              </a:rPr>
              <a:t>su</a:t>
            </a:r>
            <a:r>
              <a:rPr lang="en-US" sz="4000" b="1" dirty="0" err="1"/>
              <a:t>-</a:t>
            </a:r>
            <a:r>
              <a:rPr lang="en-US" sz="4000" b="1" dirty="0" err="1">
                <a:solidFill>
                  <a:srgbClr val="FF0000"/>
                </a:solidFill>
              </a:rPr>
              <a:t>lat</a:t>
            </a:r>
            <a:r>
              <a:rPr lang="en-US" sz="4000" b="1" dirty="0"/>
              <a:t> = </a:t>
            </a:r>
            <a:r>
              <a:rPr lang="en-US" sz="4000" b="1" dirty="0" err="1"/>
              <a:t>pagsulat</a:t>
            </a:r>
            <a:endParaRPr lang="en-US" sz="4000" b="1" dirty="0"/>
          </a:p>
          <a:p>
            <a:r>
              <a:rPr lang="en-US" sz="4000" b="1" dirty="0" err="1">
                <a:solidFill>
                  <a:srgbClr val="7030A0"/>
                </a:solidFill>
              </a:rPr>
              <a:t>pag</a:t>
            </a:r>
            <a:r>
              <a:rPr lang="en-US" sz="4000" b="1" dirty="0"/>
              <a:t>-</a:t>
            </a:r>
            <a:r>
              <a:rPr lang="en-US" sz="4000" b="1" dirty="0" err="1">
                <a:solidFill>
                  <a:srgbClr val="33CC33"/>
                </a:solidFill>
              </a:rPr>
              <a:t>tu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B0F0"/>
                </a:solidFill>
              </a:rPr>
              <a:t>log</a:t>
            </a:r>
            <a:r>
              <a:rPr lang="en-US" sz="4000" b="1" dirty="0"/>
              <a:t>= </a:t>
            </a:r>
            <a:r>
              <a:rPr lang="en-US" sz="4000" b="1" dirty="0" err="1"/>
              <a:t>pagtulog</a:t>
            </a:r>
            <a:endParaRPr lang="en-US" sz="4000" b="1" dirty="0"/>
          </a:p>
          <a:p>
            <a:r>
              <a:rPr lang="en-US" sz="4000" b="1" dirty="0" err="1">
                <a:solidFill>
                  <a:srgbClr val="FF0000"/>
                </a:solidFill>
              </a:rPr>
              <a:t>pu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02060"/>
                </a:solidFill>
              </a:rPr>
              <a:t>mun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33CC"/>
                </a:solidFill>
              </a:rPr>
              <a:t>ta</a:t>
            </a:r>
            <a:r>
              <a:rPr lang="en-US" sz="4000" b="1" dirty="0"/>
              <a:t> = </a:t>
            </a:r>
            <a:r>
              <a:rPr lang="en-US" sz="4000" b="1" dirty="0" err="1"/>
              <a:t>pumunta</a:t>
            </a:r>
            <a:endParaRPr lang="en-US" sz="4000" b="1" dirty="0"/>
          </a:p>
          <a:p>
            <a:r>
              <a:rPr lang="en-US" sz="4000" b="1" dirty="0" err="1">
                <a:solidFill>
                  <a:srgbClr val="00B0F0"/>
                </a:solidFill>
              </a:rPr>
              <a:t>pu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0EC212"/>
                </a:solidFill>
              </a:rPr>
              <a:t>mi</a:t>
            </a:r>
            <a:r>
              <a:rPr lang="en-US" sz="4000" b="1" dirty="0"/>
              <a:t>-</a:t>
            </a:r>
            <a:r>
              <a:rPr lang="en-US" sz="4000" b="1" dirty="0">
                <a:solidFill>
                  <a:srgbClr val="FF0000"/>
                </a:solidFill>
              </a:rPr>
              <a:t>li</a:t>
            </a:r>
            <a:r>
              <a:rPr lang="en-US" sz="4000" b="1" dirty="0"/>
              <a:t> = </a:t>
            </a:r>
            <a:r>
              <a:rPr lang="en-US" sz="4000" b="1" dirty="0" err="1"/>
              <a:t>pumili</a:t>
            </a:r>
            <a:endParaRPr 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D2D1-4E34-83DF-FFCE-8CC117434F91}"/>
              </a:ext>
            </a:extLst>
          </p:cNvPr>
          <p:cNvSpPr txBox="1"/>
          <p:nvPr/>
        </p:nvSpPr>
        <p:spPr>
          <a:xfrm>
            <a:off x="2334126" y="521368"/>
            <a:ext cx="1211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Nn</a:t>
            </a:r>
            <a:endParaRPr lang="en-US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34922-1BB8-9A4F-8FD6-FFEAF42BAD3C}"/>
              </a:ext>
            </a:extLst>
          </p:cNvPr>
          <p:cNvSpPr txBox="1"/>
          <p:nvPr/>
        </p:nvSpPr>
        <p:spPr>
          <a:xfrm>
            <a:off x="7210926" y="521367"/>
            <a:ext cx="1114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Pp</a:t>
            </a:r>
          </a:p>
        </p:txBody>
      </p:sp>
    </p:spTree>
    <p:extLst>
      <p:ext uri="{BB962C8B-B14F-4D97-AF65-F5344CB8AC3E}">
        <p14:creationId xmlns:p14="http://schemas.microsoft.com/office/powerpoint/2010/main" val="33988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530</TotalTime>
  <Words>1102</Words>
  <Application>Microsoft Office PowerPoint</Application>
  <PresentationFormat>Widescreen</PresentationFormat>
  <Paragraphs>439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inherit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Jenny Rejano</dc:creator>
  <cp:lastModifiedBy>Jenny Rejano</cp:lastModifiedBy>
  <cp:revision>6</cp:revision>
  <dcterms:created xsi:type="dcterms:W3CDTF">2025-05-22T14:05:10Z</dcterms:created>
  <dcterms:modified xsi:type="dcterms:W3CDTF">2025-06-05T06:32:01Z</dcterms:modified>
</cp:coreProperties>
</file>