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7"/>
  </p:notesMasterIdLst>
  <p:sldIdLst>
    <p:sldId id="256" r:id="rId2"/>
    <p:sldId id="279" r:id="rId3"/>
    <p:sldId id="259" r:id="rId4"/>
    <p:sldId id="304" r:id="rId5"/>
    <p:sldId id="266" r:id="rId6"/>
    <p:sldId id="271" r:id="rId7"/>
    <p:sldId id="270" r:id="rId8"/>
    <p:sldId id="265" r:id="rId9"/>
    <p:sldId id="305" r:id="rId10"/>
    <p:sldId id="300" r:id="rId11"/>
    <p:sldId id="272" r:id="rId12"/>
    <p:sldId id="260" r:id="rId13"/>
    <p:sldId id="257" r:id="rId14"/>
    <p:sldId id="303" r:id="rId15"/>
    <p:sldId id="268" r:id="rId16"/>
    <p:sldId id="262" r:id="rId17"/>
    <p:sldId id="264" r:id="rId18"/>
    <p:sldId id="301" r:id="rId19"/>
    <p:sldId id="298" r:id="rId20"/>
    <p:sldId id="297" r:id="rId21"/>
    <p:sldId id="299" r:id="rId22"/>
    <p:sldId id="261" r:id="rId23"/>
    <p:sldId id="302" r:id="rId24"/>
    <p:sldId id="278" r:id="rId25"/>
    <p:sldId id="280" r:id="rId26"/>
  </p:sldIdLst>
  <p:sldSz cx="9144000" cy="5143500" type="screen16x9"/>
  <p:notesSz cx="6858000" cy="9144000"/>
  <p:embeddedFontLst>
    <p:embeddedFont>
      <p:font typeface="Barlow" panose="00000500000000000000" pitchFamily="2" charset="0"/>
      <p:regular r:id="rId28"/>
      <p:bold r:id="rId29"/>
      <p:italic r:id="rId30"/>
      <p:boldItalic r:id="rId31"/>
    </p:embeddedFont>
    <p:embeddedFont>
      <p:font typeface="Barlow Bold" panose="00000800000000000000" pitchFamily="2" charset="0"/>
      <p:bold r:id="rId32"/>
    </p:embeddedFont>
    <p:embeddedFont>
      <p:font typeface="Barlow Light" panose="00000400000000000000" pitchFamily="2" charset="0"/>
      <p:regular r:id="rId33"/>
      <p:bold r:id="rId34"/>
      <p:italic r:id="rId35"/>
      <p:boldItalic r:id="rId36"/>
    </p:embeddedFont>
    <p:embeddedFont>
      <p:font typeface="Barlow SemiBold" panose="00000700000000000000" pitchFamily="2" charset="0"/>
      <p:regular r:id="rId37"/>
      <p:bold r:id="rId38"/>
      <p:italic r:id="rId39"/>
      <p:boldItalic r:id="rId40"/>
    </p:embeddedFont>
    <p:embeddedFont>
      <p:font typeface="Calibri" panose="020F0502020204030204" pitchFamily="34" charset="0"/>
      <p:regular r:id="rId41"/>
      <p:bold r:id="rId42"/>
      <p:italic r:id="rId43"/>
      <p:boldItalic r:id="rId44"/>
    </p:embeddedFont>
    <p:embeddedFont>
      <p:font typeface="Raleway" pitchFamily="2" charset="0"/>
      <p:regular r:id="rId45"/>
      <p:bold r:id="rId46"/>
      <p:italic r:id="rId47"/>
      <p:boldItalic r:id="rId48"/>
    </p:embeddedFont>
    <p:embeddedFont>
      <p:font typeface="Raleway Thin" pitchFamily="2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2D7DE-5F55-DBEA-2F9D-A5A46AFF2653}" v="2592" dt="2022-07-25T00:04:13.423"/>
    <p1510:client id="{680A2D9A-0460-672A-1CA4-2F22508E05EA}" v="4" dt="2022-07-20T20:39:36.258"/>
    <p1510:client id="{D7E6988A-3771-FC7B-8AAE-361FE2660073}" v="465" dt="2022-07-25T00:23:13.930"/>
  </p1510:revLst>
</p1510:revInfo>
</file>

<file path=ppt/tableStyles.xml><?xml version="1.0" encoding="utf-8"?>
<a:tblStyleLst xmlns:a="http://schemas.openxmlformats.org/drawingml/2006/main" def="{11E2214B-EEA6-4F0E-851E-DA328E0D34B4}">
  <a:tblStyle styleId="{11E2214B-EEA6-4F0E-851E-DA328E0D34B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E44D3EF-30E0-43DB-A017-93B0B98886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font" Target="fonts/font2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font" Target="fonts/font21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font" Target="fonts/font22.fntdata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52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479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8" name="Google Shape;169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940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474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88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6" name="Google Shape;2226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7" name="Google Shape;2227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6415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928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5893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4" name="Google Shape;2074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4" name="Google Shape;2234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83931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" name="Google Shape;1012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6" name="Google Shape;1166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8" name="Google Shape;1158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548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marL="4114800" lvl="8" indent="-43180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600" b="1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sz="8600" b="1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chemeClr val="accent2"/>
                </a:solidFill>
              </a:defRPr>
            </a:lvl1pPr>
            <a:lvl2pPr lvl="1">
              <a:buNone/>
              <a:defRPr>
                <a:solidFill>
                  <a:schemeClr val="accent2"/>
                </a:solidFill>
              </a:defRPr>
            </a:lvl2pPr>
            <a:lvl3pPr lvl="2">
              <a:buNone/>
              <a:defRPr>
                <a:solidFill>
                  <a:schemeClr val="accent2"/>
                </a:solidFill>
              </a:defRPr>
            </a:lvl3pPr>
            <a:lvl4pPr lvl="3">
              <a:buNone/>
              <a:defRPr>
                <a:solidFill>
                  <a:schemeClr val="accent2"/>
                </a:solidFill>
              </a:defRPr>
            </a:lvl4pPr>
            <a:lvl5pPr lvl="4">
              <a:buNone/>
              <a:defRPr>
                <a:solidFill>
                  <a:schemeClr val="accent2"/>
                </a:solidFill>
              </a:defRPr>
            </a:lvl5pPr>
            <a:lvl6pPr lvl="5">
              <a:buNone/>
              <a:defRPr>
                <a:solidFill>
                  <a:schemeClr val="accent2"/>
                </a:solidFill>
              </a:defRPr>
            </a:lvl6pPr>
            <a:lvl7pPr lvl="6">
              <a:buNone/>
              <a:defRPr>
                <a:solidFill>
                  <a:schemeClr val="accent2"/>
                </a:solidFill>
              </a:defRPr>
            </a:lvl7pPr>
            <a:lvl8pPr lvl="7">
              <a:buNone/>
              <a:defRPr>
                <a:solidFill>
                  <a:schemeClr val="accent2"/>
                </a:solidFill>
              </a:defRPr>
            </a:lvl8pPr>
            <a:lvl9pPr lvl="8">
              <a:buNone/>
              <a:defRPr>
                <a:solidFill>
                  <a:schemeClr val="accen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5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marL="1828800" lvl="3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marL="2286000" lvl="4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marL="2743200" lvl="5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marL="3200400" lvl="6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marL="3657600" lvl="7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marL="4114800" lvl="8" indent="-355600"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marL="1828800" lvl="3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marL="2286000" lvl="4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marL="2743200" lvl="5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marL="3200400" lvl="6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marL="3657600" lvl="7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marL="4114800" lvl="8" indent="-342900"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0"/>
              </a:spcAft>
              <a:buSzPts val="1600"/>
              <a:buChar char="▹"/>
              <a:defRPr sz="16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 rot="5400000">
            <a:off x="-100350" y="4448760"/>
            <a:ext cx="468600" cy="2679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Thin"/>
              <a:buNone/>
              <a:defRPr sz="4800">
                <a:solidFill>
                  <a:schemeClr val="accent2"/>
                </a:solidFill>
                <a:latin typeface="Raleway Thin"/>
                <a:ea typeface="Raleway Thin"/>
                <a:cs typeface="Raleway Thin"/>
                <a:sym typeface="Raleway Th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marL="914400" lvl="1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marL="1371600" lvl="2" indent="-3429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marL="1828800" lvl="3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marL="2286000" lvl="4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marL="2743200" lvl="5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marL="3200400" lvl="6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marL="3657600" lvl="7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marL="4114800" lvl="8" indent="-35560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sz="2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2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spd="med">
    <p:pull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eriodicos.sbu.unicamp.br/ojs/index.php/histedbr/article/view/8657662/26843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sindpd.org.br/sindpd/site/interna.jsp?m=1&amp;s=1#:~:text=Neto%20tamb%C3%A9m%20preside%20" TargetMode="External"/><Relationship Id="rId5" Type="http://schemas.openxmlformats.org/officeDocument/2006/relationships/hyperlink" Target="https://legis.senado.leg.br/sdleggetter/documento?dm=7164555&amp;ts=1657137168185&amp;disposition=inline" TargetMode="External"/><Relationship Id="rId4" Type="http://schemas.openxmlformats.org/officeDocument/2006/relationships/hyperlink" Target="https://legis.senado.leg.br/sdleggetter/documento?dm=644214&amp;ts=1630421551701&amp;disposition=inline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54776" y="624869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30373" y="828430"/>
            <a:ext cx="5986986" cy="32817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4000" dirty="0" err="1"/>
              <a:t>Regulamentação</a:t>
            </a:r>
            <a:r>
              <a:rPr lang="en" sz="4000" dirty="0"/>
              <a:t> </a:t>
            </a:r>
            <a:br>
              <a:rPr lang="en" sz="4000" dirty="0"/>
            </a:br>
            <a:r>
              <a:rPr lang="en" sz="4000" dirty="0"/>
              <a:t>da </a:t>
            </a:r>
            <a:br>
              <a:rPr lang="en" sz="4000" dirty="0"/>
            </a:br>
            <a:r>
              <a:rPr lang="en" sz="4000" dirty="0" err="1"/>
              <a:t>profissão</a:t>
            </a:r>
            <a:r>
              <a:rPr lang="en" sz="4000" dirty="0"/>
              <a:t> e </a:t>
            </a:r>
            <a:r>
              <a:rPr lang="en" sz="4000" dirty="0" err="1"/>
              <a:t>legislação</a:t>
            </a:r>
            <a:endParaRPr lang="pt-BR" sz="4000" dirty="0" err="1"/>
          </a:p>
        </p:txBody>
      </p:sp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2"/>
          <p:cNvGrpSpPr/>
          <p:nvPr/>
        </p:nvGrpSpPr>
        <p:grpSpPr>
          <a:xfrm>
            <a:off x="5154776" y="624869"/>
            <a:ext cx="3841143" cy="3893303"/>
            <a:chOff x="5122427" y="668001"/>
            <a:chExt cx="3841143" cy="3893303"/>
          </a:xfrm>
        </p:grpSpPr>
        <p:grpSp>
          <p:nvGrpSpPr>
            <p:cNvPr id="64" name="Google Shape;64;p12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5" name="Google Shape;65;p12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19" extrusionOk="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2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avLst/>
                <a:gdLst/>
                <a:ahLst/>
                <a:cxnLst/>
                <a:rect l="l" t="t" r="r" b="b"/>
                <a:pathLst>
                  <a:path w="21907" h="77247" extrusionOk="0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2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avLst/>
                <a:gdLst/>
                <a:ahLst/>
                <a:cxnLst/>
                <a:rect l="l" t="t" r="r" b="b"/>
                <a:pathLst>
                  <a:path w="52292" h="22389" extrusionOk="0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2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avLst/>
                <a:gdLst/>
                <a:ahLst/>
                <a:cxnLst/>
                <a:rect l="l" t="t" r="r" b="b"/>
                <a:pathLst>
                  <a:path w="2069115" h="2805383" extrusionOk="0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2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avLst/>
                <a:gdLst/>
                <a:ahLst/>
                <a:cxnLst/>
                <a:rect l="l" t="t" r="r" b="b"/>
                <a:pathLst>
                  <a:path w="2069020" h="2805423" extrusionOk="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2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878" extrusionOk="0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2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avLst/>
                <a:gdLst/>
                <a:ahLst/>
                <a:cxnLst/>
                <a:rect l="l" t="t" r="r" b="b"/>
                <a:pathLst>
                  <a:path w="2018061" h="2673785" extrusionOk="0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2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51" h="1986608" extrusionOk="0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2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7084" extrusionOk="0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2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avLst/>
                <a:gdLst/>
                <a:ahLst/>
                <a:cxnLst/>
                <a:rect l="l" t="t" r="r" b="b"/>
                <a:pathLst>
                  <a:path w="41719" h="37052" extrusionOk="0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2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avLst/>
                <a:gdLst/>
                <a:ahLst/>
                <a:cxnLst/>
                <a:rect l="l" t="t" r="r" b="b"/>
                <a:pathLst>
                  <a:path w="30860" h="40671" extrusionOk="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2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18" extrusionOk="0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2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avLst/>
                <a:gdLst/>
                <a:ahLst/>
                <a:cxnLst/>
                <a:rect l="l" t="t" r="r" b="b"/>
                <a:pathLst>
                  <a:path w="3440892" h="1986608" extrusionOk="0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2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2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2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2" extrusionOk="0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2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2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2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7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2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9" extrusionOk="0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2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38" extrusionOk="0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2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2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2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46" extrusionOk="0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2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2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2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avLst/>
                <a:gdLst/>
                <a:ahLst/>
                <a:cxnLst/>
                <a:rect l="l" t="t" r="r" b="b"/>
                <a:pathLst>
                  <a:path w="283033" h="163345" extrusionOk="0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2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2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548" extrusionOk="0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2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2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64" extrusionOk="0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2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2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2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2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2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307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2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2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15" extrusionOk="0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2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2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avLst/>
                <a:gdLst/>
                <a:ahLst/>
                <a:cxnLst/>
                <a:rect l="l" t="t" r="r" b="b"/>
                <a:pathLst>
                  <a:path w="283047" h="163399" extrusionOk="0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2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avLst/>
                <a:gdLst/>
                <a:ahLst/>
                <a:cxnLst/>
                <a:rect l="l" t="t" r="r" b="b"/>
                <a:pathLst>
                  <a:path w="313122" h="199558" extrusionOk="0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2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2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2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189" extrusionOk="0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2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2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2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51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2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46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2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avLst/>
                <a:gdLst/>
                <a:ahLst/>
                <a:cxnLst/>
                <a:rect l="l" t="t" r="r" b="b"/>
                <a:pathLst>
                  <a:path w="253854" h="146540" extrusionOk="0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2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2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avLst/>
                <a:gdLst/>
                <a:ahLst/>
                <a:cxnLst/>
                <a:rect l="l" t="t" r="r" b="b"/>
                <a:pathLst>
                  <a:path w="738494" h="426244" extrusionOk="0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2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2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2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64" extrusionOk="0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2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25" extrusionOk="0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2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64" extrusionOk="0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2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2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2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49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2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37" extrusionOk="0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2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0" extrusionOk="0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2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5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2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avLst/>
                <a:gdLst/>
                <a:ahLst/>
                <a:cxnLst/>
                <a:rect l="l" t="t" r="r" b="b"/>
                <a:pathLst>
                  <a:path w="221039" h="127370" extrusionOk="0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2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318480" h="183800" extrusionOk="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2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2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2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281" extrusionOk="0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2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8" extrusionOk="0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2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avLst/>
                <a:gdLst/>
                <a:ahLst/>
                <a:cxnLst/>
                <a:rect l="l" t="t" r="r" b="b"/>
                <a:pathLst>
                  <a:path w="220334" h="127131" extrusionOk="0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2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281" extrusionOk="0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2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avLst/>
                <a:gdLst/>
                <a:ahLst/>
                <a:cxnLst/>
                <a:rect l="l" t="t" r="r" b="b"/>
                <a:pathLst>
                  <a:path w="220563" h="127308" extrusionOk="0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2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2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6979" extrusionOk="0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2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avLst/>
                <a:gdLst/>
                <a:ahLst/>
                <a:cxnLst/>
                <a:rect l="l" t="t" r="r" b="b"/>
                <a:pathLst>
                  <a:path w="220517" h="127300" extrusionOk="0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2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avLst/>
                <a:gdLst/>
                <a:ahLst/>
                <a:cxnLst/>
                <a:rect l="l" t="t" r="r" b="b"/>
                <a:pathLst>
                  <a:path w="220524" h="127281" extrusionOk="0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2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avLst/>
                <a:gdLst/>
                <a:ahLst/>
                <a:cxnLst/>
                <a:rect l="l" t="t" r="r" b="b"/>
                <a:pathLst>
                  <a:path w="380989" h="219907" extrusionOk="0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2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avLst/>
                <a:gdLst/>
                <a:ahLst/>
                <a:cxnLst/>
                <a:rect l="l" t="t" r="r" b="b"/>
                <a:pathLst>
                  <a:path w="253901" h="146525" extrusionOk="0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2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avLst/>
                <a:gdLst/>
                <a:ahLst/>
                <a:cxnLst/>
                <a:rect l="l" t="t" r="r" b="b"/>
                <a:pathLst>
                  <a:path w="1926000" h="1111651" extrusionOk="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2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avLst/>
                <a:gdLst/>
                <a:ahLst/>
                <a:cxnLst/>
                <a:rect l="l" t="t" r="r" b="b"/>
                <a:pathLst>
                  <a:path w="1451798" h="838156" extrusionOk="0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2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avLst/>
                <a:gdLst/>
                <a:ahLst/>
                <a:cxnLst/>
                <a:rect l="l" t="t" r="r" b="b"/>
                <a:pathLst>
                  <a:path w="1449895" h="828048" extrusionOk="0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2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avLst/>
                <a:gdLst/>
                <a:ahLst/>
                <a:cxnLst/>
                <a:rect l="l" t="t" r="r" b="b"/>
                <a:pathLst>
                  <a:path w="1867947" h="1123828" extrusionOk="0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2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avLst/>
                <a:gdLst/>
                <a:ahLst/>
                <a:cxnLst/>
                <a:rect l="l" t="t" r="r" b="b"/>
                <a:pathLst>
                  <a:path w="657230" h="440903" extrusionOk="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2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282" extrusionOk="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2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avLst/>
                <a:gdLst/>
                <a:ahLst/>
                <a:cxnLst/>
                <a:rect l="l" t="t" r="r" b="b"/>
                <a:pathLst>
                  <a:path w="490070" h="322194" extrusionOk="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2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0998" extrusionOk="0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2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avLst/>
                <a:gdLst/>
                <a:ahLst/>
                <a:cxnLst/>
                <a:rect l="l" t="t" r="r" b="b"/>
                <a:pathLst>
                  <a:path w="657231" h="440923" extrusionOk="0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2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74" extrusionOk="0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2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avLst/>
                <a:gdLst/>
                <a:ahLst/>
                <a:cxnLst/>
                <a:rect l="l" t="t" r="r" b="b"/>
                <a:pathLst>
                  <a:path w="490068" h="322283" extrusionOk="0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2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avLst/>
                <a:gdLst/>
                <a:ahLst/>
                <a:cxnLst/>
                <a:rect l="l" t="t" r="r" b="b"/>
                <a:pathLst>
                  <a:path w="401289" h="271152" extrusionOk="0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2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avLst/>
                <a:gdLst/>
                <a:ahLst/>
                <a:cxnLst/>
                <a:rect l="l" t="t" r="r" b="b"/>
                <a:pathLst>
                  <a:path w="893444" h="828868" extrusionOk="0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2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avLst/>
                <a:gdLst/>
                <a:ahLst/>
                <a:cxnLst/>
                <a:rect l="l" t="t" r="r" b="b"/>
                <a:pathLst>
                  <a:path w="630461" h="733619" extrusionOk="0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2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avLst/>
                <a:gdLst/>
                <a:ahLst/>
                <a:cxnLst/>
                <a:rect l="l" t="t" r="r" b="b"/>
                <a:pathLst>
                  <a:path w="893445" h="788955" extrusionOk="0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2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483869" extrusionOk="0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2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335661" extrusionOk="0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2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avLst/>
                <a:gdLst/>
                <a:ahLst/>
                <a:cxnLst/>
                <a:rect l="l" t="t" r="r" b="b"/>
                <a:pathLst>
                  <a:path w="893349" h="341800" extrusionOk="0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w="1037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2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avLst/>
                <a:gdLst/>
                <a:ahLst/>
                <a:cxnLst/>
                <a:rect l="l" t="t" r="r" b="b"/>
                <a:pathLst>
                  <a:path w="34480" h="59626" extrusionOk="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2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2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2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avLst/>
                <a:gdLst/>
                <a:ahLst/>
                <a:cxnLst/>
                <a:rect l="l" t="t" r="r" b="b"/>
                <a:pathLst>
                  <a:path w="34599" h="59831" extrusionOk="0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2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226128" extrusionOk="0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2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409197" extrusionOk="0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2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avLst/>
                <a:gdLst/>
                <a:ahLst/>
                <a:cxnLst/>
                <a:rect l="l" t="t" r="r" b="b"/>
                <a:pathLst>
                  <a:path w="55625" h="374240" extrusionOk="0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2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avLst/>
                <a:gdLst/>
                <a:ahLst/>
                <a:cxnLst/>
                <a:rect l="l" t="t" r="r" b="b"/>
                <a:pathLst>
                  <a:path w="55627" h="318519" extrusionOk="0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2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avLst/>
                <a:gdLst/>
                <a:ahLst/>
                <a:cxnLst/>
                <a:rect l="l" t="t" r="r" b="b"/>
                <a:pathLst>
                  <a:path w="55632" h="183161" extrusionOk="0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2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501818" extrusionOk="0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2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avLst/>
                <a:gdLst/>
                <a:ahLst/>
                <a:cxnLst/>
                <a:rect l="l" t="t" r="r" b="b"/>
                <a:pathLst>
                  <a:path w="55722" h="183106" extrusionOk="0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2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avLst/>
                <a:gdLst/>
                <a:ahLst/>
                <a:cxnLst/>
                <a:rect l="l" t="t" r="r" b="b"/>
                <a:pathLst>
                  <a:path w="55727" h="226167" extrusionOk="0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2" name="Google Shape;172;p12"/>
            <p:cNvSpPr/>
            <p:nvPr/>
          </p:nvSpPr>
          <p:spPr>
            <a:xfrm>
              <a:off x="6986665" y="3342725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2"/>
            <p:cNvSpPr/>
            <p:nvPr/>
          </p:nvSpPr>
          <p:spPr>
            <a:xfrm>
              <a:off x="7014156" y="3327342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2"/>
            <p:cNvSpPr/>
            <p:nvPr/>
          </p:nvSpPr>
          <p:spPr>
            <a:xfrm>
              <a:off x="7014156" y="3298709"/>
              <a:ext cx="1789199" cy="1033007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2"/>
            <p:cNvSpPr/>
            <p:nvPr/>
          </p:nvSpPr>
          <p:spPr>
            <a:xfrm>
              <a:off x="7976493" y="3396565"/>
              <a:ext cx="664277" cy="383503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2"/>
            <p:cNvSpPr/>
            <p:nvPr/>
          </p:nvSpPr>
          <p:spPr>
            <a:xfrm>
              <a:off x="7912754" y="3450709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2"/>
            <p:cNvSpPr/>
            <p:nvPr/>
          </p:nvSpPr>
          <p:spPr>
            <a:xfrm>
              <a:off x="7863331" y="3479190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2"/>
            <p:cNvSpPr/>
            <p:nvPr/>
          </p:nvSpPr>
          <p:spPr>
            <a:xfrm>
              <a:off x="7813984" y="3507747"/>
              <a:ext cx="634273" cy="366217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2"/>
            <p:cNvSpPr/>
            <p:nvPr/>
          </p:nvSpPr>
          <p:spPr>
            <a:xfrm>
              <a:off x="7451727" y="3699575"/>
              <a:ext cx="664201" cy="38350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2"/>
            <p:cNvSpPr/>
            <p:nvPr/>
          </p:nvSpPr>
          <p:spPr>
            <a:xfrm>
              <a:off x="7387988" y="3753643"/>
              <a:ext cx="592922" cy="342381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2"/>
            <p:cNvSpPr/>
            <p:nvPr/>
          </p:nvSpPr>
          <p:spPr>
            <a:xfrm>
              <a:off x="7338565" y="3782200"/>
              <a:ext cx="581727" cy="33583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2"/>
            <p:cNvSpPr/>
            <p:nvPr/>
          </p:nvSpPr>
          <p:spPr>
            <a:xfrm>
              <a:off x="7289218" y="3810681"/>
              <a:ext cx="496361" cy="286637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2"/>
            <p:cNvSpPr/>
            <p:nvPr/>
          </p:nvSpPr>
          <p:spPr>
            <a:xfrm>
              <a:off x="7582329" y="3561435"/>
              <a:ext cx="337202" cy="194645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2"/>
            <p:cNvSpPr/>
            <p:nvPr/>
          </p:nvSpPr>
          <p:spPr>
            <a:xfrm>
              <a:off x="7800200" y="3687162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2"/>
            <p:cNvSpPr/>
            <p:nvPr/>
          </p:nvSpPr>
          <p:spPr>
            <a:xfrm>
              <a:off x="8018073" y="3812966"/>
              <a:ext cx="337202" cy="194721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2"/>
            <p:cNvSpPr/>
            <p:nvPr/>
          </p:nvSpPr>
          <p:spPr>
            <a:xfrm>
              <a:off x="6687910" y="670084"/>
              <a:ext cx="163899" cy="239625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6700339" y="668001"/>
              <a:ext cx="78506" cy="96744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2"/>
            <p:cNvSpPr/>
            <p:nvPr/>
          </p:nvSpPr>
          <p:spPr>
            <a:xfrm>
              <a:off x="6715688" y="773039"/>
              <a:ext cx="96838" cy="108380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/>
            <p:nvPr/>
          </p:nvSpPr>
          <p:spPr>
            <a:xfrm>
              <a:off x="6550295" y="816287"/>
              <a:ext cx="182749" cy="260151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2"/>
            <p:cNvSpPr/>
            <p:nvPr/>
          </p:nvSpPr>
          <p:spPr>
            <a:xfrm>
              <a:off x="6687493" y="808527"/>
              <a:ext cx="141166" cy="186207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2"/>
            <p:cNvSpPr/>
            <p:nvPr/>
          </p:nvSpPr>
          <p:spPr>
            <a:xfrm>
              <a:off x="6712641" y="675415"/>
              <a:ext cx="103849" cy="127932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2"/>
            <p:cNvSpPr/>
            <p:nvPr/>
          </p:nvSpPr>
          <p:spPr>
            <a:xfrm>
              <a:off x="6716857" y="674913"/>
              <a:ext cx="104260" cy="98126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591681" y="1319278"/>
              <a:ext cx="81988" cy="62539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2"/>
            <p:cNvSpPr/>
            <p:nvPr/>
          </p:nvSpPr>
          <p:spPr>
            <a:xfrm>
              <a:off x="6592043" y="1339232"/>
              <a:ext cx="81616" cy="42611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2"/>
            <p:cNvSpPr/>
            <p:nvPr/>
          </p:nvSpPr>
          <p:spPr>
            <a:xfrm>
              <a:off x="6550653" y="1292322"/>
              <a:ext cx="75049" cy="58139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2"/>
            <p:cNvSpPr/>
            <p:nvPr/>
          </p:nvSpPr>
          <p:spPr>
            <a:xfrm>
              <a:off x="6550998" y="1311512"/>
              <a:ext cx="74752" cy="39022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2"/>
            <p:cNvSpPr/>
            <p:nvPr/>
          </p:nvSpPr>
          <p:spPr>
            <a:xfrm>
              <a:off x="6578488" y="992358"/>
              <a:ext cx="178709" cy="30823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2"/>
            <p:cNvSpPr/>
            <p:nvPr/>
          </p:nvSpPr>
          <p:spPr>
            <a:xfrm>
              <a:off x="6627226" y="992967"/>
              <a:ext cx="177917" cy="333745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2"/>
            <p:cNvSpPr/>
            <p:nvPr/>
          </p:nvSpPr>
          <p:spPr>
            <a:xfrm>
              <a:off x="6560953" y="971949"/>
              <a:ext cx="266059" cy="244904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2"/>
            <p:cNvSpPr/>
            <p:nvPr/>
          </p:nvSpPr>
          <p:spPr>
            <a:xfrm>
              <a:off x="6774876" y="827227"/>
              <a:ext cx="92463" cy="32416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6792998" y="823141"/>
              <a:ext cx="55907" cy="71103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683350" y="808424"/>
              <a:ext cx="47823" cy="5021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3" name="Google Shape;203;p12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4" name="Google Shape;204;p12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2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avLst/>
                <a:gdLst/>
                <a:ahLst/>
                <a:cxnLst/>
                <a:rect l="l" t="t" r="r" b="b"/>
                <a:pathLst>
                  <a:path w="217597" h="318657" extrusionOk="0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2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avLst/>
                <a:gdLst/>
                <a:ahLst/>
                <a:cxnLst/>
                <a:rect l="l" t="t" r="r" b="b"/>
                <a:pathLst>
                  <a:path w="40647" h="235450" extrusionOk="0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2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avLst/>
                <a:gdLst/>
                <a:ahLst/>
                <a:cxnLst/>
                <a:rect l="l" t="t" r="r" b="b"/>
                <a:pathLst>
                  <a:path w="103921" h="128329" extrusionOk="0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2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avLst/>
                <a:gdLst/>
                <a:ahLst/>
                <a:cxnLst/>
                <a:rect l="l" t="t" r="r" b="b"/>
                <a:pathLst>
                  <a:path w="128622" h="143860" extrusionOk="0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2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avLst/>
                <a:gdLst/>
                <a:ahLst/>
                <a:cxnLst/>
                <a:rect l="l" t="t" r="r" b="b"/>
                <a:pathLst>
                  <a:path w="187397" h="215209" extrusionOk="0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2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avLst/>
                <a:gdLst/>
                <a:ahLst/>
                <a:cxnLst/>
                <a:rect l="l" t="t" r="r" b="b"/>
                <a:pathLst>
                  <a:path w="138529" h="170431" extrusionOk="0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2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avLst/>
                <a:gdLst/>
                <a:ahLst/>
                <a:cxnLst/>
                <a:rect l="l" t="t" r="r" b="b"/>
                <a:pathLst>
                  <a:path w="138474" h="130867" extrusionOk="0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2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avLst/>
                <a:gdLst/>
                <a:ahLst/>
                <a:cxnLst/>
                <a:rect l="l" t="t" r="r" b="b"/>
                <a:pathLst>
                  <a:path w="93089" h="307779" extrusionOk="0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2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avLst/>
                <a:gdLst/>
                <a:ahLst/>
                <a:cxnLst/>
                <a:rect l="l" t="t" r="r" b="b"/>
                <a:pathLst>
                  <a:path w="108744" h="83141" extrusionOk="0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2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avLst/>
                <a:gdLst/>
                <a:ahLst/>
                <a:cxnLst/>
                <a:rect l="l" t="t" r="r" b="b"/>
                <a:pathLst>
                  <a:path w="108204" h="56238" extrusionOk="0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2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avLst/>
                <a:gdLst/>
                <a:ahLst/>
                <a:cxnLst/>
                <a:rect l="l" t="t" r="r" b="b"/>
                <a:pathLst>
                  <a:path w="99827" h="77341" extrusionOk="0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2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avLst/>
                <a:gdLst/>
                <a:ahLst/>
                <a:cxnLst/>
                <a:rect l="l" t="t" r="r" b="b"/>
                <a:pathLst>
                  <a:path w="99536" h="51729" extrusionOk="0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2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avLst/>
                <a:gdLst/>
                <a:ahLst/>
                <a:cxnLst/>
                <a:rect l="l" t="t" r="r" b="b"/>
                <a:pathLst>
                  <a:path w="213068" h="744450" extrusionOk="0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2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avLst/>
                <a:gdLst/>
                <a:ahLst/>
                <a:cxnLst/>
                <a:rect l="l" t="t" r="r" b="b"/>
                <a:pathLst>
                  <a:path w="226922" h="495109" extrusionOk="0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2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avLst/>
                <a:gdLst/>
                <a:ahLst/>
                <a:cxnLst/>
                <a:rect l="l" t="t" r="r" b="b"/>
                <a:pathLst>
                  <a:path w="76263" h="95029" extrusionOk="0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2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avLst/>
                <a:gdLst/>
                <a:ahLst/>
                <a:cxnLst/>
                <a:rect l="l" t="t" r="r" b="b"/>
                <a:pathLst>
                  <a:path w="63531" h="66745" extrusionOk="0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1" name="Google Shape;221;p12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2" name="Google Shape;222;p12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2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2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2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2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2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2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2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2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2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2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2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2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2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2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avLst/>
                <a:gdLst/>
                <a:ahLst/>
                <a:cxnLst/>
                <a:rect l="l" t="t" r="r" b="b"/>
                <a:pathLst>
                  <a:path w="432244" h="249555" extrusionOk="0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2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avLst/>
                <a:gdLst/>
                <a:ahLst/>
                <a:cxnLst/>
                <a:rect l="l" t="t" r="r" b="b"/>
                <a:pathLst>
                  <a:path w="122876" h="95119" extrusionOk="0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2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avLst/>
                <a:gdLst/>
                <a:ahLst/>
                <a:cxnLst/>
                <a:rect l="l" t="t" r="r" b="b"/>
                <a:pathLst>
                  <a:path w="122242" h="63751" extrusionOk="0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2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avLst/>
                <a:gdLst/>
                <a:ahLst/>
                <a:cxnLst/>
                <a:rect l="l" t="t" r="r" b="b"/>
                <a:pathLst>
                  <a:path w="122771" h="91654" extrusionOk="0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2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avLst/>
                <a:gdLst/>
                <a:ahLst/>
                <a:cxnLst/>
                <a:rect l="l" t="t" r="r" b="b"/>
                <a:pathLst>
                  <a:path w="122230" h="63800" extrusionOk="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2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avLst/>
                <a:gdLst/>
                <a:ahLst/>
                <a:cxnLst/>
                <a:rect l="l" t="t" r="r" b="b"/>
                <a:pathLst>
                  <a:path w="211613" h="606004" extrusionOk="0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2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avLst/>
                <a:gdLst/>
                <a:ahLst/>
                <a:cxnLst/>
                <a:rect l="l" t="t" r="r" b="b"/>
                <a:pathLst>
                  <a:path w="135319" h="132132" extrusionOk="0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2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avLst/>
                <a:gdLst/>
                <a:ahLst/>
                <a:cxnLst/>
                <a:rect l="l" t="t" r="r" b="b"/>
                <a:pathLst>
                  <a:path w="192267" h="377666" extrusionOk="0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2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avLst/>
                <a:gdLst/>
                <a:ahLst/>
                <a:cxnLst/>
                <a:rect l="l" t="t" r="r" b="b"/>
                <a:pathLst>
                  <a:path w="219367" h="442443" extrusionOk="0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2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avLst/>
                <a:gdLst/>
                <a:ahLst/>
                <a:cxnLst/>
                <a:rect l="l" t="t" r="r" b="b"/>
                <a:pathLst>
                  <a:path w="146094" h="177613" extrusionOk="0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2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avLst/>
                <a:gdLst/>
                <a:ahLst/>
                <a:cxnLst/>
                <a:rect l="l" t="t" r="r" b="b"/>
                <a:pathLst>
                  <a:path w="154031" h="152067" extrusionOk="0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2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avLst/>
                <a:gdLst/>
                <a:ahLst/>
                <a:cxnLst/>
                <a:rect l="l" t="t" r="r" b="b"/>
                <a:pathLst>
                  <a:path w="196972" h="338613" extrusionOk="0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2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avLst/>
                <a:gdLst/>
                <a:ahLst/>
                <a:cxnLst/>
                <a:rect l="l" t="t" r="r" b="b"/>
                <a:pathLst>
                  <a:path w="228028" h="306609" extrusionOk="0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2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avLst/>
                <a:gdLst/>
                <a:ahLst/>
                <a:cxnLst/>
                <a:rect l="l" t="t" r="r" b="b"/>
                <a:pathLst>
                  <a:path w="115992" h="56976" extrusionOk="0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2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avLst/>
                <a:gdLst/>
                <a:ahLst/>
                <a:cxnLst/>
                <a:rect l="l" t="t" r="r" b="b"/>
                <a:pathLst>
                  <a:path w="71478" h="59099" extrusionOk="0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2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avLst/>
                <a:gdLst/>
                <a:ahLst/>
                <a:cxnLst/>
                <a:rect l="l" t="t" r="r" b="b"/>
                <a:pathLst>
                  <a:path w="70866" h="103155" extrusionOk="0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2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avLst/>
                <a:gdLst/>
                <a:ahLst/>
                <a:cxnLst/>
                <a:rect l="l" t="t" r="r" b="b"/>
                <a:pathLst>
                  <a:path w="85975" h="128318" extrusionOk="0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2"/>
            <p:cNvSpPr/>
            <p:nvPr/>
          </p:nvSpPr>
          <p:spPr>
            <a:xfrm>
              <a:off x="7297552" y="1119942"/>
              <a:ext cx="135609" cy="266405"/>
            </a:xfrm>
            <a:custGeom>
              <a:avLst/>
              <a:gdLst/>
              <a:ahLst/>
              <a:cxnLst/>
              <a:rect l="l" t="t" r="r" b="b"/>
              <a:pathLst>
                <a:path w="169617" h="333215" extrusionOk="0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2"/>
            <p:cNvSpPr/>
            <p:nvPr/>
          </p:nvSpPr>
          <p:spPr>
            <a:xfrm>
              <a:off x="7309787" y="1745656"/>
              <a:ext cx="93295" cy="72283"/>
            </a:xfrm>
            <a:custGeom>
              <a:avLst/>
              <a:gdLst/>
              <a:ahLst/>
              <a:cxnLst/>
              <a:rect l="l" t="t" r="r" b="b"/>
              <a:pathLst>
                <a:path w="116692" h="90410" extrusionOk="0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2"/>
            <p:cNvSpPr/>
            <p:nvPr/>
          </p:nvSpPr>
          <p:spPr>
            <a:xfrm>
              <a:off x="7310617" y="1769417"/>
              <a:ext cx="92899" cy="48456"/>
            </a:xfrm>
            <a:custGeom>
              <a:avLst/>
              <a:gdLst/>
              <a:ahLst/>
              <a:cxnLst/>
              <a:rect l="l" t="t" r="r" b="b"/>
              <a:pathLst>
                <a:path w="116196" h="60608" extrusionOk="0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2"/>
            <p:cNvSpPr/>
            <p:nvPr/>
          </p:nvSpPr>
          <p:spPr>
            <a:xfrm>
              <a:off x="7197828" y="1680648"/>
              <a:ext cx="93274" cy="69610"/>
            </a:xfrm>
            <a:custGeom>
              <a:avLst/>
              <a:gdLst/>
              <a:ahLst/>
              <a:cxnLst/>
              <a:rect l="l" t="t" r="r" b="b"/>
              <a:pathLst>
                <a:path w="116665" h="87067" extrusionOk="0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2"/>
            <p:cNvSpPr/>
            <p:nvPr/>
          </p:nvSpPr>
          <p:spPr>
            <a:xfrm>
              <a:off x="7198064" y="1702707"/>
              <a:ext cx="92850" cy="48456"/>
            </a:xfrm>
            <a:custGeom>
              <a:avLst/>
              <a:gdLst/>
              <a:ahLst/>
              <a:cxnLst/>
              <a:rect l="l" t="t" r="r" b="b"/>
              <a:pathLst>
                <a:path w="116135" h="60608" extrusionOk="0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2"/>
            <p:cNvSpPr/>
            <p:nvPr/>
          </p:nvSpPr>
          <p:spPr>
            <a:xfrm>
              <a:off x="7221254" y="1360384"/>
              <a:ext cx="326700" cy="394943"/>
            </a:xfrm>
            <a:custGeom>
              <a:avLst/>
              <a:gdLst/>
              <a:ahLst/>
              <a:cxnLst/>
              <a:rect l="l" t="t" r="r" b="b"/>
              <a:pathLst>
                <a:path w="408631" h="493987" extrusionOk="0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2"/>
            <p:cNvSpPr/>
            <p:nvPr/>
          </p:nvSpPr>
          <p:spPr>
            <a:xfrm>
              <a:off x="7417903" y="1095544"/>
              <a:ext cx="102781" cy="99997"/>
            </a:xfrm>
            <a:custGeom>
              <a:avLst/>
              <a:gdLst/>
              <a:ahLst/>
              <a:cxnLst/>
              <a:rect l="l" t="t" r="r" b="b"/>
              <a:pathLst>
                <a:path w="128556" h="125075" extrusionOk="0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2"/>
            <p:cNvSpPr/>
            <p:nvPr/>
          </p:nvSpPr>
          <p:spPr>
            <a:xfrm>
              <a:off x="7381720" y="1109556"/>
              <a:ext cx="166775" cy="325513"/>
            </a:xfrm>
            <a:custGeom>
              <a:avLst/>
              <a:gdLst/>
              <a:ahLst/>
              <a:cxnLst/>
              <a:rect l="l" t="t" r="r" b="b"/>
              <a:pathLst>
                <a:path w="208599" h="407146" extrusionOk="0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2"/>
            <p:cNvSpPr/>
            <p:nvPr/>
          </p:nvSpPr>
          <p:spPr>
            <a:xfrm>
              <a:off x="7413797" y="991818"/>
              <a:ext cx="110760" cy="134864"/>
            </a:xfrm>
            <a:custGeom>
              <a:avLst/>
              <a:gdLst/>
              <a:ahLst/>
              <a:cxnLst/>
              <a:rect l="l" t="t" r="r" b="b"/>
              <a:pathLst>
                <a:path w="138537" h="168686" extrusionOk="0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2"/>
            <p:cNvSpPr/>
            <p:nvPr/>
          </p:nvSpPr>
          <p:spPr>
            <a:xfrm>
              <a:off x="7417935" y="980032"/>
              <a:ext cx="116886" cy="115512"/>
            </a:xfrm>
            <a:custGeom>
              <a:avLst/>
              <a:gdLst/>
              <a:ahLst/>
              <a:cxnLst/>
              <a:rect l="l" t="t" r="r" b="b"/>
              <a:pathLst>
                <a:path w="146199" h="144480" extrusionOk="0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2"/>
            <p:cNvSpPr/>
            <p:nvPr/>
          </p:nvSpPr>
          <p:spPr>
            <a:xfrm>
              <a:off x="7364000" y="1109861"/>
              <a:ext cx="53839" cy="78361"/>
            </a:xfrm>
            <a:custGeom>
              <a:avLst/>
              <a:gdLst/>
              <a:ahLst/>
              <a:cxnLst/>
              <a:rect l="l" t="t" r="r" b="b"/>
              <a:pathLst>
                <a:path w="67341" h="98012" extrusionOk="0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2"/>
            <p:cNvSpPr/>
            <p:nvPr/>
          </p:nvSpPr>
          <p:spPr>
            <a:xfrm>
              <a:off x="7794459" y="3551002"/>
              <a:ext cx="540508" cy="312148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2"/>
            <p:cNvSpPr/>
            <p:nvPr/>
          </p:nvSpPr>
          <p:spPr>
            <a:xfrm>
              <a:off x="7824798" y="3491907"/>
              <a:ext cx="469764" cy="181297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2"/>
            <p:cNvSpPr/>
            <p:nvPr/>
          </p:nvSpPr>
          <p:spPr>
            <a:xfrm>
              <a:off x="7794490" y="3623727"/>
              <a:ext cx="41046" cy="82625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2"/>
            <p:cNvSpPr/>
            <p:nvPr/>
          </p:nvSpPr>
          <p:spPr>
            <a:xfrm>
              <a:off x="8298847" y="3624184"/>
              <a:ext cx="36096" cy="82168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2"/>
            <p:cNvSpPr/>
            <p:nvPr/>
          </p:nvSpPr>
          <p:spPr>
            <a:xfrm>
              <a:off x="7842237" y="3535238"/>
              <a:ext cx="449908" cy="259679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2"/>
            <p:cNvSpPr/>
            <p:nvPr/>
          </p:nvSpPr>
          <p:spPr>
            <a:xfrm>
              <a:off x="7815050" y="3673683"/>
              <a:ext cx="491482" cy="17632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2"/>
            <p:cNvSpPr/>
            <p:nvPr/>
          </p:nvSpPr>
          <p:spPr>
            <a:xfrm>
              <a:off x="7794490" y="3472184"/>
              <a:ext cx="540453" cy="312196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2"/>
            <p:cNvSpPr/>
            <p:nvPr/>
          </p:nvSpPr>
          <p:spPr>
            <a:xfrm>
              <a:off x="7752377" y="3752957"/>
              <a:ext cx="148877" cy="85976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2"/>
            <p:cNvSpPr/>
            <p:nvPr/>
          </p:nvSpPr>
          <p:spPr>
            <a:xfrm>
              <a:off x="7787483" y="3773138"/>
              <a:ext cx="113771" cy="106232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2"/>
            <p:cNvSpPr/>
            <p:nvPr/>
          </p:nvSpPr>
          <p:spPr>
            <a:xfrm>
              <a:off x="7465892" y="3799784"/>
              <a:ext cx="344817" cy="254127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2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2"/>
            <p:cNvSpPr/>
            <p:nvPr/>
          </p:nvSpPr>
          <p:spPr>
            <a:xfrm>
              <a:off x="8113340" y="4275363"/>
              <a:ext cx="345579" cy="199519"/>
            </a:xfrm>
            <a:custGeom>
              <a:avLst/>
              <a:gdLst/>
              <a:ahLst/>
              <a:cxnLst/>
              <a:rect l="l" t="t" r="r" b="b"/>
              <a:pathLst>
                <a:path w="432244" h="249555" extrusionOk="0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2"/>
            <p:cNvSpPr/>
            <p:nvPr/>
          </p:nvSpPr>
          <p:spPr>
            <a:xfrm>
              <a:off x="8345604" y="3658605"/>
              <a:ext cx="79241" cy="172485"/>
            </a:xfrm>
            <a:custGeom>
              <a:avLst/>
              <a:gdLst/>
              <a:ahLst/>
              <a:cxnLst/>
              <a:rect l="l" t="t" r="r" b="b"/>
              <a:pathLst>
                <a:path w="99113" h="215741" extrusionOk="0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2"/>
            <p:cNvSpPr/>
            <p:nvPr/>
          </p:nvSpPr>
          <p:spPr>
            <a:xfrm>
              <a:off x="8356722" y="3587657"/>
              <a:ext cx="56961" cy="109603"/>
            </a:xfrm>
            <a:custGeom>
              <a:avLst/>
              <a:gdLst/>
              <a:ahLst/>
              <a:cxnLst/>
              <a:rect l="l" t="t" r="r" b="b"/>
              <a:pathLst>
                <a:path w="71246" h="137090" extrusionOk="0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2"/>
            <p:cNvSpPr/>
            <p:nvPr/>
          </p:nvSpPr>
          <p:spPr>
            <a:xfrm>
              <a:off x="8165307" y="4346248"/>
              <a:ext cx="122882" cy="68919"/>
            </a:xfrm>
            <a:custGeom>
              <a:avLst/>
              <a:gdLst/>
              <a:ahLst/>
              <a:cxnLst/>
              <a:rect l="l" t="t" r="r" b="b"/>
              <a:pathLst>
                <a:path w="153698" h="86203" extrusionOk="0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2"/>
            <p:cNvSpPr/>
            <p:nvPr/>
          </p:nvSpPr>
          <p:spPr>
            <a:xfrm>
              <a:off x="8165313" y="4357988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2"/>
            <p:cNvSpPr/>
            <p:nvPr/>
          </p:nvSpPr>
          <p:spPr>
            <a:xfrm>
              <a:off x="8255166" y="4305930"/>
              <a:ext cx="122882" cy="68953"/>
            </a:xfrm>
            <a:custGeom>
              <a:avLst/>
              <a:gdLst/>
              <a:ahLst/>
              <a:cxnLst/>
              <a:rect l="l" t="t" r="r" b="b"/>
              <a:pathLst>
                <a:path w="153698" h="86245" extrusionOk="0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2"/>
            <p:cNvSpPr/>
            <p:nvPr/>
          </p:nvSpPr>
          <p:spPr>
            <a:xfrm>
              <a:off x="8255174" y="4317703"/>
              <a:ext cx="120815" cy="57407"/>
            </a:xfrm>
            <a:custGeom>
              <a:avLst/>
              <a:gdLst/>
              <a:ahLst/>
              <a:cxnLst/>
              <a:rect l="l" t="t" r="r" b="b"/>
              <a:pathLst>
                <a:path w="151113" h="71804" extrusionOk="0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2"/>
            <p:cNvSpPr/>
            <p:nvPr/>
          </p:nvSpPr>
          <p:spPr>
            <a:xfrm>
              <a:off x="8198325" y="3858200"/>
              <a:ext cx="179678" cy="507212"/>
            </a:xfrm>
            <a:custGeom>
              <a:avLst/>
              <a:gdLst/>
              <a:ahLst/>
              <a:cxnLst/>
              <a:rect l="l" t="t" r="r" b="b"/>
              <a:pathLst>
                <a:path w="224738" h="634412" extrusionOk="0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2"/>
            <p:cNvSpPr/>
            <p:nvPr/>
          </p:nvSpPr>
          <p:spPr>
            <a:xfrm>
              <a:off x="8224549" y="3442293"/>
              <a:ext cx="130417" cy="208730"/>
            </a:xfrm>
            <a:custGeom>
              <a:avLst/>
              <a:gdLst/>
              <a:ahLst/>
              <a:cxnLst/>
              <a:rect l="l" t="t" r="r" b="b"/>
              <a:pathLst>
                <a:path w="163123" h="261076" extrusionOk="0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2"/>
            <p:cNvSpPr/>
            <p:nvPr/>
          </p:nvSpPr>
          <p:spPr>
            <a:xfrm>
              <a:off x="8197056" y="3589895"/>
              <a:ext cx="200560" cy="332104"/>
            </a:xfrm>
            <a:custGeom>
              <a:avLst/>
              <a:gdLst/>
              <a:ahLst/>
              <a:cxnLst/>
              <a:rect l="l" t="t" r="r" b="b"/>
              <a:pathLst>
                <a:path w="250857" h="415389" extrusionOk="0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2"/>
            <p:cNvSpPr/>
            <p:nvPr/>
          </p:nvSpPr>
          <p:spPr>
            <a:xfrm>
              <a:off x="8000839" y="3631642"/>
              <a:ext cx="254644" cy="198374"/>
            </a:xfrm>
            <a:custGeom>
              <a:avLst/>
              <a:gdLst/>
              <a:ahLst/>
              <a:cxnLst/>
              <a:rect l="l" t="t" r="r" b="b"/>
              <a:pathLst>
                <a:path w="318504" h="248122" extrusionOk="0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2"/>
            <p:cNvSpPr/>
            <p:nvPr/>
          </p:nvSpPr>
          <p:spPr>
            <a:xfrm>
              <a:off x="8187055" y="3627341"/>
              <a:ext cx="77484" cy="113419"/>
            </a:xfrm>
            <a:custGeom>
              <a:avLst/>
              <a:gdLst/>
              <a:ahLst/>
              <a:cxnLst/>
              <a:rect l="l" t="t" r="r" b="b"/>
              <a:pathLst>
                <a:path w="96916" h="141862" extrusionOk="0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2"/>
            <p:cNvSpPr/>
            <p:nvPr/>
          </p:nvSpPr>
          <p:spPr>
            <a:xfrm>
              <a:off x="8224358" y="3433131"/>
              <a:ext cx="126435" cy="139356"/>
            </a:xfrm>
            <a:custGeom>
              <a:avLst/>
              <a:gdLst/>
              <a:ahLst/>
              <a:cxnLst/>
              <a:rect l="l" t="t" r="r" b="b"/>
              <a:pathLst>
                <a:path w="158142" h="174304" extrusionOk="0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9" name="Google Shape;289;p12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90" name="Google Shape;290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5" name="Google Shape;295;p12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6" name="Google Shape;296;p12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2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2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2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2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1" name="Google Shape;301;p12"/>
            <p:cNvSpPr/>
            <p:nvPr/>
          </p:nvSpPr>
          <p:spPr>
            <a:xfrm>
              <a:off x="7451033" y="1163186"/>
              <a:ext cx="126280" cy="353110"/>
            </a:xfrm>
            <a:custGeom>
              <a:avLst/>
              <a:gdLst/>
              <a:ahLst/>
              <a:cxnLst/>
              <a:rect l="l" t="t" r="r" b="b"/>
              <a:pathLst>
                <a:path w="157949" h="441664" extrusionOk="0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12"/>
            <p:cNvSpPr/>
            <p:nvPr/>
          </p:nvSpPr>
          <p:spPr>
            <a:xfrm>
              <a:off x="7509451" y="1160411"/>
              <a:ext cx="72725" cy="98625"/>
            </a:xfrm>
            <a:custGeom>
              <a:avLst/>
              <a:gdLst/>
              <a:ahLst/>
              <a:cxnLst/>
              <a:rect l="l" t="t" r="r" b="b"/>
              <a:pathLst>
                <a:path w="90963" h="123358" extrusionOk="0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3" name="Google Shape;303;p12"/>
            <p:cNvGrpSpPr/>
            <p:nvPr/>
          </p:nvGrpSpPr>
          <p:grpSpPr>
            <a:xfrm flipH="1">
              <a:off x="8183210" y="2407472"/>
              <a:ext cx="780360" cy="1195999"/>
              <a:chOff x="3975528" y="3303922"/>
              <a:chExt cx="780360" cy="1195999"/>
            </a:xfrm>
          </p:grpSpPr>
          <p:sp>
            <p:nvSpPr>
              <p:cNvPr id="304" name="Google Shape;304;p12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2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2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311" extrusionOk="0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2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1032319" extrusionOk="0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2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1032319" extrusionOk="0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2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501" extrusionOk="0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2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721899" extrusionOk="0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2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avLst/>
                <a:gdLst/>
                <a:ahLst/>
                <a:cxnLst/>
                <a:rect l="l" t="t" r="r" b="b"/>
                <a:pathLst>
                  <a:path w="178688" h="721899" extrusionOk="0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2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2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avLst/>
                <a:gdLst/>
                <a:ahLst/>
                <a:cxnLst/>
                <a:rect l="l" t="t" r="r" b="b"/>
                <a:pathLst>
                  <a:path w="357473" h="206406" extrusionOk="0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2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784" h="399097" extrusionOk="0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2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avLst/>
                <a:gdLst/>
                <a:ahLst/>
                <a:cxnLst/>
                <a:rect l="l" t="t" r="r" b="b"/>
                <a:pathLst>
                  <a:path w="178689" h="399097" extrusionOk="0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2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avLst/>
                <a:gdLst/>
                <a:ahLst/>
                <a:cxnLst/>
                <a:rect l="l" t="t" r="r" b="b"/>
                <a:pathLst>
                  <a:path w="154251" h="303342" extrusionOk="0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2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avLst/>
                <a:gdLst/>
                <a:ahLst/>
                <a:cxnLst/>
                <a:rect l="l" t="t" r="r" b="b"/>
                <a:pathLst>
                  <a:path w="106588" h="82319" extrusionOk="0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2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avLst/>
                <a:gdLst/>
                <a:ahLst/>
                <a:cxnLst/>
                <a:rect l="l" t="t" r="r" b="b"/>
                <a:pathLst>
                  <a:path w="106123" h="55368" extrusionOk="0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2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avLst/>
                <a:gdLst/>
                <a:ahLst/>
                <a:cxnLst/>
                <a:rect l="l" t="t" r="r" b="b"/>
                <a:pathLst>
                  <a:path w="106576" h="79516" extrusionOk="0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2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avLst/>
                <a:gdLst/>
                <a:ahLst/>
                <a:cxnLst/>
                <a:rect l="l" t="t" r="r" b="b"/>
                <a:pathLst>
                  <a:path w="106154" h="55320" extrusionOk="0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2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avLst/>
                <a:gdLst/>
                <a:ahLst/>
                <a:cxnLst/>
                <a:rect l="l" t="t" r="r" b="b"/>
                <a:pathLst>
                  <a:path w="372536" h="450662" extrusionOk="0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2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avLst/>
                <a:gdLst/>
                <a:ahLst/>
                <a:cxnLst/>
                <a:rect l="l" t="t" r="r" b="b"/>
                <a:pathLst>
                  <a:path w="117160" h="114020" extrusionOk="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2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avLst/>
                <a:gdLst/>
                <a:ahLst/>
                <a:cxnLst/>
                <a:rect l="l" t="t" r="r" b="b"/>
                <a:pathLst>
                  <a:path w="189574" h="370837" extrusionOk="0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2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avLst/>
                <a:gdLst/>
                <a:ahLst/>
                <a:cxnLst/>
                <a:rect l="l" t="t" r="r" b="b"/>
                <a:pathLst>
                  <a:path w="126365" h="153696" extrusionOk="0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2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avLst/>
                <a:gdLst/>
                <a:ahLst/>
                <a:cxnLst/>
                <a:rect l="l" t="t" r="r" b="b"/>
                <a:pathLst>
                  <a:path w="133256" h="131805" extrusionOk="0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2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avLst/>
                <a:gdLst/>
                <a:ahLst/>
                <a:cxnLst/>
                <a:rect l="l" t="t" r="r" b="b"/>
                <a:pathLst>
                  <a:path w="61436" h="88868" extrusionOk="0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30" name="Google Shape;330;p12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31" name="Google Shape;331;p12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199" h="174500" extrusionOk="0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2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73" h="45815" extrusionOk="0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90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2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209" h="118292" extrusionOk="0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4" name="Google Shape;334;p12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122" h="244320" extrusionOk="0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2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421" h="245364" extrusionOk="0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6" name="Google Shape;336;p12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avLst/>
                <a:gdLst/>
                <a:ahLst/>
                <a:cxnLst/>
                <a:rect l="l" t="t" r="r" b="b"/>
                <a:pathLst>
                  <a:path w="143174" h="402337" extrusionOk="0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12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avLst/>
                <a:gdLst/>
                <a:ahLst/>
                <a:cxnLst/>
                <a:rect l="l" t="t" r="r" b="b"/>
                <a:pathLst>
                  <a:path w="82772" h="112806" extrusionOk="0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8" name="Google Shape;338;p12"/>
          <p:cNvSpPr txBox="1">
            <a:spLocks noGrp="1"/>
          </p:cNvSpPr>
          <p:nvPr>
            <p:ph type="ctrTitle"/>
          </p:nvPr>
        </p:nvSpPr>
        <p:spPr>
          <a:xfrm>
            <a:off x="-152938" y="936260"/>
            <a:ext cx="5986986" cy="3281761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" sz="4000" dirty="0" err="1"/>
              <a:t>Projetos</a:t>
            </a:r>
            <a:r>
              <a:rPr lang="en" sz="4000" dirty="0"/>
              <a:t> de lei e </a:t>
            </a:r>
            <a:r>
              <a:rPr lang="en" sz="4000" dirty="0" err="1"/>
              <a:t>Requerimentos</a:t>
            </a:r>
            <a:r>
              <a:rPr lang="en" sz="4000" dirty="0"/>
              <a:t>.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BEF3CA-20E0-E3E5-038F-C97624D2AAA1}"/>
              </a:ext>
            </a:extLst>
          </p:cNvPr>
          <p:cNvSpPr txBox="1">
            <a:spLocks/>
          </p:cNvSpPr>
          <p:nvPr/>
        </p:nvSpPr>
        <p:spPr>
          <a:xfrm>
            <a:off x="748342" y="3613203"/>
            <a:ext cx="2682600" cy="2679000"/>
          </a:xfrm>
          <a:prstGeom prst="rect">
            <a:avLst/>
          </a:prstGeom>
        </p:spPr>
        <p:txBody>
          <a:bodyPr lIns="91440" tIns="45720" rIns="91440" bIns="45720" anchor="t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pt-BR" dirty="0">
                <a:latin typeface="Barlow Light"/>
              </a:rPr>
              <a:t>PSL 607/2007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DE1A429-E7A4-7EAC-9DCE-DAE080DE8ACC}"/>
              </a:ext>
            </a:extLst>
          </p:cNvPr>
          <p:cNvSpPr txBox="1"/>
          <p:nvPr/>
        </p:nvSpPr>
        <p:spPr>
          <a:xfrm>
            <a:off x="2585768" y="3615546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latin typeface="Barlow Light"/>
              </a:rPr>
              <a:t>PSL 317/2017</a:t>
            </a:r>
          </a:p>
        </p:txBody>
      </p:sp>
      <p:sp>
        <p:nvSpPr>
          <p:cNvPr id="5" name="Google Shape;407;p15">
            <a:extLst>
              <a:ext uri="{FF2B5EF4-FFF2-40B4-BE49-F238E27FC236}">
                <a16:creationId xmlns:a16="http://schemas.microsoft.com/office/drawing/2014/main" id="{E6174641-42D9-7568-D8EA-52033EF8BDC9}"/>
              </a:ext>
            </a:extLst>
          </p:cNvPr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8</a:t>
            </a:r>
            <a:endParaRPr lang="en" sz="3600" b="1" dirty="0">
              <a:solidFill>
                <a:schemeClr val="lt1"/>
              </a:solidFill>
              <a:latin typeface="Barlow"/>
              <a:ea typeface="Barlow"/>
              <a:cs typeface="Barlow"/>
            </a:endParaRPr>
          </a:p>
        </p:txBody>
      </p:sp>
    </p:spTree>
    <p:extLst>
      <p:ext uri="{BB962C8B-B14F-4D97-AF65-F5344CB8AC3E}">
        <p14:creationId xmlns:p14="http://schemas.microsoft.com/office/powerpoint/2010/main" val="414310627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p28"/>
          <p:cNvSpPr txBox="1">
            <a:spLocks noGrp="1"/>
          </p:cNvSpPr>
          <p:nvPr>
            <p:ph type="title"/>
          </p:nvPr>
        </p:nvSpPr>
        <p:spPr>
          <a:xfrm>
            <a:off x="478766" y="605600"/>
            <a:ext cx="8444484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800" dirty="0" err="1"/>
              <a:t>Datados</a:t>
            </a:r>
            <a:r>
              <a:rPr lang="en" sz="2800" dirty="0"/>
              <a:t> </a:t>
            </a:r>
            <a:r>
              <a:rPr lang="en" sz="2800" dirty="0" err="1"/>
              <a:t>desde</a:t>
            </a:r>
            <a:r>
              <a:rPr lang="en" sz="2800" dirty="0"/>
              <a:t> 1995 </a:t>
            </a:r>
            <a:r>
              <a:rPr lang="en" sz="2800" dirty="0" err="1"/>
              <a:t>até</a:t>
            </a:r>
            <a:r>
              <a:rPr lang="en" sz="2800" dirty="0"/>
              <a:t> </a:t>
            </a:r>
            <a:r>
              <a:rPr lang="en" sz="2800" dirty="0" err="1"/>
              <a:t>os</a:t>
            </a:r>
            <a:r>
              <a:rPr lang="en" sz="2800" dirty="0"/>
              <a:t> tempos </a:t>
            </a:r>
            <a:r>
              <a:rPr lang="en" sz="2800" dirty="0" err="1"/>
              <a:t>atuais</a:t>
            </a:r>
            <a:r>
              <a:rPr lang="en" sz="2800" dirty="0"/>
              <a:t>, </a:t>
            </a:r>
            <a:r>
              <a:rPr lang="en" sz="2800" dirty="0" err="1"/>
              <a:t>contamos</a:t>
            </a:r>
            <a:r>
              <a:rPr lang="en" sz="2800" dirty="0"/>
              <a:t> com o total de 14 </a:t>
            </a:r>
            <a:r>
              <a:rPr lang="en" sz="2800" dirty="0" err="1"/>
              <a:t>projetos</a:t>
            </a:r>
            <a:r>
              <a:rPr lang="en" sz="2800" dirty="0"/>
              <a:t> de leis e 5 </a:t>
            </a:r>
            <a:r>
              <a:rPr lang="en" sz="2800" dirty="0" err="1"/>
              <a:t>requerimentos</a:t>
            </a:r>
            <a:r>
              <a:rPr lang="en" sz="2800" dirty="0"/>
              <a:t>.</a:t>
            </a:r>
            <a:endParaRPr lang="pt-BR" sz="2800" dirty="0"/>
          </a:p>
        </p:txBody>
      </p:sp>
      <p:sp>
        <p:nvSpPr>
          <p:cNvPr id="1701" name="Google Shape;1701;p2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9</a:t>
            </a:r>
          </a:p>
        </p:txBody>
      </p:sp>
      <p:grpSp>
        <p:nvGrpSpPr>
          <p:cNvPr id="1702" name="Google Shape;1702;p28"/>
          <p:cNvGrpSpPr/>
          <p:nvPr/>
        </p:nvGrpSpPr>
        <p:grpSpPr>
          <a:xfrm>
            <a:off x="421417" y="1650359"/>
            <a:ext cx="2107964" cy="2588394"/>
            <a:chOff x="1032447" y="1574025"/>
            <a:chExt cx="1885478" cy="2315200"/>
          </a:xfrm>
        </p:grpSpPr>
        <p:sp>
          <p:nvSpPr>
            <p:cNvPr id="1703" name="Google Shape;1703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accent2"/>
                  </a:solidFill>
                  <a:latin typeface="Barlow SemiBold"/>
                  <a:ea typeface="Barlow"/>
                  <a:cs typeface="Barlow"/>
                </a:rPr>
                <a:t>1995</a:t>
              </a:r>
            </a:p>
          </p:txBody>
        </p:sp>
        <p:sp>
          <p:nvSpPr>
            <p:cNvPr id="1704" name="Google Shape;1704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lnSpc>
                  <a:spcPct val="114999"/>
                </a:lnSpc>
              </a:pPr>
              <a:r>
                <a:rPr lang="pt-BR" sz="1200" b="1" dirty="0">
                  <a:solidFill>
                    <a:schemeClr val="accent2"/>
                  </a:solidFill>
                  <a:latin typeface="Barlow Bold"/>
                  <a:sym typeface="Barlow"/>
                </a:rPr>
                <a:t>PL 815/1995</a:t>
              </a:r>
              <a:r>
                <a:rPr lang="pt-BR" sz="1200" b="1" dirty="0">
                  <a:solidFill>
                    <a:schemeClr val="accent1"/>
                  </a:solidFill>
                  <a:latin typeface="Barlow Bold"/>
                  <a:sym typeface="Barlow"/>
                </a:rPr>
                <a:t> </a:t>
              </a:r>
              <a:endParaRPr lang="pt-BR" b="1">
                <a:solidFill>
                  <a:schemeClr val="accent1"/>
                </a:solidFill>
                <a:latin typeface="Barlow Bold"/>
              </a:endParaRPr>
            </a:p>
          </p:txBody>
        </p:sp>
        <p:sp>
          <p:nvSpPr>
            <p:cNvPr id="1705" name="Google Shape;1705;p28"/>
            <p:cNvSpPr txBox="1"/>
            <p:nvPr/>
          </p:nvSpPr>
          <p:spPr>
            <a:xfrm>
              <a:off x="1032447" y="3055375"/>
              <a:ext cx="1728853" cy="8338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4999"/>
                </a:lnSpc>
                <a:spcAft>
                  <a:spcPts val="1600"/>
                </a:spcAft>
              </a:pPr>
              <a:r>
                <a:rPr lang="pt-BR" sz="900" dirty="0">
                  <a:solidFill>
                    <a:srgbClr val="007BB9"/>
                  </a:solidFill>
                  <a:ea typeface="Barlow"/>
                  <a:sym typeface="Barlow"/>
                </a:rPr>
                <a:t>Requer a realização de Audiência Pública para debater o Projeto de Lei nº 815, de 1995, que dispõe sobre a regulamentação da profissão de Analista de Sistemas e suas correlatas, cria o Conselho Federal e Conselhos Regionais de Informática. </a:t>
              </a:r>
              <a:endParaRPr lang="pt-BR" sz="900" dirty="0">
                <a:solidFill>
                  <a:srgbClr val="007BB9"/>
                </a:solidFill>
              </a:endParaRPr>
            </a:p>
          </p:txBody>
        </p:sp>
        <p:cxnSp>
          <p:nvCxnSpPr>
            <p:cNvPr id="1706" name="Google Shape;1706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07" name="Google Shape;1707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" dirty="0">
                  <a:latin typeface="Barlow SemiBold"/>
                </a:rPr>
                <a:t>  </a:t>
              </a:r>
              <a:endParaRPr lang="pt-BR">
                <a:latin typeface="Barlow SemiBold"/>
              </a:endParaRPr>
            </a:p>
          </p:txBody>
        </p:sp>
        <p:sp>
          <p:nvSpPr>
            <p:cNvPr id="1708" name="Google Shape;1708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pt-BR" dirty="0">
                <a:latin typeface="Barlow SemiBold"/>
              </a:endParaRPr>
            </a:p>
          </p:txBody>
        </p:sp>
      </p:grpSp>
      <p:grpSp>
        <p:nvGrpSpPr>
          <p:cNvPr id="1709" name="Google Shape;1709;p28"/>
          <p:cNvGrpSpPr/>
          <p:nvPr/>
        </p:nvGrpSpPr>
        <p:grpSpPr>
          <a:xfrm>
            <a:off x="2388508" y="1650359"/>
            <a:ext cx="2051418" cy="2480564"/>
            <a:chOff x="1083025" y="1574025"/>
            <a:chExt cx="1834900" cy="2218751"/>
          </a:xfrm>
        </p:grpSpPr>
        <p:sp>
          <p:nvSpPr>
            <p:cNvPr id="1710" name="Google Shape;1710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accent2"/>
                  </a:solidFill>
                  <a:latin typeface="Barlow"/>
                  <a:ea typeface="Barlow"/>
                  <a:cs typeface="Barlow"/>
                  <a:sym typeface="Barlow"/>
                </a:rPr>
                <a:t>2003</a:t>
              </a:r>
              <a:endParaRPr lang="en" sz="800" dirty="0">
                <a:solidFill>
                  <a:schemeClr val="accent2"/>
                </a:solidFill>
                <a:latin typeface="Barlow"/>
                <a:ea typeface="Barlow"/>
                <a:cs typeface="Barlow"/>
              </a:endParaRPr>
            </a:p>
          </p:txBody>
        </p:sp>
        <p:sp>
          <p:nvSpPr>
            <p:cNvPr id="1711" name="Google Shape;1711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lnSpc>
                  <a:spcPct val="114999"/>
                </a:lnSpc>
              </a:pPr>
              <a:r>
                <a:rPr lang="pt-BR" sz="1200" b="1" dirty="0">
                  <a:solidFill>
                    <a:schemeClr val="accent2"/>
                  </a:solidFill>
                  <a:latin typeface="Barlow Bold"/>
                </a:rPr>
                <a:t>PL 1.947/2003 </a:t>
              </a:r>
              <a:endParaRPr lang="pt-BR" b="1" dirty="0">
                <a:solidFill>
                  <a:schemeClr val="accent2"/>
                </a:solidFill>
                <a:latin typeface="Barlow Bold"/>
              </a:endParaRPr>
            </a:p>
          </p:txBody>
        </p:sp>
        <p:sp>
          <p:nvSpPr>
            <p:cNvPr id="1712" name="Google Shape;1712;p28"/>
            <p:cNvSpPr txBox="1"/>
            <p:nvPr/>
          </p:nvSpPr>
          <p:spPr>
            <a:xfrm>
              <a:off x="1215700" y="3055376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r>
                <a:rPr lang="pt-BR" sz="900" dirty="0">
                  <a:solidFill>
                    <a:srgbClr val="007BB9"/>
                  </a:solidFill>
                  <a:ea typeface="Barlow"/>
                </a:rPr>
                <a:t>Dispõe sobre a regulamentação do exercício das profissões de Analista de Sistemas e suas correlatas, cria o Conselho Federal e os Conselhos Regionais de Informática e dá outras providências. </a:t>
              </a:r>
              <a:endParaRPr lang="en" sz="900" dirty="0">
                <a:solidFill>
                  <a:srgbClr val="007BB9"/>
                </a:solidFill>
                <a:ea typeface="Barlow"/>
              </a:endParaRPr>
            </a:p>
            <a:p>
              <a:pPr marL="0" lvl="0" indent="0" algn="l">
                <a:lnSpc>
                  <a:spcPct val="114999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endParaRPr lang="en" sz="900" dirty="0">
                <a:solidFill>
                  <a:srgbClr val="007BB9"/>
                </a:solidFill>
                <a:latin typeface="Barlow"/>
                <a:ea typeface="Barlow"/>
                <a:cs typeface="Barlow"/>
              </a:endParaRPr>
            </a:p>
          </p:txBody>
        </p:sp>
        <p:cxnSp>
          <p:nvCxnSpPr>
            <p:cNvPr id="1713" name="Google Shape;1713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14" name="Google Shape;1714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15" name="Google Shape;1715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6" name="Google Shape;1716;p28"/>
          <p:cNvGrpSpPr/>
          <p:nvPr/>
        </p:nvGrpSpPr>
        <p:grpSpPr>
          <a:xfrm>
            <a:off x="4302291" y="1649564"/>
            <a:ext cx="2051418" cy="2469784"/>
            <a:chOff x="1083025" y="1574025"/>
            <a:chExt cx="1834900" cy="2209108"/>
          </a:xfrm>
        </p:grpSpPr>
        <p:sp>
          <p:nvSpPr>
            <p:cNvPr id="1717" name="Google Shape;1717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2007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18" name="Google Shape;1718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lnSpc>
                  <a:spcPct val="114999"/>
                </a:lnSpc>
              </a:pPr>
              <a:r>
                <a:rPr lang="pt-BR" sz="1200" b="1" dirty="0">
                  <a:solidFill>
                    <a:schemeClr val="bg2"/>
                  </a:solidFill>
                  <a:latin typeface="Barlow Bold"/>
                  <a:sym typeface="Barlow"/>
                </a:rPr>
                <a:t>PLS 607/ 2007 </a:t>
              </a:r>
              <a:endParaRPr lang="pt-BR" b="1" dirty="0">
                <a:solidFill>
                  <a:schemeClr val="bg2"/>
                </a:solidFill>
                <a:latin typeface="Barlow Bold"/>
              </a:endParaRPr>
            </a:p>
          </p:txBody>
        </p:sp>
        <p:sp>
          <p:nvSpPr>
            <p:cNvPr id="1719" name="Google Shape;1719;p28"/>
            <p:cNvSpPr txBox="1"/>
            <p:nvPr/>
          </p:nvSpPr>
          <p:spPr>
            <a:xfrm>
              <a:off x="1128897" y="3045733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4999"/>
                </a:lnSpc>
                <a:spcAft>
                  <a:spcPts val="1600"/>
                </a:spcAft>
              </a:pPr>
              <a:r>
                <a:rPr lang="pt-BR" sz="900" dirty="0">
                  <a:solidFill>
                    <a:srgbClr val="757B89"/>
                  </a:solidFill>
                </a:rPr>
                <a:t>Sobre o Projeto de Lei do Senado nº 607, de 2007, além das Comissões constantes do despacho inicial de distribuição, seja ouvida, também, a de Constituição, Justiça e Cidadania. </a:t>
              </a:r>
            </a:p>
          </p:txBody>
        </p:sp>
        <p:cxnSp>
          <p:nvCxnSpPr>
            <p:cNvPr id="1720" name="Google Shape;1720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1" name="Google Shape;1721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2" name="Google Shape;1722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3" name="Google Shape;1723;p28"/>
          <p:cNvGrpSpPr/>
          <p:nvPr/>
        </p:nvGrpSpPr>
        <p:grpSpPr>
          <a:xfrm>
            <a:off x="6217659" y="1649551"/>
            <a:ext cx="2051418" cy="2879535"/>
            <a:chOff x="1083025" y="1574025"/>
            <a:chExt cx="1834900" cy="2575612"/>
          </a:xfrm>
        </p:grpSpPr>
        <p:sp>
          <p:nvSpPr>
            <p:cNvPr id="1724" name="Google Shape;1724;p28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 dirty="0">
                  <a:solidFill>
                    <a:schemeClr val="dk2"/>
                  </a:solidFill>
                  <a:latin typeface="Barlow"/>
                  <a:ea typeface="Barlow"/>
                  <a:cs typeface="Barlow"/>
                  <a:sym typeface="Barlow"/>
                </a:rPr>
                <a:t>2017</a:t>
              </a:r>
              <a:endParaRPr sz="800" dirty="0">
                <a:solidFill>
                  <a:schemeClr val="dk2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  <p:sp>
          <p:nvSpPr>
            <p:cNvPr id="1725" name="Google Shape;1725;p28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>
                <a:lnSpc>
                  <a:spcPct val="114999"/>
                </a:lnSpc>
              </a:pPr>
              <a:r>
                <a:rPr lang="pt-BR" sz="1200" b="1" dirty="0">
                  <a:solidFill>
                    <a:schemeClr val="bg2"/>
                  </a:solidFill>
                  <a:latin typeface="Barlow SemiBold"/>
                  <a:sym typeface="Barlow"/>
                </a:rPr>
                <a:t>PLS 317/2017 </a:t>
              </a:r>
              <a:endParaRPr lang="pt-BR" b="1" dirty="0">
                <a:solidFill>
                  <a:schemeClr val="bg2"/>
                </a:solidFill>
                <a:latin typeface="Barlow SemiBold"/>
              </a:endParaRPr>
            </a:p>
          </p:txBody>
        </p:sp>
        <p:sp>
          <p:nvSpPr>
            <p:cNvPr id="1726" name="Google Shape;1726;p28"/>
            <p:cNvSpPr txBox="1"/>
            <p:nvPr/>
          </p:nvSpPr>
          <p:spPr>
            <a:xfrm>
              <a:off x="1196411" y="3055376"/>
              <a:ext cx="1709564" cy="10942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>
                <a:lnSpc>
                  <a:spcPct val="114999"/>
                </a:lnSpc>
                <a:spcAft>
                  <a:spcPts val="1600"/>
                </a:spcAft>
              </a:pPr>
              <a:r>
                <a:rPr lang="pt-BR" sz="900" dirty="0">
                  <a:solidFill>
                    <a:srgbClr val="757B89"/>
                  </a:solidFill>
                  <a:ea typeface="Barlow"/>
                  <a:sym typeface="Barlow"/>
                </a:rPr>
                <a:t>Dispõe sobre a regulamentação do exercício das profissões, Suporte e suas correlatas, e dá outras providências. </a:t>
              </a:r>
              <a:endParaRPr lang="pt-BR" sz="900" dirty="0">
                <a:solidFill>
                  <a:srgbClr val="757B89"/>
                </a:solidFill>
              </a:endParaRPr>
            </a:p>
          </p:txBody>
        </p:sp>
        <p:cxnSp>
          <p:nvCxnSpPr>
            <p:cNvPr id="1727" name="Google Shape;1727;p28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w="9525" cap="flat" cmpd="sng">
              <a:solidFill>
                <a:srgbClr val="DADCE5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728" name="Google Shape;1728;p28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name="adj" fmla="val 96952"/>
              </a:avLst>
            </a:pr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791041" y="931279"/>
            <a:ext cx="5432812" cy="411905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pt-BR" sz="2000" i="1" dirty="0"/>
              <a:t>"</a:t>
            </a:r>
            <a:endParaRPr lang="pt-BR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" sz="2000" i="1" dirty="0"/>
              <a:t>"</a:t>
            </a:r>
            <a:r>
              <a:rPr lang="en" sz="2000" i="1" dirty="0" err="1"/>
              <a:t>Os</a:t>
            </a:r>
            <a:r>
              <a:rPr lang="en" sz="2000" i="1" dirty="0"/>
              <a:t> </a:t>
            </a:r>
            <a:r>
              <a:rPr lang="en" sz="2000" i="1" dirty="0" err="1"/>
              <a:t>Conselhos</a:t>
            </a:r>
            <a:r>
              <a:rPr lang="en" sz="2000" i="1" dirty="0"/>
              <a:t> </a:t>
            </a:r>
            <a:r>
              <a:rPr lang="en" sz="2000" i="1" dirty="0" err="1"/>
              <a:t>são</a:t>
            </a:r>
            <a:r>
              <a:rPr lang="en" sz="2000" i="1" dirty="0"/>
              <a:t> </a:t>
            </a:r>
            <a:r>
              <a:rPr lang="en" sz="2000" i="1" dirty="0" err="1"/>
              <a:t>instrumentos</a:t>
            </a:r>
            <a:r>
              <a:rPr lang="en" sz="2000" i="1" dirty="0"/>
              <a:t> </a:t>
            </a:r>
            <a:r>
              <a:rPr lang="en" sz="2000" i="1" dirty="0" err="1"/>
              <a:t>poderosos</a:t>
            </a:r>
            <a:r>
              <a:rPr lang="en" sz="2000" i="1" dirty="0"/>
              <a:t> de </a:t>
            </a:r>
            <a:r>
              <a:rPr lang="en" sz="2000" i="1" dirty="0" err="1"/>
              <a:t>fiscalização</a:t>
            </a:r>
            <a:r>
              <a:rPr lang="en" sz="2000" i="1" dirty="0"/>
              <a:t>, </a:t>
            </a:r>
            <a:r>
              <a:rPr lang="en" sz="2000" i="1" dirty="0" err="1"/>
              <a:t>impondo</a:t>
            </a:r>
            <a:r>
              <a:rPr lang="en" sz="2000" i="1" dirty="0"/>
              <a:t> </a:t>
            </a:r>
            <a:r>
              <a:rPr lang="en" sz="2000" i="1" dirty="0" err="1"/>
              <a:t>limites</a:t>
            </a:r>
            <a:r>
              <a:rPr lang="en" sz="2000" i="1" dirty="0"/>
              <a:t> e </a:t>
            </a:r>
            <a:r>
              <a:rPr lang="en" sz="2000" i="1" dirty="0" err="1"/>
              <a:t>estabelecendo</a:t>
            </a:r>
            <a:r>
              <a:rPr lang="en" sz="2000" i="1" dirty="0"/>
              <a:t> </a:t>
            </a:r>
            <a:r>
              <a:rPr lang="en" sz="2000" i="1" dirty="0" err="1"/>
              <a:t>parâmetros</a:t>
            </a:r>
            <a:r>
              <a:rPr lang="en" sz="2000" i="1" dirty="0"/>
              <a:t> </a:t>
            </a:r>
            <a:r>
              <a:rPr lang="en" sz="2000" i="1" dirty="0" err="1"/>
              <a:t>justos</a:t>
            </a:r>
            <a:r>
              <a:rPr lang="en" sz="2000" i="1" dirty="0"/>
              <a:t> e </a:t>
            </a:r>
            <a:r>
              <a:rPr lang="en" sz="2000" i="1" dirty="0" err="1"/>
              <a:t>equilibrados</a:t>
            </a:r>
            <a:r>
              <a:rPr lang="en" sz="2000" i="1" dirty="0"/>
              <a:t> para o </a:t>
            </a:r>
            <a:r>
              <a:rPr lang="en" sz="2000" i="1" dirty="0" err="1"/>
              <a:t>bom</a:t>
            </a:r>
            <a:r>
              <a:rPr lang="en" sz="2000" i="1" dirty="0"/>
              <a:t> </a:t>
            </a:r>
            <a:r>
              <a:rPr lang="en" sz="2000" i="1" dirty="0" err="1"/>
              <a:t>andamento</a:t>
            </a:r>
            <a:r>
              <a:rPr lang="en" sz="2000" i="1" dirty="0"/>
              <a:t> da </a:t>
            </a:r>
            <a:r>
              <a:rPr lang="en" sz="2000" i="1" dirty="0" err="1"/>
              <a:t>atividade</a:t>
            </a:r>
            <a:r>
              <a:rPr lang="en" sz="2000" i="1" dirty="0"/>
              <a:t> </a:t>
            </a:r>
            <a:r>
              <a:rPr lang="en" sz="2000" i="1" dirty="0" err="1"/>
              <a:t>altamente</a:t>
            </a:r>
            <a:r>
              <a:rPr lang="en" sz="2000" i="1" dirty="0"/>
              <a:t> </a:t>
            </a:r>
            <a:r>
              <a:rPr lang="en" sz="2000" i="1" dirty="0" err="1"/>
              <a:t>positiva</a:t>
            </a:r>
            <a:r>
              <a:rPr lang="en" sz="2000" i="1" dirty="0"/>
              <a:t> </a:t>
            </a:r>
            <a:r>
              <a:rPr lang="en" sz="2000" i="1" dirty="0" err="1"/>
              <a:t>em</a:t>
            </a:r>
            <a:r>
              <a:rPr lang="en" sz="2000" i="1" dirty="0"/>
              <a:t> </a:t>
            </a:r>
            <a:r>
              <a:rPr lang="en" sz="2000" i="1" dirty="0" err="1"/>
              <a:t>sua</a:t>
            </a:r>
            <a:r>
              <a:rPr lang="en" sz="2000" i="1" dirty="0"/>
              <a:t> consulta </a:t>
            </a:r>
            <a:r>
              <a:rPr lang="en" sz="2000" i="1" dirty="0" err="1"/>
              <a:t>pública</a:t>
            </a:r>
            <a:r>
              <a:rPr lang="en" sz="2000" i="1" dirty="0"/>
              <a:t> e </a:t>
            </a:r>
            <a:r>
              <a:rPr lang="en" sz="2000" i="1" dirty="0" err="1"/>
              <a:t>divulgação</a:t>
            </a:r>
            <a:r>
              <a:rPr lang="en" sz="2000" i="1" dirty="0"/>
              <a:t> de </a:t>
            </a:r>
            <a:r>
              <a:rPr lang="en" sz="2000" i="1" dirty="0" err="1"/>
              <a:t>conhecimentos</a:t>
            </a:r>
            <a:r>
              <a:rPr lang="en" sz="2000" i="1" dirty="0"/>
              <a:t>"</a:t>
            </a:r>
            <a:endParaRPr lang="en"/>
          </a:p>
          <a:p>
            <a:pPr lvl="0" algn="ctr">
              <a:spcBef>
                <a:spcPts val="600"/>
              </a:spcBef>
              <a:spcAft>
                <a:spcPts val="0"/>
              </a:spcAft>
              <a:buNone/>
            </a:pPr>
            <a:endParaRPr lang="pt-BR" sz="2000" i="1" dirty="0"/>
          </a:p>
          <a:p>
            <a:pPr marL="0" indent="0">
              <a:buNone/>
            </a:pPr>
            <a:endParaRPr lang="en" sz="2000" i="1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10</a:t>
            </a:r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CB545B-14A6-9451-2EEF-619EF91B5894}"/>
              </a:ext>
            </a:extLst>
          </p:cNvPr>
          <p:cNvSpPr txBox="1"/>
          <p:nvPr/>
        </p:nvSpPr>
        <p:spPr>
          <a:xfrm>
            <a:off x="569344" y="59630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Barlow SemiBold"/>
              </a:rPr>
              <a:t>Criação do Conselho:</a:t>
            </a:r>
            <a:endParaRPr lang="pt-BR" dirty="0"/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8D043BD8-EE12-04AE-3718-63AFE7E86758}"/>
              </a:ext>
            </a:extLst>
          </p:cNvPr>
          <p:cNvSpPr txBox="1"/>
          <p:nvPr/>
        </p:nvSpPr>
        <p:spPr>
          <a:xfrm>
            <a:off x="2057402" y="4866376"/>
            <a:ext cx="5956537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1000" b="1" i="1" dirty="0" err="1">
                <a:solidFill>
                  <a:srgbClr val="757B89"/>
                </a:solidFill>
                <a:latin typeface="Barlow Light"/>
              </a:rPr>
              <a:t>Solicitação</a:t>
            </a:r>
            <a:r>
              <a:rPr lang="en" sz="1000" b="1" i="1" dirty="0">
                <a:solidFill>
                  <a:srgbClr val="757B89"/>
                </a:solidFill>
                <a:latin typeface="Barlow Light"/>
              </a:rPr>
              <a:t> de </a:t>
            </a:r>
            <a:r>
              <a:rPr lang="en" sz="1000" b="1" i="1" dirty="0" err="1">
                <a:solidFill>
                  <a:srgbClr val="757B89"/>
                </a:solidFill>
                <a:latin typeface="Barlow Light"/>
              </a:rPr>
              <a:t>inclusão</a:t>
            </a:r>
            <a:r>
              <a:rPr lang="en" sz="1000" b="1" i="1" dirty="0">
                <a:solidFill>
                  <a:srgbClr val="757B89"/>
                </a:solidFill>
                <a:latin typeface="Barlow Light"/>
              </a:rPr>
              <a:t> de </a:t>
            </a:r>
            <a:r>
              <a:rPr lang="en" sz="1000" b="1" i="1" dirty="0" err="1">
                <a:solidFill>
                  <a:srgbClr val="757B89"/>
                </a:solidFill>
                <a:latin typeface="Barlow Light"/>
              </a:rPr>
              <a:t>conselhos</a:t>
            </a:r>
            <a:r>
              <a:rPr lang="en" sz="1000" b="1" i="1" dirty="0">
                <a:solidFill>
                  <a:srgbClr val="757B89"/>
                </a:solidFill>
                <a:latin typeface="Barlow Light"/>
              </a:rPr>
              <a:t> para a </a:t>
            </a:r>
            <a:r>
              <a:rPr lang="en" sz="1000" b="1" i="1" dirty="0" err="1">
                <a:solidFill>
                  <a:srgbClr val="757B89"/>
                </a:solidFill>
                <a:latin typeface="Barlow Light"/>
              </a:rPr>
              <a:t>lesgislação</a:t>
            </a:r>
            <a:r>
              <a:rPr lang="en" sz="1000" b="1" i="1" dirty="0">
                <a:solidFill>
                  <a:srgbClr val="757B89"/>
                </a:solidFill>
                <a:latin typeface="Barlow Light"/>
              </a:rPr>
              <a:t> de TI//PSL 607/2007</a:t>
            </a:r>
            <a:endParaRPr lang="pt-BR" sz="1000" b="1">
              <a:solidFill>
                <a:srgbClr val="757B89"/>
              </a:solidFill>
              <a:latin typeface="Barlow Light"/>
            </a:endParaRPr>
          </a:p>
        </p:txBody>
      </p:sp>
    </p:spTree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4000" dirty="0"/>
              <a:t>Analise de projetos de lei: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25952" y="2221474"/>
            <a:ext cx="2980302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pt-BR" sz="1600" dirty="0"/>
              <a:t>Mesmo com sua recepção altamente positiva em sua consulta pública o processo não teve efetivação nas casas legislativas.</a:t>
            </a:r>
            <a:endParaRPr lang="pt-BR"/>
          </a:p>
          <a:p>
            <a:pPr marL="0" indent="0">
              <a:buNone/>
            </a:pPr>
            <a:endParaRPr lang="pt-BR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30757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sz="1600" b="1" dirty="0"/>
              <a:t>PSL 607/2007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" sz="1600" dirty="0" err="1"/>
              <a:t>Primeiramente</a:t>
            </a:r>
            <a:r>
              <a:rPr lang="en" sz="1600" dirty="0"/>
              <a:t> a </a:t>
            </a:r>
            <a:r>
              <a:rPr lang="en" sz="1600" dirty="0" err="1"/>
              <a:t>proposta</a:t>
            </a:r>
            <a:r>
              <a:rPr lang="en" sz="1600" dirty="0"/>
              <a:t> 607/2007 se </a:t>
            </a:r>
            <a:r>
              <a:rPr lang="en" sz="1600" dirty="0" err="1"/>
              <a:t>destaca</a:t>
            </a:r>
            <a:r>
              <a:rPr lang="en" sz="1600" dirty="0"/>
              <a:t> das </a:t>
            </a:r>
            <a:r>
              <a:rPr lang="en" sz="1600" dirty="0" err="1"/>
              <a:t>demais</a:t>
            </a:r>
            <a:r>
              <a:rPr lang="en" sz="1600" dirty="0"/>
              <a:t> pois, </a:t>
            </a:r>
            <a:r>
              <a:rPr lang="en" sz="1600" dirty="0" err="1"/>
              <a:t>além</a:t>
            </a:r>
            <a:r>
              <a:rPr lang="en" sz="1600" dirty="0"/>
              <a:t> de </a:t>
            </a:r>
            <a:r>
              <a:rPr lang="en" sz="1600" dirty="0" err="1"/>
              <a:t>exigir</a:t>
            </a:r>
            <a:r>
              <a:rPr lang="en" sz="1600" dirty="0"/>
              <a:t> um diploma de </a:t>
            </a:r>
            <a:r>
              <a:rPr lang="en" sz="1600" dirty="0" err="1"/>
              <a:t>curso</a:t>
            </a:r>
            <a:r>
              <a:rPr lang="en" sz="1600" dirty="0"/>
              <a:t> superior para a </a:t>
            </a:r>
            <a:r>
              <a:rPr lang="en" sz="1600" dirty="0" err="1"/>
              <a:t>atuação</a:t>
            </a:r>
            <a:r>
              <a:rPr lang="en" sz="1600" dirty="0"/>
              <a:t> </a:t>
            </a:r>
            <a:r>
              <a:rPr lang="en" sz="1600" dirty="0" err="1"/>
              <a:t>na</a:t>
            </a:r>
            <a:r>
              <a:rPr lang="en" sz="1600" dirty="0"/>
              <a:t> </a:t>
            </a:r>
            <a:r>
              <a:rPr lang="en" sz="1600" dirty="0" err="1"/>
              <a:t>área</a:t>
            </a:r>
            <a:r>
              <a:rPr lang="en" sz="1600" dirty="0"/>
              <a:t>, </a:t>
            </a:r>
            <a:r>
              <a:rPr lang="en" sz="1600" dirty="0" err="1"/>
              <a:t>propôs</a:t>
            </a:r>
            <a:r>
              <a:rPr lang="en" sz="1600" dirty="0"/>
              <a:t> a </a:t>
            </a:r>
            <a:r>
              <a:rPr lang="en" sz="1600" dirty="0" err="1"/>
              <a:t>criação</a:t>
            </a:r>
            <a:r>
              <a:rPr lang="en" sz="1600" dirty="0"/>
              <a:t> do </a:t>
            </a:r>
            <a:r>
              <a:rPr lang="en" sz="1600" dirty="0" err="1"/>
              <a:t>conselho</a:t>
            </a:r>
            <a:r>
              <a:rPr lang="en" sz="1600" dirty="0"/>
              <a:t> federal e regional de informatica.</a:t>
            </a:r>
            <a:endParaRPr lang="en-US" sz="1600" dirty="0"/>
          </a:p>
          <a:p>
            <a:pPr marL="0" indent="0">
              <a:buNone/>
            </a:pPr>
            <a:endParaRPr lang="pt-BR" sz="14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11</a:t>
            </a:r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4000" dirty="0"/>
              <a:t>Analise de projetos de lei: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25952" y="2221474"/>
            <a:ext cx="2980302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pt-BR" sz="1600" dirty="0"/>
              <a:t>Desenvolvedor, Engenheiro de Sistemas, Analista de redes, etc. São exemplos de profissões que foram englobadas nessa nova PSL.</a:t>
            </a:r>
          </a:p>
          <a:p>
            <a:pPr marL="0" indent="0">
              <a:buNone/>
            </a:pPr>
            <a:endParaRPr lang="pt-BR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230757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sz="1600" b="1" dirty="0"/>
              <a:t>PSL 317/2017</a:t>
            </a:r>
            <a:endParaRPr lang="pt-BR" dirty="0"/>
          </a:p>
          <a:p>
            <a:pPr marL="0" indent="0">
              <a:lnSpc>
                <a:spcPct val="100000"/>
              </a:lnSpc>
              <a:buNone/>
            </a:pPr>
            <a:r>
              <a:rPr lang="en" sz="1600" dirty="0"/>
              <a:t>Por </a:t>
            </a:r>
            <a:r>
              <a:rPr lang="en" sz="1600" dirty="0" err="1"/>
              <a:t>fim</a:t>
            </a:r>
            <a:r>
              <a:rPr lang="en" sz="1600" dirty="0"/>
              <a:t> </a:t>
            </a:r>
            <a:r>
              <a:rPr lang="en" sz="1600" dirty="0" err="1"/>
              <a:t>uma</a:t>
            </a:r>
            <a:r>
              <a:rPr lang="en" sz="1600" dirty="0"/>
              <a:t> das </a:t>
            </a:r>
            <a:r>
              <a:rPr lang="en" sz="1600" dirty="0" err="1"/>
              <a:t>propostas</a:t>
            </a:r>
            <a:r>
              <a:rPr lang="en" sz="1600" dirty="0"/>
              <a:t> </a:t>
            </a:r>
            <a:r>
              <a:rPr lang="en" sz="1600" dirty="0" err="1"/>
              <a:t>mais</a:t>
            </a:r>
            <a:r>
              <a:rPr lang="en" sz="1600" dirty="0"/>
              <a:t> </a:t>
            </a:r>
            <a:r>
              <a:rPr lang="en" sz="1600" dirty="0" err="1"/>
              <a:t>atuais</a:t>
            </a:r>
            <a:r>
              <a:rPr lang="en" sz="1600" dirty="0"/>
              <a:t> 317/2017, </a:t>
            </a:r>
            <a:r>
              <a:rPr lang="en" sz="1600" dirty="0" err="1"/>
              <a:t>gira</a:t>
            </a:r>
            <a:r>
              <a:rPr lang="en" sz="1600" dirty="0"/>
              <a:t> </a:t>
            </a:r>
            <a:r>
              <a:rPr lang="en" sz="1600" dirty="0" err="1"/>
              <a:t>em</a:t>
            </a:r>
            <a:r>
              <a:rPr lang="en" sz="1600" dirty="0"/>
              <a:t> </a:t>
            </a:r>
            <a:r>
              <a:rPr lang="en" sz="1600" dirty="0" err="1"/>
              <a:t>torno</a:t>
            </a:r>
            <a:r>
              <a:rPr lang="en" sz="1600" dirty="0"/>
              <a:t> dos </a:t>
            </a:r>
            <a:r>
              <a:rPr lang="en" sz="1600" dirty="0" err="1"/>
              <a:t>mesmos</a:t>
            </a:r>
            <a:r>
              <a:rPr lang="en" sz="1600" dirty="0"/>
              <a:t> </a:t>
            </a:r>
            <a:r>
              <a:rPr lang="en" sz="1600" dirty="0" err="1"/>
              <a:t>conceitos</a:t>
            </a:r>
            <a:r>
              <a:rPr lang="en" sz="1600" dirty="0"/>
              <a:t>, </a:t>
            </a:r>
            <a:r>
              <a:rPr lang="en" sz="1600" dirty="0" err="1"/>
              <a:t>exige</a:t>
            </a:r>
            <a:r>
              <a:rPr lang="en" sz="1600" dirty="0"/>
              <a:t> diploma </a:t>
            </a:r>
            <a:r>
              <a:rPr lang="en" sz="1600" dirty="0" err="1"/>
              <a:t>ou</a:t>
            </a:r>
            <a:r>
              <a:rPr lang="en" sz="1600" dirty="0"/>
              <a:t> 5 </a:t>
            </a:r>
            <a:r>
              <a:rPr lang="en" sz="1600" dirty="0" err="1"/>
              <a:t>anos</a:t>
            </a:r>
            <a:r>
              <a:rPr lang="en" sz="1600" dirty="0"/>
              <a:t> de </a:t>
            </a:r>
            <a:r>
              <a:rPr lang="en" sz="1600" dirty="0" err="1"/>
              <a:t>atuação</a:t>
            </a:r>
            <a:r>
              <a:rPr lang="en" sz="1600" dirty="0"/>
              <a:t> para </a:t>
            </a:r>
            <a:r>
              <a:rPr lang="en" sz="1600" dirty="0" err="1"/>
              <a:t>continuar</a:t>
            </a:r>
            <a:r>
              <a:rPr lang="en" sz="1600" dirty="0"/>
              <a:t> </a:t>
            </a:r>
            <a:r>
              <a:rPr lang="en" sz="1600" dirty="0" err="1"/>
              <a:t>na</a:t>
            </a:r>
            <a:r>
              <a:rPr lang="en" sz="1600" dirty="0"/>
              <a:t> </a:t>
            </a:r>
            <a:r>
              <a:rPr lang="en" sz="1600" dirty="0" err="1"/>
              <a:t>área</a:t>
            </a:r>
            <a:r>
              <a:rPr lang="en" sz="1600" dirty="0"/>
              <a:t> de </a:t>
            </a:r>
            <a:r>
              <a:rPr lang="en" sz="1600" dirty="0" err="1"/>
              <a:t>atuação</a:t>
            </a:r>
            <a:r>
              <a:rPr lang="en" sz="1600" dirty="0"/>
              <a:t> </a:t>
            </a:r>
            <a:r>
              <a:rPr lang="en" sz="1600" dirty="0" err="1"/>
              <a:t>citadas</a:t>
            </a:r>
            <a:r>
              <a:rPr lang="en" sz="1600" dirty="0"/>
              <a:t> </a:t>
            </a:r>
            <a:r>
              <a:rPr lang="en" sz="1600" dirty="0" err="1"/>
              <a:t>na</a:t>
            </a:r>
            <a:r>
              <a:rPr lang="en" sz="1600" dirty="0"/>
              <a:t> </a:t>
            </a:r>
            <a:r>
              <a:rPr lang="en" sz="1600" dirty="0" err="1"/>
              <a:t>proposta</a:t>
            </a:r>
            <a:r>
              <a:rPr lang="en" sz="1600" dirty="0"/>
              <a:t> que </a:t>
            </a:r>
            <a:r>
              <a:rPr lang="en" sz="1600" dirty="0" err="1"/>
              <a:t>não</a:t>
            </a:r>
            <a:r>
              <a:rPr lang="en" sz="1600" dirty="0"/>
              <a:t> </a:t>
            </a:r>
            <a:r>
              <a:rPr lang="en" sz="1600" dirty="0" err="1"/>
              <a:t>estavam</a:t>
            </a:r>
            <a:r>
              <a:rPr lang="en" sz="1600" dirty="0"/>
              <a:t> </a:t>
            </a:r>
            <a:r>
              <a:rPr lang="en" sz="1600" dirty="0" err="1"/>
              <a:t>presentes</a:t>
            </a:r>
            <a:r>
              <a:rPr lang="en" sz="1600" dirty="0"/>
              <a:t> </a:t>
            </a:r>
            <a:r>
              <a:rPr lang="en" sz="1600" dirty="0" err="1"/>
              <a:t>em</a:t>
            </a:r>
            <a:r>
              <a:rPr lang="en" sz="1600" dirty="0"/>
              <a:t> </a:t>
            </a:r>
            <a:r>
              <a:rPr lang="en" sz="1600" dirty="0" err="1"/>
              <a:t>propostas</a:t>
            </a:r>
            <a:r>
              <a:rPr lang="en" sz="1600" dirty="0"/>
              <a:t> </a:t>
            </a:r>
            <a:r>
              <a:rPr lang="en" sz="1600" dirty="0" err="1"/>
              <a:t>mais</a:t>
            </a:r>
            <a:r>
              <a:rPr lang="en" sz="1600" dirty="0"/>
              <a:t> </a:t>
            </a:r>
            <a:r>
              <a:rPr lang="en" sz="1600" dirty="0" err="1"/>
              <a:t>antigas</a:t>
            </a:r>
            <a:r>
              <a:rPr lang="en" sz="1600" dirty="0"/>
              <a:t>, </a:t>
            </a:r>
          </a:p>
          <a:p>
            <a:pPr marL="0" indent="0">
              <a:buNone/>
            </a:pPr>
            <a:endParaRPr lang="pt-BR" sz="1400" dirty="0"/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12</a:t>
            </a:r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28551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4433202" cy="42529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600" dirty="0" err="1"/>
              <a:t>Isso</a:t>
            </a:r>
            <a:r>
              <a:rPr lang="en" sz="3600" dirty="0"/>
              <a:t> </a:t>
            </a:r>
            <a:r>
              <a:rPr lang="en" sz="3600" dirty="0" err="1"/>
              <a:t>demonstra</a:t>
            </a:r>
            <a:r>
              <a:rPr lang="en" sz="3600" dirty="0"/>
              <a:t> a </a:t>
            </a:r>
            <a:r>
              <a:rPr lang="en" sz="3600" dirty="0" err="1"/>
              <a:t>constante</a:t>
            </a:r>
            <a:r>
              <a:rPr lang="en" sz="3600" dirty="0"/>
              <a:t> </a:t>
            </a:r>
            <a:r>
              <a:rPr lang="en" sz="3600" dirty="0" err="1"/>
              <a:t>evolução</a:t>
            </a:r>
            <a:r>
              <a:rPr lang="en" sz="3600" dirty="0"/>
              <a:t> e </a:t>
            </a:r>
            <a:r>
              <a:rPr lang="en" sz="3600" dirty="0" err="1"/>
              <a:t>mudança</a:t>
            </a:r>
            <a:r>
              <a:rPr lang="en" sz="3600" dirty="0"/>
              <a:t> no </a:t>
            </a:r>
            <a:r>
              <a:rPr lang="en" sz="3600" dirty="0" err="1"/>
              <a:t>setor</a:t>
            </a:r>
            <a:r>
              <a:rPr lang="en" sz="3600" dirty="0"/>
              <a:t> de TI, um dos </a:t>
            </a:r>
            <a:r>
              <a:rPr lang="en" sz="3600" dirty="0" err="1"/>
              <a:t>fatores</a:t>
            </a:r>
            <a:r>
              <a:rPr lang="en" sz="3600" dirty="0"/>
              <a:t> que </a:t>
            </a:r>
            <a:r>
              <a:rPr lang="en" sz="3600" dirty="0" err="1"/>
              <a:t>torna</a:t>
            </a:r>
            <a:r>
              <a:rPr lang="en" sz="3600" dirty="0"/>
              <a:t> </a:t>
            </a:r>
            <a:r>
              <a:rPr lang="en" sz="3600" dirty="0" err="1"/>
              <a:t>sua</a:t>
            </a:r>
            <a:r>
              <a:rPr lang="en" sz="3600" dirty="0"/>
              <a:t> </a:t>
            </a:r>
            <a:r>
              <a:rPr lang="en" sz="3600" dirty="0" err="1"/>
              <a:t>regulamentação</a:t>
            </a:r>
            <a:r>
              <a:rPr lang="en" sz="3600" dirty="0"/>
              <a:t> </a:t>
            </a:r>
            <a:r>
              <a:rPr lang="en" sz="3600" dirty="0" err="1"/>
              <a:t>tão</a:t>
            </a:r>
            <a:r>
              <a:rPr lang="en" sz="3600" dirty="0"/>
              <a:t> </a:t>
            </a:r>
            <a:r>
              <a:rPr lang="en" sz="3600" dirty="0" err="1"/>
              <a:t>dificil</a:t>
            </a:r>
            <a:r>
              <a:rPr lang="en" sz="3600" dirty="0"/>
              <a:t>.</a:t>
            </a:r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13</a:t>
            </a:r>
            <a:endParaRPr dirty="0"/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8"/>
          <p:cNvSpPr txBox="1">
            <a:spLocks noGrp="1"/>
          </p:cNvSpPr>
          <p:nvPr>
            <p:ph type="ctrTitle" idx="4294967295"/>
          </p:nvPr>
        </p:nvSpPr>
        <p:spPr>
          <a:xfrm>
            <a:off x="362310" y="254522"/>
            <a:ext cx="3468929" cy="2389064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>
                <a:solidFill>
                  <a:schemeClr val="accent1"/>
                </a:solidFill>
              </a:rPr>
              <a:t> </a:t>
            </a:r>
            <a:r>
              <a:rPr lang="en" sz="4000" dirty="0" err="1">
                <a:solidFill>
                  <a:schemeClr val="accent1"/>
                </a:solidFill>
              </a:rPr>
              <a:t>Entidades</a:t>
            </a:r>
            <a:r>
              <a:rPr lang="en" sz="4000" dirty="0">
                <a:solidFill>
                  <a:schemeClr val="accent1"/>
                </a:solidFill>
              </a:rPr>
              <a:t> e </a:t>
            </a:r>
            <a:r>
              <a:rPr lang="en" sz="4000" dirty="0" err="1">
                <a:solidFill>
                  <a:schemeClr val="accent1"/>
                </a:solidFill>
              </a:rPr>
              <a:t>Sindicatos</a:t>
            </a:r>
            <a:r>
              <a:rPr lang="en" sz="40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742" name="Google Shape;742;p18"/>
          <p:cNvSpPr txBox="1">
            <a:spLocks noGrp="1"/>
          </p:cNvSpPr>
          <p:nvPr>
            <p:ph type="subTitle" idx="4294967295"/>
          </p:nvPr>
        </p:nvSpPr>
        <p:spPr>
          <a:xfrm>
            <a:off x="685800" y="2788652"/>
            <a:ext cx="3867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/>
              <a:t>SBC &amp; SINDPD.</a:t>
            </a:r>
            <a:endParaRPr b="1" dirty="0"/>
          </a:p>
        </p:txBody>
      </p:sp>
      <p:sp>
        <p:nvSpPr>
          <p:cNvPr id="743" name="Google Shape;743;p18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14</a:t>
            </a:r>
            <a:endParaRPr dirty="0"/>
          </a:p>
        </p:txBody>
      </p:sp>
      <p:grpSp>
        <p:nvGrpSpPr>
          <p:cNvPr id="744" name="Google Shape;744;p1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745" name="Google Shape;745;p18"/>
            <p:cNvSpPr/>
            <p:nvPr/>
          </p:nvSpPr>
          <p:spPr>
            <a:xfrm>
              <a:off x="2152750" y="2957607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18"/>
            <p:cNvSpPr/>
            <p:nvPr/>
          </p:nvSpPr>
          <p:spPr>
            <a:xfrm>
              <a:off x="2318956" y="3109336"/>
              <a:ext cx="225716" cy="175248"/>
            </a:xfrm>
            <a:custGeom>
              <a:avLst/>
              <a:gdLst/>
              <a:ahLst/>
              <a:cxnLst/>
              <a:rect l="l" t="t" r="r" b="b"/>
              <a:pathLst>
                <a:path w="225716" h="175248" extrusionOk="0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18"/>
            <p:cNvSpPr/>
            <p:nvPr/>
          </p:nvSpPr>
          <p:spPr>
            <a:xfrm>
              <a:off x="2319304" y="3166967"/>
              <a:ext cx="224715" cy="117585"/>
            </a:xfrm>
            <a:custGeom>
              <a:avLst/>
              <a:gdLst/>
              <a:ahLst/>
              <a:cxnLst/>
              <a:rect l="l" t="t" r="r" b="b"/>
              <a:pathLst>
                <a:path w="224715" h="117585" extrusionOk="0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18"/>
            <p:cNvSpPr/>
            <p:nvPr/>
          </p:nvSpPr>
          <p:spPr>
            <a:xfrm>
              <a:off x="2550431" y="3021675"/>
              <a:ext cx="225586" cy="168802"/>
            </a:xfrm>
            <a:custGeom>
              <a:avLst/>
              <a:gdLst/>
              <a:ahLst/>
              <a:cxnLst/>
              <a:rect l="l" t="t" r="r" b="b"/>
              <a:pathLst>
                <a:path w="225586" h="168802" extrusionOk="0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18"/>
            <p:cNvSpPr/>
            <p:nvPr/>
          </p:nvSpPr>
          <p:spPr>
            <a:xfrm>
              <a:off x="2551534" y="3076575"/>
              <a:ext cx="224758" cy="117584"/>
            </a:xfrm>
            <a:custGeom>
              <a:avLst/>
              <a:gdLst/>
              <a:ahLst/>
              <a:cxnLst/>
              <a:rect l="l" t="t" r="r" b="b"/>
              <a:pathLst>
                <a:path w="224758" h="117584" extrusionOk="0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18"/>
            <p:cNvSpPr/>
            <p:nvPr/>
          </p:nvSpPr>
          <p:spPr>
            <a:xfrm>
              <a:off x="2330724" y="2010537"/>
              <a:ext cx="387976" cy="1115665"/>
            </a:xfrm>
            <a:custGeom>
              <a:avLst/>
              <a:gdLst/>
              <a:ahLst/>
              <a:cxnLst/>
              <a:rect l="l" t="t" r="r" b="b"/>
              <a:pathLst>
                <a:path w="387976" h="1115665" extrusionOk="0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1" name="Google Shape;751;p18"/>
            <p:cNvSpPr/>
            <p:nvPr/>
          </p:nvSpPr>
          <p:spPr>
            <a:xfrm>
              <a:off x="2382705" y="1314450"/>
              <a:ext cx="248692" cy="242377"/>
            </a:xfrm>
            <a:custGeom>
              <a:avLst/>
              <a:gdLst/>
              <a:ahLst/>
              <a:cxnLst/>
              <a:rect l="l" t="t" r="r" b="b"/>
              <a:pathLst>
                <a:path w="248692" h="242377" extrusionOk="0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2" name="Google Shape;752;p18"/>
            <p:cNvSpPr/>
            <p:nvPr/>
          </p:nvSpPr>
          <p:spPr>
            <a:xfrm>
              <a:off x="2671394" y="1371981"/>
              <a:ext cx="353519" cy="695039"/>
            </a:xfrm>
            <a:custGeom>
              <a:avLst/>
              <a:gdLst/>
              <a:ahLst/>
              <a:cxnLst/>
              <a:rect l="l" t="t" r="r" b="b"/>
              <a:pathLst>
                <a:path w="353519" h="695039" extrusionOk="0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18"/>
            <p:cNvSpPr/>
            <p:nvPr/>
          </p:nvSpPr>
          <p:spPr>
            <a:xfrm>
              <a:off x="2315965" y="1348763"/>
              <a:ext cx="403432" cy="814679"/>
            </a:xfrm>
            <a:custGeom>
              <a:avLst/>
              <a:gdLst/>
              <a:ahLst/>
              <a:cxnLst/>
              <a:rect l="l" t="t" r="r" b="b"/>
              <a:pathLst>
                <a:path w="403432" h="814679" extrusionOk="0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18"/>
            <p:cNvSpPr/>
            <p:nvPr/>
          </p:nvSpPr>
          <p:spPr>
            <a:xfrm>
              <a:off x="2373403" y="1062776"/>
              <a:ext cx="268166" cy="327122"/>
            </a:xfrm>
            <a:custGeom>
              <a:avLst/>
              <a:gdLst/>
              <a:ahLst/>
              <a:cxnLst/>
              <a:rect l="l" t="t" r="r" b="b"/>
              <a:pathLst>
                <a:path w="268166" h="327122" extrusionOk="0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18"/>
            <p:cNvSpPr/>
            <p:nvPr/>
          </p:nvSpPr>
          <p:spPr>
            <a:xfrm>
              <a:off x="2348404" y="1033740"/>
              <a:ext cx="282986" cy="280709"/>
            </a:xfrm>
            <a:custGeom>
              <a:avLst/>
              <a:gdLst/>
              <a:ahLst/>
              <a:cxnLst/>
              <a:rect l="l" t="t" r="r" b="b"/>
              <a:pathLst>
                <a:path w="282986" h="280709" extrusionOk="0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18"/>
            <p:cNvSpPr/>
            <p:nvPr/>
          </p:nvSpPr>
          <p:spPr>
            <a:xfrm>
              <a:off x="2295460" y="1509426"/>
              <a:ext cx="362138" cy="623316"/>
            </a:xfrm>
            <a:custGeom>
              <a:avLst/>
              <a:gdLst/>
              <a:ahLst/>
              <a:cxnLst/>
              <a:rect l="l" t="t" r="r" b="b"/>
              <a:pathLst>
                <a:path w="362138" h="623316" extrusionOk="0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18"/>
            <p:cNvSpPr/>
            <p:nvPr/>
          </p:nvSpPr>
          <p:spPr>
            <a:xfrm>
              <a:off x="2681160" y="1699641"/>
              <a:ext cx="419212" cy="565118"/>
            </a:xfrm>
            <a:custGeom>
              <a:avLst/>
              <a:gdLst/>
              <a:ahLst/>
              <a:cxnLst/>
              <a:rect l="l" t="t" r="r" b="b"/>
              <a:pathLst>
                <a:path w="419212" h="565118" extrusionOk="0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18"/>
            <p:cNvSpPr/>
            <p:nvPr/>
          </p:nvSpPr>
          <p:spPr>
            <a:xfrm>
              <a:off x="2608827" y="2053875"/>
              <a:ext cx="212446" cy="104783"/>
            </a:xfrm>
            <a:custGeom>
              <a:avLst/>
              <a:gdLst/>
              <a:ahLst/>
              <a:cxnLst/>
              <a:rect l="l" t="t" r="r" b="b"/>
              <a:pathLst>
                <a:path w="212446" h="104783" extrusionOk="0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18"/>
            <p:cNvSpPr/>
            <p:nvPr/>
          </p:nvSpPr>
          <p:spPr>
            <a:xfrm>
              <a:off x="2916099" y="1987646"/>
              <a:ext cx="131568" cy="109091"/>
            </a:xfrm>
            <a:custGeom>
              <a:avLst/>
              <a:gdLst/>
              <a:ahLst/>
              <a:cxnLst/>
              <a:rect l="l" t="t" r="r" b="b"/>
              <a:pathLst>
                <a:path w="131568" h="109091" extrusionOk="0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18"/>
            <p:cNvSpPr/>
            <p:nvPr/>
          </p:nvSpPr>
          <p:spPr>
            <a:xfrm>
              <a:off x="2631550" y="1349025"/>
              <a:ext cx="130391" cy="190023"/>
            </a:xfrm>
            <a:custGeom>
              <a:avLst/>
              <a:gdLst/>
              <a:ahLst/>
              <a:cxnLst/>
              <a:rect l="l" t="t" r="r" b="b"/>
              <a:pathLst>
                <a:path w="130391" h="190023" extrusionOk="0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18"/>
            <p:cNvSpPr/>
            <p:nvPr/>
          </p:nvSpPr>
          <p:spPr>
            <a:xfrm>
              <a:off x="2269458" y="1478036"/>
              <a:ext cx="157611" cy="236452"/>
            </a:xfrm>
            <a:custGeom>
              <a:avLst/>
              <a:gdLst/>
              <a:ahLst/>
              <a:cxnLst/>
              <a:rect l="l" t="t" r="r" b="b"/>
              <a:pathLst>
                <a:path w="157611" h="236452" extrusionOk="0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18"/>
            <p:cNvSpPr/>
            <p:nvPr/>
          </p:nvSpPr>
          <p:spPr>
            <a:xfrm>
              <a:off x="3098756" y="3983831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18"/>
            <p:cNvSpPr/>
            <p:nvPr/>
          </p:nvSpPr>
          <p:spPr>
            <a:xfrm>
              <a:off x="4017202" y="4508754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18"/>
            <p:cNvSpPr/>
            <p:nvPr/>
          </p:nvSpPr>
          <p:spPr>
            <a:xfrm>
              <a:off x="5609182" y="3535680"/>
              <a:ext cx="98079" cy="56769"/>
            </a:xfrm>
            <a:custGeom>
              <a:avLst/>
              <a:gdLst/>
              <a:ahLst/>
              <a:cxnLst/>
              <a:rect l="l" t="t" r="r" b="b"/>
              <a:pathLst>
                <a:path w="98079" h="56769" extrusionOk="0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18"/>
            <p:cNvSpPr/>
            <p:nvPr/>
          </p:nvSpPr>
          <p:spPr>
            <a:xfrm>
              <a:off x="3115863" y="3050952"/>
              <a:ext cx="67191" cy="975240"/>
            </a:xfrm>
            <a:custGeom>
              <a:avLst/>
              <a:gdLst/>
              <a:ahLst/>
              <a:cxnLst/>
              <a:rect l="l" t="t" r="r" b="b"/>
              <a:pathLst>
                <a:path w="67191" h="975240" extrusionOk="0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18"/>
            <p:cNvSpPr/>
            <p:nvPr/>
          </p:nvSpPr>
          <p:spPr>
            <a:xfrm>
              <a:off x="4036495" y="3422808"/>
              <a:ext cx="59588" cy="1128783"/>
            </a:xfrm>
            <a:custGeom>
              <a:avLst/>
              <a:gdLst/>
              <a:ahLst/>
              <a:cxnLst/>
              <a:rect l="l" t="t" r="r" b="b"/>
              <a:pathLst>
                <a:path w="59588" h="1128783" extrusionOk="0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18"/>
            <p:cNvSpPr/>
            <p:nvPr/>
          </p:nvSpPr>
          <p:spPr>
            <a:xfrm>
              <a:off x="5628379" y="2652522"/>
              <a:ext cx="59588" cy="923996"/>
            </a:xfrm>
            <a:custGeom>
              <a:avLst/>
              <a:gdLst/>
              <a:ahLst/>
              <a:cxnLst/>
              <a:rect l="l" t="t" r="r" b="b"/>
              <a:pathLst>
                <a:path w="59588" h="923996" extrusionOk="0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18"/>
            <p:cNvSpPr/>
            <p:nvPr/>
          </p:nvSpPr>
          <p:spPr>
            <a:xfrm>
              <a:off x="3056370" y="3054762"/>
              <a:ext cx="1009872" cy="652653"/>
            </a:xfrm>
            <a:custGeom>
              <a:avLst/>
              <a:gdLst/>
              <a:ahLst/>
              <a:cxnLst/>
              <a:rect l="l" t="t" r="r" b="b"/>
              <a:pathLst>
                <a:path w="1009872" h="652653" extrusionOk="0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18"/>
            <p:cNvSpPr/>
            <p:nvPr/>
          </p:nvSpPr>
          <p:spPr>
            <a:xfrm>
              <a:off x="3056084" y="2071592"/>
              <a:ext cx="2712855" cy="1569720"/>
            </a:xfrm>
            <a:custGeom>
              <a:avLst/>
              <a:gdLst/>
              <a:ahLst/>
              <a:cxnLst/>
              <a:rect l="l" t="t" r="r" b="b"/>
              <a:pathLst>
                <a:path w="2712855" h="1569720" extrusionOk="0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18"/>
            <p:cNvSpPr/>
            <p:nvPr/>
          </p:nvSpPr>
          <p:spPr>
            <a:xfrm>
              <a:off x="4066242" y="2653855"/>
              <a:ext cx="1702888" cy="1053560"/>
            </a:xfrm>
            <a:custGeom>
              <a:avLst/>
              <a:gdLst/>
              <a:ahLst/>
              <a:cxnLst/>
              <a:rect l="l" t="t" r="r" b="b"/>
              <a:pathLst>
                <a:path w="1702888" h="1053560" extrusionOk="0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18"/>
            <p:cNvSpPr/>
            <p:nvPr/>
          </p:nvSpPr>
          <p:spPr>
            <a:xfrm>
              <a:off x="4763535" y="2360390"/>
              <a:ext cx="519572" cy="326898"/>
            </a:xfrm>
            <a:custGeom>
              <a:avLst/>
              <a:gdLst/>
              <a:ahLst/>
              <a:cxnLst/>
              <a:rect l="l" t="t" r="r" b="b"/>
              <a:pathLst>
                <a:path w="519572" h="326898" extrusionOk="0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2" name="Google Shape;772;p18"/>
            <p:cNvSpPr/>
            <p:nvPr/>
          </p:nvSpPr>
          <p:spPr>
            <a:xfrm>
              <a:off x="4668877" y="2346674"/>
              <a:ext cx="551219" cy="318992"/>
            </a:xfrm>
            <a:custGeom>
              <a:avLst/>
              <a:gdLst/>
              <a:ahLst/>
              <a:cxnLst/>
              <a:rect l="l" t="t" r="r" b="b"/>
              <a:pathLst>
                <a:path w="551219" h="318992" extrusionOk="0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18"/>
            <p:cNvSpPr/>
            <p:nvPr/>
          </p:nvSpPr>
          <p:spPr>
            <a:xfrm>
              <a:off x="4743291" y="2531554"/>
              <a:ext cx="161184" cy="93249"/>
            </a:xfrm>
            <a:custGeom>
              <a:avLst/>
              <a:gdLst/>
              <a:ahLst/>
              <a:cxnLst/>
              <a:rect l="l" t="t" r="r" b="b"/>
              <a:pathLst>
                <a:path w="161184" h="93249" extrusionOk="0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18"/>
            <p:cNvSpPr/>
            <p:nvPr/>
          </p:nvSpPr>
          <p:spPr>
            <a:xfrm>
              <a:off x="4789955" y="2504598"/>
              <a:ext cx="161089" cy="93249"/>
            </a:xfrm>
            <a:custGeom>
              <a:avLst/>
              <a:gdLst/>
              <a:ahLst/>
              <a:cxnLst/>
              <a:rect l="l" t="t" r="r" b="b"/>
              <a:pathLst>
                <a:path w="161089" h="93249" extrusionOk="0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18"/>
            <p:cNvSpPr/>
            <p:nvPr/>
          </p:nvSpPr>
          <p:spPr>
            <a:xfrm>
              <a:off x="4834813" y="2478690"/>
              <a:ext cx="161089" cy="93154"/>
            </a:xfrm>
            <a:custGeom>
              <a:avLst/>
              <a:gdLst/>
              <a:ahLst/>
              <a:cxnLst/>
              <a:rect l="l" t="t" r="r" b="b"/>
              <a:pathLst>
                <a:path w="161089" h="93154" extrusionOk="0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18"/>
            <p:cNvSpPr/>
            <p:nvPr/>
          </p:nvSpPr>
          <p:spPr>
            <a:xfrm>
              <a:off x="4998753" y="2451734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18"/>
            <p:cNvSpPr/>
            <p:nvPr/>
          </p:nvSpPr>
          <p:spPr>
            <a:xfrm>
              <a:off x="5043611" y="2425731"/>
              <a:ext cx="102450" cy="59245"/>
            </a:xfrm>
            <a:custGeom>
              <a:avLst/>
              <a:gdLst/>
              <a:ahLst/>
              <a:cxnLst/>
              <a:rect l="l" t="t" r="r" b="b"/>
              <a:pathLst>
                <a:path w="102450" h="59245" extrusionOk="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18"/>
            <p:cNvSpPr/>
            <p:nvPr/>
          </p:nvSpPr>
          <p:spPr>
            <a:xfrm>
              <a:off x="4912649" y="2469832"/>
              <a:ext cx="307447" cy="180974"/>
            </a:xfrm>
            <a:custGeom>
              <a:avLst/>
              <a:gdLst/>
              <a:ahLst/>
              <a:cxnLst/>
              <a:rect l="l" t="t" r="r" b="b"/>
              <a:pathLst>
                <a:path w="307447" h="180974" extrusionOk="0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18"/>
            <p:cNvSpPr/>
            <p:nvPr/>
          </p:nvSpPr>
          <p:spPr>
            <a:xfrm>
              <a:off x="4894497" y="284121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18"/>
            <p:cNvSpPr/>
            <p:nvPr/>
          </p:nvSpPr>
          <p:spPr>
            <a:xfrm>
              <a:off x="4901418" y="2763964"/>
              <a:ext cx="147800" cy="156591"/>
            </a:xfrm>
            <a:custGeom>
              <a:avLst/>
              <a:gdLst/>
              <a:ahLst/>
              <a:cxnLst/>
              <a:rect l="l" t="t" r="r" b="b"/>
              <a:pathLst>
                <a:path w="147800" h="156591" extrusionOk="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18"/>
            <p:cNvSpPr/>
            <p:nvPr/>
          </p:nvSpPr>
          <p:spPr>
            <a:xfrm>
              <a:off x="4901720" y="2721292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18"/>
            <p:cNvSpPr/>
            <p:nvPr/>
          </p:nvSpPr>
          <p:spPr>
            <a:xfrm>
              <a:off x="4913314" y="2732891"/>
              <a:ext cx="124214" cy="61955"/>
            </a:xfrm>
            <a:custGeom>
              <a:avLst/>
              <a:gdLst/>
              <a:ahLst/>
              <a:cxnLst/>
              <a:rect l="l" t="t" r="r" b="b"/>
              <a:pathLst>
                <a:path w="124214" h="61955" extrusionOk="0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18"/>
            <p:cNvSpPr/>
            <p:nvPr/>
          </p:nvSpPr>
          <p:spPr>
            <a:xfrm>
              <a:off x="4922818" y="2733153"/>
              <a:ext cx="114710" cy="61622"/>
            </a:xfrm>
            <a:custGeom>
              <a:avLst/>
              <a:gdLst/>
              <a:ahLst/>
              <a:cxnLst/>
              <a:rect l="l" t="t" r="r" b="b"/>
              <a:pathLst>
                <a:path w="114710" h="61622" extrusionOk="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18"/>
            <p:cNvSpPr/>
            <p:nvPr/>
          </p:nvSpPr>
          <p:spPr>
            <a:xfrm>
              <a:off x="5015195" y="2807589"/>
              <a:ext cx="42215" cy="98678"/>
            </a:xfrm>
            <a:custGeom>
              <a:avLst/>
              <a:gdLst/>
              <a:ahLst/>
              <a:cxnLst/>
              <a:rect l="l" t="t" r="r" b="b"/>
              <a:pathLst>
                <a:path w="42215" h="98678" extrusionOk="0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18"/>
            <p:cNvSpPr/>
            <p:nvPr/>
          </p:nvSpPr>
          <p:spPr>
            <a:xfrm>
              <a:off x="5015195" y="2812256"/>
              <a:ext cx="34783" cy="94465"/>
            </a:xfrm>
            <a:custGeom>
              <a:avLst/>
              <a:gdLst/>
              <a:ahLst/>
              <a:cxnLst/>
              <a:rect l="l" t="t" r="r" b="b"/>
              <a:pathLst>
                <a:path w="34783" h="94465" extrusionOk="0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18"/>
            <p:cNvSpPr/>
            <p:nvPr/>
          </p:nvSpPr>
          <p:spPr>
            <a:xfrm>
              <a:off x="3439562" y="299475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3446488" y="2917507"/>
              <a:ext cx="147795" cy="156591"/>
            </a:xfrm>
            <a:custGeom>
              <a:avLst/>
              <a:gdLst/>
              <a:ahLst/>
              <a:cxnLst/>
              <a:rect l="l" t="t" r="r" b="b"/>
              <a:pathLst>
                <a:path w="147795" h="156591" extrusionOk="0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3446785" y="2874835"/>
              <a:ext cx="147498" cy="85344"/>
            </a:xfrm>
            <a:custGeom>
              <a:avLst/>
              <a:gdLst/>
              <a:ahLst/>
              <a:cxnLst/>
              <a:rect l="l" t="t" r="r" b="b"/>
              <a:pathLst>
                <a:path w="147498" h="85344" extrusionOk="0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18"/>
            <p:cNvSpPr/>
            <p:nvPr/>
          </p:nvSpPr>
          <p:spPr>
            <a:xfrm>
              <a:off x="3458475" y="2886430"/>
              <a:ext cx="124119" cy="61959"/>
            </a:xfrm>
            <a:custGeom>
              <a:avLst/>
              <a:gdLst/>
              <a:ahLst/>
              <a:cxnLst/>
              <a:rect l="l" t="t" r="r" b="b"/>
              <a:pathLst>
                <a:path w="124119" h="61959" extrusionOk="0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18"/>
            <p:cNvSpPr/>
            <p:nvPr/>
          </p:nvSpPr>
          <p:spPr>
            <a:xfrm>
              <a:off x="3467883" y="2886601"/>
              <a:ext cx="114710" cy="61717"/>
            </a:xfrm>
            <a:custGeom>
              <a:avLst/>
              <a:gdLst/>
              <a:ahLst/>
              <a:cxnLst/>
              <a:rect l="l" t="t" r="r" b="b"/>
              <a:pathLst>
                <a:path w="114710" h="61717" extrusionOk="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18"/>
            <p:cNvSpPr/>
            <p:nvPr/>
          </p:nvSpPr>
          <p:spPr>
            <a:xfrm>
              <a:off x="3559880" y="2961132"/>
              <a:ext cx="42223" cy="98678"/>
            </a:xfrm>
            <a:custGeom>
              <a:avLst/>
              <a:gdLst/>
              <a:ahLst/>
              <a:cxnLst/>
              <a:rect l="l" t="t" r="r" b="b"/>
              <a:pathLst>
                <a:path w="42223" h="98678" extrusionOk="0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18"/>
            <p:cNvSpPr/>
            <p:nvPr/>
          </p:nvSpPr>
          <p:spPr>
            <a:xfrm>
              <a:off x="3560165" y="2965989"/>
              <a:ext cx="34688" cy="94398"/>
            </a:xfrm>
            <a:custGeom>
              <a:avLst/>
              <a:gdLst/>
              <a:ahLst/>
              <a:cxnLst/>
              <a:rect l="l" t="t" r="r" b="b"/>
              <a:pathLst>
                <a:path w="34688" h="94398" extrusionOk="0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18"/>
            <p:cNvSpPr/>
            <p:nvPr/>
          </p:nvSpPr>
          <p:spPr>
            <a:xfrm>
              <a:off x="5618400" y="4515040"/>
              <a:ext cx="756691" cy="437959"/>
            </a:xfrm>
            <a:custGeom>
              <a:avLst/>
              <a:gdLst/>
              <a:ahLst/>
              <a:cxnLst/>
              <a:rect l="l" t="t" r="r" b="b"/>
              <a:pathLst>
                <a:path w="756691" h="437959" extrusionOk="0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18"/>
            <p:cNvSpPr/>
            <p:nvPr/>
          </p:nvSpPr>
          <p:spPr>
            <a:xfrm>
              <a:off x="6158405" y="3069812"/>
              <a:ext cx="186021" cy="406050"/>
            </a:xfrm>
            <a:custGeom>
              <a:avLst/>
              <a:gdLst/>
              <a:ahLst/>
              <a:cxnLst/>
              <a:rect l="l" t="t" r="r" b="b"/>
              <a:pathLst>
                <a:path w="186021" h="406050" extrusionOk="0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18"/>
            <p:cNvSpPr/>
            <p:nvPr/>
          </p:nvSpPr>
          <p:spPr>
            <a:xfrm>
              <a:off x="6184541" y="2902850"/>
              <a:ext cx="133813" cy="257894"/>
            </a:xfrm>
            <a:custGeom>
              <a:avLst/>
              <a:gdLst/>
              <a:ahLst/>
              <a:cxnLst/>
              <a:rect l="l" t="t" r="r" b="b"/>
              <a:pathLst>
                <a:path w="133813" h="257894" extrusionOk="0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18"/>
            <p:cNvSpPr/>
            <p:nvPr/>
          </p:nvSpPr>
          <p:spPr>
            <a:xfrm>
              <a:off x="5735029" y="4688404"/>
              <a:ext cx="288490" cy="162715"/>
            </a:xfrm>
            <a:custGeom>
              <a:avLst/>
              <a:gdLst/>
              <a:ahLst/>
              <a:cxnLst/>
              <a:rect l="l" t="t" r="r" b="b"/>
              <a:pathLst>
                <a:path w="288490" h="162715" extrusionOk="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18"/>
            <p:cNvSpPr/>
            <p:nvPr/>
          </p:nvSpPr>
          <p:spPr>
            <a:xfrm>
              <a:off x="5735111" y="4715446"/>
              <a:ext cx="283683" cy="135768"/>
            </a:xfrm>
            <a:custGeom>
              <a:avLst/>
              <a:gdLst/>
              <a:ahLst/>
              <a:cxnLst/>
              <a:rect l="l" t="t" r="r" b="b"/>
              <a:pathLst>
                <a:path w="283683" h="135768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18"/>
            <p:cNvSpPr/>
            <p:nvPr/>
          </p:nvSpPr>
          <p:spPr>
            <a:xfrm>
              <a:off x="5946488" y="4593442"/>
              <a:ext cx="288134" cy="162731"/>
            </a:xfrm>
            <a:custGeom>
              <a:avLst/>
              <a:gdLst/>
              <a:ahLst/>
              <a:cxnLst/>
              <a:rect l="l" t="t" r="r" b="b"/>
              <a:pathLst>
                <a:path w="288134" h="162731" extrusionOk="0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18"/>
            <p:cNvSpPr/>
            <p:nvPr/>
          </p:nvSpPr>
          <p:spPr>
            <a:xfrm>
              <a:off x="5946095" y="4620482"/>
              <a:ext cx="283683" cy="135691"/>
            </a:xfrm>
            <a:custGeom>
              <a:avLst/>
              <a:gdLst/>
              <a:ahLst/>
              <a:cxnLst/>
              <a:rect l="l" t="t" r="r" b="b"/>
              <a:pathLst>
                <a:path w="283683" h="135691" extrusionOk="0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18"/>
            <p:cNvSpPr/>
            <p:nvPr/>
          </p:nvSpPr>
          <p:spPr>
            <a:xfrm>
              <a:off x="5812467" y="3540156"/>
              <a:ext cx="422006" cy="1193603"/>
            </a:xfrm>
            <a:custGeom>
              <a:avLst/>
              <a:gdLst/>
              <a:ahLst/>
              <a:cxnLst/>
              <a:rect l="l" t="t" r="r" b="b"/>
              <a:pathLst>
                <a:path w="422006" h="1193603" extrusionOk="0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18"/>
            <p:cNvSpPr/>
            <p:nvPr/>
          </p:nvSpPr>
          <p:spPr>
            <a:xfrm>
              <a:off x="5874419" y="2560474"/>
              <a:ext cx="305952" cy="491697"/>
            </a:xfrm>
            <a:custGeom>
              <a:avLst/>
              <a:gdLst/>
              <a:ahLst/>
              <a:cxnLst/>
              <a:rect l="l" t="t" r="r" b="b"/>
              <a:pathLst>
                <a:path w="305952" h="491697" extrusionOk="0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18"/>
            <p:cNvSpPr/>
            <p:nvPr/>
          </p:nvSpPr>
          <p:spPr>
            <a:xfrm>
              <a:off x="5809360" y="2908700"/>
              <a:ext cx="471048" cy="781597"/>
            </a:xfrm>
            <a:custGeom>
              <a:avLst/>
              <a:gdLst/>
              <a:ahLst/>
              <a:cxnLst/>
              <a:rect l="l" t="t" r="r" b="b"/>
              <a:pathLst>
                <a:path w="471048" h="781597" extrusionOk="0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18"/>
            <p:cNvSpPr/>
            <p:nvPr/>
          </p:nvSpPr>
          <p:spPr>
            <a:xfrm>
              <a:off x="5348856" y="3006224"/>
              <a:ext cx="597933" cy="466333"/>
            </a:xfrm>
            <a:custGeom>
              <a:avLst/>
              <a:gdLst/>
              <a:ahLst/>
              <a:cxnLst/>
              <a:rect l="l" t="t" r="r" b="b"/>
              <a:pathLst>
                <a:path w="597933" h="466333" extrusionOk="0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18"/>
            <p:cNvSpPr/>
            <p:nvPr/>
          </p:nvSpPr>
          <p:spPr>
            <a:xfrm>
              <a:off x="5786047" y="2996305"/>
              <a:ext cx="182011" cy="266828"/>
            </a:xfrm>
            <a:custGeom>
              <a:avLst/>
              <a:gdLst/>
              <a:ahLst/>
              <a:cxnLst/>
              <a:rect l="l" t="t" r="r" b="b"/>
              <a:pathLst>
                <a:path w="182011" h="266828" extrusionOk="0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18"/>
            <p:cNvSpPr/>
            <p:nvPr/>
          </p:nvSpPr>
          <p:spPr>
            <a:xfrm>
              <a:off x="5873666" y="2538911"/>
              <a:ext cx="296973" cy="328330"/>
            </a:xfrm>
            <a:custGeom>
              <a:avLst/>
              <a:gdLst/>
              <a:ahLst/>
              <a:cxnLst/>
              <a:rect l="l" t="t" r="r" b="b"/>
              <a:pathLst>
                <a:path w="296973" h="328330" extrusionOk="0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18"/>
            <p:cNvSpPr/>
            <p:nvPr/>
          </p:nvSpPr>
          <p:spPr>
            <a:xfrm>
              <a:off x="4255557" y="1955958"/>
              <a:ext cx="334153" cy="334898"/>
            </a:xfrm>
            <a:custGeom>
              <a:avLst/>
              <a:gdLst/>
              <a:ahLst/>
              <a:cxnLst/>
              <a:rect l="l" t="t" r="r" b="b"/>
              <a:pathLst>
                <a:path w="334153" h="334898" extrusionOk="0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18"/>
            <p:cNvSpPr/>
            <p:nvPr/>
          </p:nvSpPr>
          <p:spPr>
            <a:xfrm>
              <a:off x="4197204" y="1948719"/>
              <a:ext cx="450859" cy="225075"/>
            </a:xfrm>
            <a:custGeom>
              <a:avLst/>
              <a:gdLst/>
              <a:ahLst/>
              <a:cxnLst/>
              <a:rect l="l" t="t" r="r" b="b"/>
              <a:pathLst>
                <a:path w="450859" h="225075" extrusionOk="0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18"/>
            <p:cNvSpPr/>
            <p:nvPr/>
          </p:nvSpPr>
          <p:spPr>
            <a:xfrm>
              <a:off x="4129822" y="1856041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18"/>
            <p:cNvSpPr/>
            <p:nvPr/>
          </p:nvSpPr>
          <p:spPr>
            <a:xfrm>
              <a:off x="4129822" y="1818703"/>
              <a:ext cx="585718" cy="291750"/>
            </a:xfrm>
            <a:custGeom>
              <a:avLst/>
              <a:gdLst/>
              <a:ahLst/>
              <a:cxnLst/>
              <a:rect l="l" t="t" r="r" b="b"/>
              <a:pathLst>
                <a:path w="585718" h="291750" extrusionOk="0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18"/>
            <p:cNvSpPr/>
            <p:nvPr/>
          </p:nvSpPr>
          <p:spPr>
            <a:xfrm>
              <a:off x="4066052" y="1720024"/>
              <a:ext cx="713163" cy="355663"/>
            </a:xfrm>
            <a:custGeom>
              <a:avLst/>
              <a:gdLst/>
              <a:ahLst/>
              <a:cxnLst/>
              <a:rect l="l" t="t" r="r" b="b"/>
              <a:pathLst>
                <a:path w="713163" h="355663" extrusionOk="0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18"/>
            <p:cNvSpPr/>
            <p:nvPr/>
          </p:nvSpPr>
          <p:spPr>
            <a:xfrm>
              <a:off x="4066052" y="1674590"/>
              <a:ext cx="713163" cy="355568"/>
            </a:xfrm>
            <a:custGeom>
              <a:avLst/>
              <a:gdLst/>
              <a:ahLst/>
              <a:cxnLst/>
              <a:rect l="l" t="t" r="r" b="b"/>
              <a:pathLst>
                <a:path w="713163" h="355568" extrusionOk="0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18"/>
            <p:cNvSpPr/>
            <p:nvPr/>
          </p:nvSpPr>
          <p:spPr>
            <a:xfrm>
              <a:off x="4013211" y="1574958"/>
              <a:ext cx="818751" cy="408241"/>
            </a:xfrm>
            <a:custGeom>
              <a:avLst/>
              <a:gdLst/>
              <a:ahLst/>
              <a:cxnLst/>
              <a:rect l="l" t="t" r="r" b="b"/>
              <a:pathLst>
                <a:path w="818751" h="408241" extrusionOk="0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18"/>
            <p:cNvSpPr/>
            <p:nvPr/>
          </p:nvSpPr>
          <p:spPr>
            <a:xfrm>
              <a:off x="4013211" y="1522666"/>
              <a:ext cx="818751" cy="408336"/>
            </a:xfrm>
            <a:custGeom>
              <a:avLst/>
              <a:gdLst/>
              <a:ahLst/>
              <a:cxnLst/>
              <a:rect l="l" t="t" r="r" b="b"/>
              <a:pathLst>
                <a:path w="818751" h="408336" extrusionOk="0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18"/>
            <p:cNvSpPr/>
            <p:nvPr/>
          </p:nvSpPr>
          <p:spPr>
            <a:xfrm>
              <a:off x="3962270" y="1359312"/>
              <a:ext cx="920726" cy="532828"/>
            </a:xfrm>
            <a:custGeom>
              <a:avLst/>
              <a:gdLst/>
              <a:ahLst/>
              <a:cxnLst/>
              <a:rect l="l" t="t" r="r" b="b"/>
              <a:pathLst>
                <a:path w="920726" h="532828" extrusionOk="0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18"/>
            <p:cNvSpPr/>
            <p:nvPr/>
          </p:nvSpPr>
          <p:spPr>
            <a:xfrm>
              <a:off x="4264396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18"/>
            <p:cNvSpPr/>
            <p:nvPr/>
          </p:nvSpPr>
          <p:spPr>
            <a:xfrm>
              <a:off x="4543522" y="969264"/>
              <a:ext cx="40771" cy="635222"/>
            </a:xfrm>
            <a:custGeom>
              <a:avLst/>
              <a:gdLst/>
              <a:ahLst/>
              <a:cxnLst/>
              <a:rect l="l" t="t" r="r" b="b"/>
              <a:pathLst>
                <a:path w="40771" h="635222" extrusionOk="0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18"/>
            <p:cNvSpPr/>
            <p:nvPr/>
          </p:nvSpPr>
          <p:spPr>
            <a:xfrm>
              <a:off x="4264396" y="901827"/>
              <a:ext cx="319897" cy="108775"/>
            </a:xfrm>
            <a:custGeom>
              <a:avLst/>
              <a:gdLst/>
              <a:ahLst/>
              <a:cxnLst/>
              <a:rect l="l" t="t" r="r" b="b"/>
              <a:pathLst>
                <a:path w="319897" h="108775" extrusionOk="0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18"/>
            <p:cNvSpPr/>
            <p:nvPr/>
          </p:nvSpPr>
          <p:spPr>
            <a:xfrm>
              <a:off x="3749667" y="190500"/>
              <a:ext cx="1343462" cy="1451800"/>
            </a:xfrm>
            <a:custGeom>
              <a:avLst/>
              <a:gdLst/>
              <a:ahLst/>
              <a:cxnLst/>
              <a:rect l="l" t="t" r="r" b="b"/>
              <a:pathLst>
                <a:path w="1343462" h="1451800" extrusionOk="0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3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19" name="Google Shape;819;p1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820" name="Google Shape;820;p1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avLst/>
                <a:gdLst/>
                <a:ahLst/>
                <a:cxnLst/>
                <a:rect l="l" t="t" r="r" b="b"/>
                <a:pathLst>
                  <a:path w="177232" h="100744" extrusionOk="0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1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avLst/>
                <a:gdLst/>
                <a:ahLst/>
                <a:cxnLst/>
                <a:rect l="l" t="t" r="r" b="b"/>
                <a:pathLst>
                  <a:path w="155883" h="109857" extrusionOk="0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1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192169" h="73375" extrusionOk="0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1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156130" h="127583" extrusionOk="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1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avLst/>
                <a:gdLst/>
                <a:ahLst/>
                <a:cxnLst/>
                <a:rect l="l" t="t" r="r" b="b"/>
                <a:pathLst>
                  <a:path w="73778" h="62054" extrusionOk="0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1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avLst/>
                <a:gdLst/>
                <a:ahLst/>
                <a:cxnLst/>
                <a:rect l="l" t="t" r="r" b="b"/>
                <a:pathLst>
                  <a:path w="183510" h="128783" extrusionOk="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1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avLst/>
                <a:gdLst/>
                <a:ahLst/>
                <a:cxnLst/>
                <a:rect l="l" t="t" r="r" b="b"/>
                <a:pathLst>
                  <a:path w="64221" h="49275" extrusionOk="0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1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avLst/>
                <a:gdLst/>
                <a:ahLst/>
                <a:cxnLst/>
                <a:rect l="l" t="t" r="r" b="b"/>
                <a:pathLst>
                  <a:path w="68642" h="51616" extrusionOk="0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1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avLst/>
                <a:gdLst/>
                <a:ahLst/>
                <a:cxnLst/>
                <a:rect l="l" t="t" r="r" b="b"/>
                <a:pathLst>
                  <a:path w="68187" h="61619" extrusionOk="0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9" name="Google Shape;829;p1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830" name="Google Shape;830;p1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5" name="Google Shape;835;p1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avLst/>
              <a:gdLst/>
              <a:ahLst/>
              <a:cxnLst/>
              <a:rect l="l" t="t" r="r" b="b"/>
              <a:pathLst>
                <a:path w="49989" h="86677" extrusionOk="0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18"/>
            <p:cNvSpPr/>
            <p:nvPr/>
          </p:nvSpPr>
          <p:spPr>
            <a:xfrm>
              <a:off x="5777153" y="2115925"/>
              <a:ext cx="669353" cy="387341"/>
            </a:xfrm>
            <a:custGeom>
              <a:avLst/>
              <a:gdLst/>
              <a:ahLst/>
              <a:cxnLst/>
              <a:rect l="l" t="t" r="r" b="b"/>
              <a:pathLst>
                <a:path w="828920" h="479679" extrusionOk="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18"/>
            <p:cNvSpPr/>
            <p:nvPr/>
          </p:nvSpPr>
          <p:spPr>
            <a:xfrm>
              <a:off x="5964040" y="276791"/>
              <a:ext cx="375852" cy="551229"/>
            </a:xfrm>
            <a:custGeom>
              <a:avLst/>
              <a:gdLst/>
              <a:ahLst/>
              <a:cxnLst/>
              <a:rect l="l" t="t" r="r" b="b"/>
              <a:pathLst>
                <a:path w="465451" h="682637" extrusionOk="0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18"/>
            <p:cNvSpPr/>
            <p:nvPr/>
          </p:nvSpPr>
          <p:spPr>
            <a:xfrm>
              <a:off x="5952425" y="673402"/>
              <a:ext cx="70057" cy="407712"/>
            </a:xfrm>
            <a:custGeom>
              <a:avLst/>
              <a:gdLst/>
              <a:ahLst/>
              <a:cxnLst/>
              <a:rect l="l" t="t" r="r" b="b"/>
              <a:pathLst>
                <a:path w="86758" h="504907" extrusionOk="0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18"/>
            <p:cNvSpPr/>
            <p:nvPr/>
          </p:nvSpPr>
          <p:spPr>
            <a:xfrm>
              <a:off x="5992903" y="271657"/>
              <a:ext cx="179035" cy="222681"/>
            </a:xfrm>
            <a:custGeom>
              <a:avLst/>
              <a:gdLst/>
              <a:ahLst/>
              <a:cxnLst/>
              <a:rect l="l" t="t" r="r" b="b"/>
              <a:pathLst>
                <a:path w="221715" h="275766" extrusionOk="0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18"/>
            <p:cNvSpPr/>
            <p:nvPr/>
          </p:nvSpPr>
          <p:spPr>
            <a:xfrm>
              <a:off x="6027515" y="513497"/>
              <a:ext cx="222025" cy="248990"/>
            </a:xfrm>
            <a:custGeom>
              <a:avLst/>
              <a:gdLst/>
              <a:ahLst/>
              <a:cxnLst/>
              <a:rect l="l" t="t" r="r" b="b"/>
              <a:pathLst>
                <a:path w="274953" h="308347" extrusionOk="0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18"/>
            <p:cNvSpPr/>
            <p:nvPr/>
          </p:nvSpPr>
          <p:spPr>
            <a:xfrm>
              <a:off x="5963282" y="594790"/>
              <a:ext cx="323371" cy="372912"/>
            </a:xfrm>
            <a:custGeom>
              <a:avLst/>
              <a:gdLst/>
              <a:ahLst/>
              <a:cxnLst/>
              <a:rect l="l" t="t" r="r" b="b"/>
              <a:pathLst>
                <a:path w="400459" h="461811" extrusionOk="0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18"/>
            <p:cNvSpPr/>
            <p:nvPr/>
          </p:nvSpPr>
          <p:spPr>
            <a:xfrm>
              <a:off x="6020709" y="289521"/>
              <a:ext cx="238064" cy="294179"/>
            </a:xfrm>
            <a:custGeom>
              <a:avLst/>
              <a:gdLst/>
              <a:ahLst/>
              <a:cxnLst/>
              <a:rect l="l" t="t" r="r" b="b"/>
              <a:pathLst>
                <a:path w="294816" h="364308" extrusionOk="0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18"/>
            <p:cNvSpPr/>
            <p:nvPr/>
          </p:nvSpPr>
          <p:spPr>
            <a:xfrm>
              <a:off x="6029967" y="288305"/>
              <a:ext cx="239492" cy="225171"/>
            </a:xfrm>
            <a:custGeom>
              <a:avLst/>
              <a:gdLst/>
              <a:ahLst/>
              <a:cxnLst/>
              <a:rect l="l" t="t" r="r" b="b"/>
              <a:pathLst>
                <a:path w="296585" h="278850" extrusionOk="0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18"/>
            <p:cNvSpPr/>
            <p:nvPr/>
          </p:nvSpPr>
          <p:spPr>
            <a:xfrm>
              <a:off x="6069645" y="2237688"/>
              <a:ext cx="188076" cy="143860"/>
            </a:xfrm>
            <a:custGeom>
              <a:avLst/>
              <a:gdLst/>
              <a:ahLst/>
              <a:cxnLst/>
              <a:rect l="l" t="t" r="r" b="b"/>
              <a:pathLst>
                <a:path w="232912" h="178155" extrusionOk="0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18"/>
            <p:cNvSpPr/>
            <p:nvPr/>
          </p:nvSpPr>
          <p:spPr>
            <a:xfrm>
              <a:off x="6070415" y="2283614"/>
              <a:ext cx="187263" cy="97891"/>
            </a:xfrm>
            <a:custGeom>
              <a:avLst/>
              <a:gdLst/>
              <a:ahLst/>
              <a:cxnLst/>
              <a:rect l="l" t="t" r="r" b="b"/>
              <a:pathLst>
                <a:path w="231905" h="121227" extrusionOk="0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18"/>
            <p:cNvSpPr/>
            <p:nvPr/>
          </p:nvSpPr>
          <p:spPr>
            <a:xfrm>
              <a:off x="5927157" y="2205996"/>
              <a:ext cx="172547" cy="133696"/>
            </a:xfrm>
            <a:custGeom>
              <a:avLst/>
              <a:gdLst/>
              <a:ahLst/>
              <a:cxnLst/>
              <a:rect l="l" t="t" r="r" b="b"/>
              <a:pathLst>
                <a:path w="213680" h="165568" extrusionOk="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18"/>
            <p:cNvSpPr/>
            <p:nvPr/>
          </p:nvSpPr>
          <p:spPr>
            <a:xfrm>
              <a:off x="5927737" y="2249998"/>
              <a:ext cx="171800" cy="89748"/>
            </a:xfrm>
            <a:custGeom>
              <a:avLst/>
              <a:gdLst/>
              <a:ahLst/>
              <a:cxnLst/>
              <a:rect l="l" t="t" r="r" b="b"/>
              <a:pathLst>
                <a:path w="212755" h="111143" extrusionOk="0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5955035" y="963103"/>
              <a:ext cx="368082" cy="1288142"/>
            </a:xfrm>
            <a:custGeom>
              <a:avLst/>
              <a:gdLst/>
              <a:ahLst/>
              <a:cxnLst/>
              <a:rect l="l" t="t" r="r" b="b"/>
              <a:pathLst>
                <a:path w="455829" h="1595222" extrusionOk="0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5939457" y="937334"/>
              <a:ext cx="391797" cy="856741"/>
            </a:xfrm>
            <a:custGeom>
              <a:avLst/>
              <a:gdLst/>
              <a:ahLst/>
              <a:cxnLst/>
              <a:rect l="l" t="t" r="r" b="b"/>
              <a:pathLst>
                <a:path w="485198" h="1060979" extrusionOk="0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5733626" y="681017"/>
              <a:ext cx="564393" cy="492344"/>
            </a:xfrm>
            <a:custGeom>
              <a:avLst/>
              <a:gdLst/>
              <a:ahLst/>
              <a:cxnLst/>
              <a:rect l="l" t="t" r="r" b="b"/>
              <a:pathLst>
                <a:path w="698939" h="609714" extrusionOk="0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18"/>
            <p:cNvSpPr/>
            <p:nvPr/>
          </p:nvSpPr>
          <p:spPr>
            <a:xfrm>
              <a:off x="6171801" y="649512"/>
              <a:ext cx="135912" cy="159574"/>
            </a:xfrm>
            <a:custGeom>
              <a:avLst/>
              <a:gdLst/>
              <a:ahLst/>
              <a:cxnLst/>
              <a:rect l="l" t="t" r="r" b="b"/>
              <a:pathLst>
                <a:path w="168312" h="197615" extrusionOk="0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18"/>
            <p:cNvSpPr/>
            <p:nvPr/>
          </p:nvSpPr>
          <p:spPr>
            <a:xfrm>
              <a:off x="5953447" y="594810"/>
              <a:ext cx="109819" cy="115441"/>
            </a:xfrm>
            <a:custGeom>
              <a:avLst/>
              <a:gdLst/>
              <a:ahLst/>
              <a:cxnLst/>
              <a:rect l="l" t="t" r="r" b="b"/>
              <a:pathLst>
                <a:path w="135999" h="142961" extrusionOk="0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370936" y="411506"/>
            <a:ext cx="5953607" cy="1363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4000" dirty="0" err="1"/>
              <a:t>Sociedade</a:t>
            </a:r>
            <a:r>
              <a:rPr lang="en" sz="4000" dirty="0"/>
              <a:t> Brasileira de </a:t>
            </a:r>
            <a:r>
              <a:rPr lang="en" sz="4000" dirty="0" err="1"/>
              <a:t>Computação</a:t>
            </a:r>
            <a:r>
              <a:rPr lang="en" sz="4000" dirty="0"/>
              <a:t>(SBC).</a:t>
            </a:r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4572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 err="1"/>
              <a:t>Objetivo</a:t>
            </a:r>
            <a:r>
              <a:rPr lang="en" b="1" dirty="0"/>
              <a:t>:</a:t>
            </a:r>
          </a:p>
          <a:p>
            <a:pPr marL="0" indent="0">
              <a:buNone/>
            </a:pPr>
            <a:r>
              <a:rPr lang="en" dirty="0"/>
              <a:t>A SBC </a:t>
            </a:r>
            <a:r>
              <a:rPr lang="pt-BR" dirty="0"/>
              <a:t>tem como finalidade contribuir para o desenvolvimento do ensino da pesquisa cientifica e tecnológica da computação no Brasil.</a:t>
            </a:r>
            <a:endParaRPr lang="en" dirty="0"/>
          </a:p>
          <a:p>
            <a:pPr marL="0" indent="0">
              <a:buNone/>
            </a:pPr>
            <a:endParaRPr lang="en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9377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Defende</a:t>
            </a:r>
            <a:r>
              <a:rPr lang="en" b="1" dirty="0"/>
              <a:t>:</a:t>
            </a:r>
            <a:endParaRPr b="1" dirty="0" err="1"/>
          </a:p>
          <a:p>
            <a:pPr marL="285750" indent="-285750">
              <a:lnSpc>
                <a:spcPct val="100000"/>
              </a:lnSpc>
              <a:buFont typeface="Wingdings,Sans-Serif"/>
              <a:buChar char="Ø"/>
            </a:pPr>
            <a:r>
              <a:rPr lang="pt-BR" dirty="0"/>
              <a:t>Exercício da profissão de Informática deve ser livre e independer de diploma ou comprovação de educação formal.</a:t>
            </a:r>
          </a:p>
          <a:p>
            <a:pPr marL="285750" indent="-285750">
              <a:lnSpc>
                <a:spcPct val="100000"/>
              </a:lnSpc>
              <a:buFont typeface="Wingdings,Sans-Serif"/>
              <a:buChar char="Ø"/>
            </a:pPr>
            <a:r>
              <a:rPr lang="pt-BR" dirty="0"/>
              <a:t>Nenhum conselho de profissão pode criar qualquer impedimento ou restrição ao princípio acima.</a:t>
            </a:r>
          </a:p>
          <a:p>
            <a:pPr marL="285750" indent="-285750">
              <a:lnSpc>
                <a:spcPct val="100000"/>
              </a:lnSpc>
              <a:buFont typeface="Wingdings,Sans-Serif"/>
              <a:buChar char="Ø"/>
            </a:pPr>
            <a:endParaRPr lang="pt-BR" dirty="0"/>
          </a:p>
        </p:txBody>
      </p:sp>
      <p:sp>
        <p:nvSpPr>
          <p:cNvPr id="1000" name="Google Shape;1000;p20"/>
          <p:cNvSpPr txBox="1">
            <a:spLocks noGrp="1"/>
          </p:cNvSpPr>
          <p:nvPr>
            <p:ph type="body" idx="3"/>
          </p:nvPr>
        </p:nvSpPr>
        <p:spPr>
          <a:xfrm>
            <a:off x="6123300" y="1995750"/>
            <a:ext cx="2563500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" b="1" dirty="0"/>
          </a:p>
          <a:p>
            <a:pPr marL="285750" indent="-285750">
              <a:buFont typeface="Wingdings"/>
              <a:buChar char="Ø"/>
            </a:pPr>
            <a:r>
              <a:rPr lang="pt-BR" dirty="0"/>
              <a:t>A área deve ser autorregulada.</a:t>
            </a:r>
          </a:p>
        </p:txBody>
      </p:sp>
      <p:sp>
        <p:nvSpPr>
          <p:cNvPr id="3" name="Google Shape;743;p18">
            <a:extLst>
              <a:ext uri="{FF2B5EF4-FFF2-40B4-BE49-F238E27FC236}">
                <a16:creationId xmlns:a16="http://schemas.microsoft.com/office/drawing/2014/main" id="{2C80B791-0791-628D-D3AC-2EFF4D52ECC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15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791041" y="909713"/>
            <a:ext cx="4969143" cy="41406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None/>
            </a:pPr>
            <a:r>
              <a:rPr lang="pt-BR" sz="2000" i="1" dirty="0"/>
              <a:t>"A SBC posiciona-se CONTRA o estabelecimento de uma reserva de mercado de trabalho, geralmente instituída pela criação de conselho de profissão em moldes tradicionais o qual, como já ocorre em muitas outras áreas, pode levar a uma indevida valorização da posse de um diploma em detrimento da posse do conhecimento, que é a habilitação que ele deveria prover.</a:t>
            </a:r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endParaRPr lang="en" sz="2000" i="1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16</a:t>
            </a:r>
            <a:endParaRPr dirty="0"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CaixaDeTexto 1">
            <a:extLst>
              <a:ext uri="{FF2B5EF4-FFF2-40B4-BE49-F238E27FC236}">
                <a16:creationId xmlns:a16="http://schemas.microsoft.com/office/drawing/2014/main" id="{8FCB545B-14A6-9451-2EEF-619EF91B5894}"/>
              </a:ext>
            </a:extLst>
          </p:cNvPr>
          <p:cNvSpPr txBox="1"/>
          <p:nvPr/>
        </p:nvSpPr>
        <p:spPr>
          <a:xfrm>
            <a:off x="569344" y="596301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Barlow SemiBold"/>
              </a:rPr>
              <a:t>Posicionamento SBC:</a:t>
            </a:r>
          </a:p>
        </p:txBody>
      </p:sp>
      <p:sp>
        <p:nvSpPr>
          <p:cNvPr id="3" name="CaixaDeTexto 1">
            <a:extLst>
              <a:ext uri="{FF2B5EF4-FFF2-40B4-BE49-F238E27FC236}">
                <a16:creationId xmlns:a16="http://schemas.microsoft.com/office/drawing/2014/main" id="{8D043BD8-EE12-04AE-3718-63AFE7E86758}"/>
              </a:ext>
            </a:extLst>
          </p:cNvPr>
          <p:cNvSpPr txBox="1"/>
          <p:nvPr/>
        </p:nvSpPr>
        <p:spPr>
          <a:xfrm>
            <a:off x="4731589" y="4866376"/>
            <a:ext cx="2743199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1000" b="1" dirty="0">
                <a:solidFill>
                  <a:schemeClr val="bg2"/>
                </a:solidFill>
                <a:latin typeface="Tinos"/>
              </a:rPr>
              <a:t>(SBC)2017.</a:t>
            </a:r>
          </a:p>
        </p:txBody>
      </p:sp>
    </p:spTree>
    <p:extLst>
      <p:ext uri="{BB962C8B-B14F-4D97-AF65-F5344CB8AC3E}">
        <p14:creationId xmlns:p14="http://schemas.microsoft.com/office/powerpoint/2010/main" val="3165662065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791041" y="909713"/>
            <a:ext cx="4969143" cy="41406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None/>
            </a:pPr>
            <a:r>
              <a:rPr lang="pt-BR" sz="2000" i="1" dirty="0"/>
              <a:t> A SBC é a FAVOR de liberdade do exercício profissional, sendo o conhecimento técnico-científico e social, normalmente adquirido em curso superior de boa qualidade, o principal diferencial de competência profissional. O diploma, com todas as informações que o compõem, é o principal e melhor instrumento para proteção da Sociedade."</a:t>
            </a:r>
            <a:endParaRPr lang="pt-BR" i="1" dirty="0"/>
          </a:p>
          <a:p>
            <a:pPr marL="0" lvl="0" indent="0" algn="l">
              <a:spcBef>
                <a:spcPts val="600"/>
              </a:spcBef>
              <a:spcAft>
                <a:spcPts val="0"/>
              </a:spcAft>
              <a:buNone/>
            </a:pPr>
            <a:endParaRPr lang="en" sz="2000" i="1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17</a:t>
            </a:r>
            <a:endParaRPr dirty="0"/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CaixaDeTexto 1">
            <a:extLst>
              <a:ext uri="{FF2B5EF4-FFF2-40B4-BE49-F238E27FC236}">
                <a16:creationId xmlns:a16="http://schemas.microsoft.com/office/drawing/2014/main" id="{8D043BD8-EE12-04AE-3718-63AFE7E86758}"/>
              </a:ext>
            </a:extLst>
          </p:cNvPr>
          <p:cNvSpPr txBox="1"/>
          <p:nvPr/>
        </p:nvSpPr>
        <p:spPr>
          <a:xfrm>
            <a:off x="4731589" y="4866376"/>
            <a:ext cx="2743199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1000" b="1" dirty="0">
                <a:solidFill>
                  <a:schemeClr val="bg2"/>
                </a:solidFill>
                <a:latin typeface="Tinos"/>
              </a:rPr>
              <a:t>(SBC)2017.</a:t>
            </a:r>
          </a:p>
        </p:txBody>
      </p:sp>
    </p:spTree>
    <p:extLst>
      <p:ext uri="{BB962C8B-B14F-4D97-AF65-F5344CB8AC3E}">
        <p14:creationId xmlns:p14="http://schemas.microsoft.com/office/powerpoint/2010/main" val="69129476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9" name="Google Shape;2229;p35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err="1"/>
              <a:t>Sumário</a:t>
            </a:r>
            <a:r>
              <a:rPr lang="en" sz="4000" dirty="0"/>
              <a:t>:</a:t>
            </a:r>
            <a:endParaRPr sz="4000"/>
          </a:p>
        </p:txBody>
      </p:sp>
      <p:sp>
        <p:nvSpPr>
          <p:cNvPr id="2230" name="Google Shape;2230;p35"/>
          <p:cNvSpPr txBox="1">
            <a:spLocks noGrp="1"/>
          </p:cNvSpPr>
          <p:nvPr>
            <p:ph type="body" idx="1"/>
          </p:nvPr>
        </p:nvSpPr>
        <p:spPr>
          <a:xfrm>
            <a:off x="457200" y="1462350"/>
            <a:ext cx="81918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indent="-381000">
              <a:lnSpc>
                <a:spcPct val="115000"/>
              </a:lnSpc>
              <a:buSzPts val="2400"/>
            </a:pPr>
            <a:r>
              <a:rPr lang="en" sz="1600" dirty="0" err="1">
                <a:solidFill>
                  <a:schemeClr val="bg2"/>
                </a:solidFill>
              </a:rPr>
              <a:t>Legislação</a:t>
            </a:r>
            <a:r>
              <a:rPr lang="en" sz="1600" dirty="0">
                <a:solidFill>
                  <a:schemeClr val="bg2"/>
                </a:solidFill>
              </a:rPr>
              <a:t> e </a:t>
            </a:r>
            <a:r>
              <a:rPr lang="en" sz="1600" dirty="0" err="1">
                <a:solidFill>
                  <a:schemeClr val="bg2"/>
                </a:solidFill>
              </a:rPr>
              <a:t>regulamentos</a:t>
            </a:r>
            <a:r>
              <a:rPr lang="en" sz="1600" dirty="0">
                <a:solidFill>
                  <a:schemeClr val="bg2"/>
                </a:solidFill>
              </a:rPr>
              <a:t> </a:t>
            </a:r>
            <a:r>
              <a:rPr lang="en" sz="1600" dirty="0" err="1">
                <a:solidFill>
                  <a:schemeClr val="bg2"/>
                </a:solidFill>
              </a:rPr>
              <a:t>na</a:t>
            </a:r>
            <a:r>
              <a:rPr lang="en" sz="1600" dirty="0">
                <a:solidFill>
                  <a:schemeClr val="bg2"/>
                </a:solidFill>
              </a:rPr>
              <a:t> </a:t>
            </a:r>
            <a:r>
              <a:rPr lang="en" sz="1600" dirty="0" err="1">
                <a:solidFill>
                  <a:schemeClr val="bg2"/>
                </a:solidFill>
              </a:rPr>
              <a:t>área</a:t>
            </a:r>
            <a:r>
              <a:rPr lang="en" sz="1600" dirty="0">
                <a:solidFill>
                  <a:schemeClr val="bg2"/>
                </a:solidFill>
              </a:rPr>
              <a:t> da </a:t>
            </a:r>
            <a:r>
              <a:rPr lang="en" sz="1600" dirty="0" err="1">
                <a:solidFill>
                  <a:schemeClr val="bg2"/>
                </a:solidFill>
              </a:rPr>
              <a:t>computação</a:t>
            </a:r>
            <a:r>
              <a:rPr lang="en" sz="1600" dirty="0">
                <a:solidFill>
                  <a:schemeClr val="bg2"/>
                </a:solidFill>
              </a:rPr>
              <a:t> </a:t>
            </a:r>
            <a:r>
              <a:rPr lang="en" sz="1600" dirty="0" err="1">
                <a:solidFill>
                  <a:schemeClr val="bg2"/>
                </a:solidFill>
              </a:rPr>
              <a:t>atualmente</a:t>
            </a:r>
            <a:r>
              <a:rPr lang="en" sz="1600" dirty="0">
                <a:solidFill>
                  <a:schemeClr val="bg2"/>
                </a:solidFill>
              </a:rPr>
              <a:t>.</a:t>
            </a: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" sz="1600" dirty="0" err="1">
                <a:solidFill>
                  <a:schemeClr val="bg2"/>
                </a:solidFill>
              </a:rPr>
              <a:t>Projetos</a:t>
            </a:r>
            <a:r>
              <a:rPr lang="en" sz="1600" dirty="0">
                <a:solidFill>
                  <a:schemeClr val="bg2"/>
                </a:solidFill>
              </a:rPr>
              <a:t> de lei </a:t>
            </a:r>
            <a:r>
              <a:rPr lang="en" sz="1600" dirty="0" err="1">
                <a:solidFill>
                  <a:schemeClr val="bg2"/>
                </a:solidFill>
              </a:rPr>
              <a:t>atuais</a:t>
            </a:r>
            <a:r>
              <a:rPr lang="en" sz="1600" dirty="0">
                <a:solidFill>
                  <a:schemeClr val="bg2"/>
                </a:solidFill>
              </a:rPr>
              <a:t> para a </a:t>
            </a:r>
            <a:r>
              <a:rPr lang="en" sz="1600" dirty="0" err="1">
                <a:solidFill>
                  <a:schemeClr val="bg2"/>
                </a:solidFill>
              </a:rPr>
              <a:t>regulamentação</a:t>
            </a:r>
            <a:r>
              <a:rPr lang="en" sz="1600" dirty="0">
                <a:solidFill>
                  <a:schemeClr val="bg2"/>
                </a:solidFill>
              </a:rPr>
              <a:t> da </a:t>
            </a:r>
            <a:r>
              <a:rPr lang="en" sz="1600" dirty="0" err="1">
                <a:solidFill>
                  <a:schemeClr val="bg2"/>
                </a:solidFill>
              </a:rPr>
              <a:t>profissão</a:t>
            </a:r>
            <a:r>
              <a:rPr lang="en" sz="1600" dirty="0">
                <a:solidFill>
                  <a:schemeClr val="bg2"/>
                </a:solidFill>
              </a:rPr>
              <a:t>.</a:t>
            </a:r>
            <a:endParaRPr lang="en" sz="1600">
              <a:solidFill>
                <a:schemeClr val="bg2"/>
              </a:solidFill>
            </a:endParaRPr>
          </a:p>
          <a:p>
            <a:pPr indent="-381000">
              <a:lnSpc>
                <a:spcPct val="115000"/>
              </a:lnSpc>
              <a:spcBef>
                <a:spcPts val="0"/>
              </a:spcBef>
              <a:buSzPts val="2400"/>
            </a:pPr>
            <a:r>
              <a:rPr lang="en" sz="1600" dirty="0">
                <a:solidFill>
                  <a:schemeClr val="bg2"/>
                </a:solidFill>
              </a:rPr>
              <a:t>Analise de </a:t>
            </a:r>
            <a:r>
              <a:rPr lang="en" sz="1600" dirty="0" err="1">
                <a:solidFill>
                  <a:schemeClr val="bg2"/>
                </a:solidFill>
              </a:rPr>
              <a:t>projetos</a:t>
            </a:r>
            <a:r>
              <a:rPr lang="en" sz="1600" dirty="0">
                <a:solidFill>
                  <a:schemeClr val="bg2"/>
                </a:solidFill>
              </a:rPr>
              <a:t> de lei e </a:t>
            </a:r>
            <a:r>
              <a:rPr lang="en" sz="1600" dirty="0" err="1">
                <a:solidFill>
                  <a:schemeClr val="bg2"/>
                </a:solidFill>
              </a:rPr>
              <a:t>regulamentação</a:t>
            </a:r>
            <a:r>
              <a:rPr lang="en" sz="1600" dirty="0">
                <a:solidFill>
                  <a:schemeClr val="bg2"/>
                </a:solidFill>
              </a:rPr>
              <a:t>.</a:t>
            </a:r>
          </a:p>
          <a:p>
            <a:pPr indent="-381000">
              <a:lnSpc>
                <a:spcPct val="114999"/>
              </a:lnSpc>
              <a:spcBef>
                <a:spcPts val="0"/>
              </a:spcBef>
              <a:buSzPts val="2400"/>
            </a:pPr>
            <a:r>
              <a:rPr lang="en" sz="1600" dirty="0" err="1">
                <a:solidFill>
                  <a:schemeClr val="bg2"/>
                </a:solidFill>
              </a:rPr>
              <a:t>Posicionamento</a:t>
            </a:r>
            <a:r>
              <a:rPr lang="en" sz="1600" dirty="0">
                <a:solidFill>
                  <a:schemeClr val="bg2"/>
                </a:solidFill>
              </a:rPr>
              <a:t> do </a:t>
            </a:r>
            <a:r>
              <a:rPr lang="en" sz="1600" dirty="0" err="1">
                <a:solidFill>
                  <a:schemeClr val="bg2"/>
                </a:solidFill>
              </a:rPr>
              <a:t>sindicado</a:t>
            </a:r>
            <a:r>
              <a:rPr lang="en" sz="1600" dirty="0">
                <a:solidFill>
                  <a:schemeClr val="bg2"/>
                </a:solidFill>
              </a:rPr>
              <a:t> e </a:t>
            </a:r>
            <a:r>
              <a:rPr lang="en" sz="1600" dirty="0" err="1">
                <a:solidFill>
                  <a:schemeClr val="bg2"/>
                </a:solidFill>
              </a:rPr>
              <a:t>entidades</a:t>
            </a:r>
            <a:r>
              <a:rPr lang="en" sz="1600" dirty="0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2231" name="Google Shape;2231;p35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</p:txBody>
      </p:sp>
    </p:spTree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0"/>
          <p:cNvSpPr txBox="1">
            <a:spLocks noGrp="1"/>
          </p:cNvSpPr>
          <p:nvPr>
            <p:ph type="title"/>
          </p:nvPr>
        </p:nvSpPr>
        <p:spPr>
          <a:xfrm>
            <a:off x="370936" y="411506"/>
            <a:ext cx="8627795" cy="13630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3200" dirty="0"/>
              <a:t>Sindicato dos trabalhadores em processamento de dados e tecnologia da informação do estado de São Paulo(SINDPD).</a:t>
            </a:r>
          </a:p>
        </p:txBody>
      </p:sp>
      <p:sp>
        <p:nvSpPr>
          <p:cNvPr id="998" name="Google Shape;998;p20"/>
          <p:cNvSpPr txBox="1">
            <a:spLocks noGrp="1"/>
          </p:cNvSpPr>
          <p:nvPr>
            <p:ph type="body" idx="1"/>
          </p:nvPr>
        </p:nvSpPr>
        <p:spPr>
          <a:xfrm>
            <a:off x="263106" y="1866354"/>
            <a:ext cx="2757594" cy="2679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b="1" dirty="0" err="1"/>
              <a:t>Objetivo</a:t>
            </a:r>
            <a:r>
              <a:rPr lang="en" b="1" dirty="0"/>
              <a:t>:</a:t>
            </a:r>
          </a:p>
          <a:p>
            <a:pPr marL="0" indent="0">
              <a:buNone/>
            </a:pPr>
            <a:r>
              <a:rPr lang="pt-BR" dirty="0"/>
              <a:t>Ao contrário do SBC o sindicato tem uma visão contraria, a qual pontua alguns riscos ao trabalhador de não possuir regulamentação de profissão. E utiliza a regulamentação a favor do trabalhador negociando em pauta benefícios de ser diplomado.</a:t>
            </a:r>
            <a:endParaRPr lang="en" dirty="0"/>
          </a:p>
          <a:p>
            <a:pPr marL="0" indent="0">
              <a:buNone/>
            </a:pPr>
            <a:endParaRPr lang="en" dirty="0"/>
          </a:p>
        </p:txBody>
      </p:sp>
      <p:sp>
        <p:nvSpPr>
          <p:cNvPr id="999" name="Google Shape;999;p20"/>
          <p:cNvSpPr txBox="1">
            <a:spLocks noGrp="1"/>
          </p:cNvSpPr>
          <p:nvPr>
            <p:ph type="body" idx="2"/>
          </p:nvPr>
        </p:nvSpPr>
        <p:spPr>
          <a:xfrm>
            <a:off x="3290250" y="1995750"/>
            <a:ext cx="2563500" cy="29377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 err="1"/>
              <a:t>Defende</a:t>
            </a:r>
            <a:r>
              <a:rPr lang="en" b="1" dirty="0"/>
              <a:t>:</a:t>
            </a:r>
            <a:endParaRPr b="1" dirty="0" err="1"/>
          </a:p>
          <a:p>
            <a:pPr marL="285750" indent="-285750">
              <a:lnSpc>
                <a:spcPct val="100000"/>
              </a:lnSpc>
              <a:buFont typeface="Wingdings,Sans-Serif"/>
              <a:buChar char="Ø"/>
            </a:pPr>
            <a:r>
              <a:rPr lang="pt-BR" dirty="0"/>
              <a:t>Obrigatoriedade de formação superior para exercício da profissão de Informática.</a:t>
            </a:r>
          </a:p>
          <a:p>
            <a:pPr marL="285750" indent="-285750">
              <a:lnSpc>
                <a:spcPct val="100000"/>
              </a:lnSpc>
              <a:buFont typeface="Wingdings,Sans-Serif"/>
              <a:buChar char="Ø"/>
            </a:pPr>
            <a:r>
              <a:rPr lang="pt-BR" dirty="0"/>
              <a:t>Beneficiar e valorizar o mercado atual de TI, buscando maior visibilidade e melhorias de leis para os trabalhadores formados.</a:t>
            </a:r>
          </a:p>
          <a:p>
            <a:pPr marL="285750" indent="-285750">
              <a:lnSpc>
                <a:spcPct val="100000"/>
              </a:lnSpc>
              <a:buFont typeface="Wingdings,Sans-Serif"/>
              <a:buChar char="Ø"/>
            </a:pPr>
            <a:endParaRPr lang="pt-BR" dirty="0"/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CEF8C6CA-A618-9A39-16BA-88AEF704B12A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Google Shape;743;p18">
            <a:extLst>
              <a:ext uri="{FF2B5EF4-FFF2-40B4-BE49-F238E27FC236}">
                <a16:creationId xmlns:a16="http://schemas.microsoft.com/office/drawing/2014/main" id="{6287637D-4EB8-041E-C905-DC579C162DD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7387731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16"/>
          <p:cNvSpPr txBox="1">
            <a:spLocks noGrp="1"/>
          </p:cNvSpPr>
          <p:nvPr>
            <p:ph type="body" idx="1"/>
          </p:nvPr>
        </p:nvSpPr>
        <p:spPr>
          <a:xfrm>
            <a:off x="273456" y="715619"/>
            <a:ext cx="5271067" cy="414061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None/>
            </a:pPr>
            <a:r>
              <a:rPr lang="pt-BR" sz="2000" i="1" dirty="0"/>
              <a:t> "A regulamentação do contrato intermitente sem distinção de categoria é uma das medidas estabelecidas pela Lei 13.467/17. Atualmente, a prática é aplicada em setores específicos, que possuem serviços eventuais e descontinuados. A modalidade, porém, passará a valer para todo o mercado de trabalho. Isso fará com que o empregado fique sempre à disposição do empregador, mesmo sem ter a garantia de uma remuneração fixa ao final do mês."</a:t>
            </a:r>
          </a:p>
          <a:p>
            <a:pPr lvl="0" algn="ctr">
              <a:spcBef>
                <a:spcPts val="600"/>
              </a:spcBef>
              <a:spcAft>
                <a:spcPts val="0"/>
              </a:spcAft>
              <a:buNone/>
            </a:pPr>
            <a:endParaRPr lang="pt-BR" sz="2000" i="1" dirty="0"/>
          </a:p>
        </p:txBody>
      </p:sp>
      <p:sp>
        <p:nvSpPr>
          <p:cNvPr id="519" name="Google Shape;519;p1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19</a:t>
            </a:r>
          </a:p>
        </p:txBody>
      </p:sp>
      <p:grpSp>
        <p:nvGrpSpPr>
          <p:cNvPr id="520" name="Google Shape;520;p16"/>
          <p:cNvGrpSpPr/>
          <p:nvPr/>
        </p:nvGrpSpPr>
        <p:grpSpPr>
          <a:xfrm>
            <a:off x="6230973" y="930400"/>
            <a:ext cx="2318495" cy="3612478"/>
            <a:chOff x="6661328" y="2103554"/>
            <a:chExt cx="850574" cy="1325339"/>
          </a:xfrm>
        </p:grpSpPr>
        <p:sp>
          <p:nvSpPr>
            <p:cNvPr id="521" name="Google Shape;521;p16"/>
            <p:cNvSpPr/>
            <p:nvPr/>
          </p:nvSpPr>
          <p:spPr>
            <a:xfrm>
              <a:off x="7216759" y="3070053"/>
              <a:ext cx="247057" cy="142875"/>
            </a:xfrm>
            <a:custGeom>
              <a:avLst/>
              <a:gdLst/>
              <a:ahLst/>
              <a:cxnLst/>
              <a:rect l="l" t="t" r="r" b="b"/>
              <a:pathLst>
                <a:path w="658819" h="381000" extrusionOk="0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7342016" y="3123138"/>
              <a:ext cx="71660" cy="55453"/>
            </a:xfrm>
            <a:custGeom>
              <a:avLst/>
              <a:gdLst/>
              <a:ahLst/>
              <a:cxnLst/>
              <a:rect l="l" t="t" r="r" b="b"/>
              <a:pathLst>
                <a:path w="191092" h="147874" extrusionOk="0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7342406" y="3141358"/>
              <a:ext cx="71304" cy="37263"/>
            </a:xfrm>
            <a:custGeom>
              <a:avLst/>
              <a:gdLst/>
              <a:ahLst/>
              <a:cxnLst/>
              <a:rect l="l" t="t" r="r" b="b"/>
              <a:pathLst>
                <a:path w="190145" h="99367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7268719" y="3095364"/>
              <a:ext cx="71613" cy="53417"/>
            </a:xfrm>
            <a:custGeom>
              <a:avLst/>
              <a:gdLst/>
              <a:ahLst/>
              <a:cxnLst/>
              <a:rect l="l" t="t" r="r" b="b"/>
              <a:pathLst>
                <a:path w="190969" h="142446" extrusionOk="0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7268869" y="3112444"/>
              <a:ext cx="71304" cy="37267"/>
            </a:xfrm>
            <a:custGeom>
              <a:avLst/>
              <a:gdLst/>
              <a:ahLst/>
              <a:cxnLst/>
              <a:rect l="l" t="t" r="r" b="b"/>
              <a:pathLst>
                <a:path w="190145" h="99378" extrusionOk="0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7286737" y="2775175"/>
              <a:ext cx="123184" cy="353826"/>
            </a:xfrm>
            <a:custGeom>
              <a:avLst/>
              <a:gdLst/>
              <a:ahLst/>
              <a:cxnLst/>
              <a:rect l="l" t="t" r="r" b="b"/>
              <a:pathLst>
                <a:path w="328490" h="943536" extrusionOk="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7314533" y="2554952"/>
              <a:ext cx="78868" cy="76871"/>
            </a:xfrm>
            <a:custGeom>
              <a:avLst/>
              <a:gdLst/>
              <a:ahLst/>
              <a:cxnLst/>
              <a:rect l="l" t="t" r="r" b="b"/>
              <a:pathLst>
                <a:path w="210314" h="204988" extrusionOk="0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7190170" y="2579409"/>
              <a:ext cx="118999" cy="169986"/>
            </a:xfrm>
            <a:custGeom>
              <a:avLst/>
              <a:gdLst/>
              <a:ahLst/>
              <a:cxnLst/>
              <a:rect l="l" t="t" r="r" b="b"/>
              <a:pathLst>
                <a:path w="317332" h="453297" extrusionOk="0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7180686" y="2720915"/>
              <a:ext cx="56790" cy="37169"/>
            </a:xfrm>
            <a:custGeom>
              <a:avLst/>
              <a:gdLst/>
              <a:ahLst/>
              <a:cxnLst/>
              <a:rect l="l" t="t" r="r" b="b"/>
              <a:pathLst>
                <a:path w="151441" h="99116" extrusionOk="0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7182331" y="2728860"/>
              <a:ext cx="37082" cy="30910"/>
            </a:xfrm>
            <a:custGeom>
              <a:avLst/>
              <a:gdLst/>
              <a:ahLst/>
              <a:cxnLst/>
              <a:rect l="l" t="t" r="r" b="b"/>
              <a:pathLst>
                <a:path w="98885" h="82426" extrusionOk="0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7286654" y="2565698"/>
              <a:ext cx="128280" cy="258276"/>
            </a:xfrm>
            <a:custGeom>
              <a:avLst/>
              <a:gdLst/>
              <a:ahLst/>
              <a:cxnLst/>
              <a:rect l="l" t="t" r="r" b="b"/>
              <a:pathLst>
                <a:path w="342080" h="688737" extrusionOk="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7391109" y="2618517"/>
              <a:ext cx="49710" cy="228160"/>
            </a:xfrm>
            <a:custGeom>
              <a:avLst/>
              <a:gdLst/>
              <a:ahLst/>
              <a:cxnLst/>
              <a:rect l="l" t="t" r="r" b="b"/>
              <a:pathLst>
                <a:path w="132559" h="608427" extrusionOk="0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7311279" y="2475275"/>
              <a:ext cx="85098" cy="103818"/>
            </a:xfrm>
            <a:custGeom>
              <a:avLst/>
              <a:gdLst/>
              <a:ahLst/>
              <a:cxnLst/>
              <a:rect l="l" t="t" r="r" b="b"/>
              <a:pathLst>
                <a:path w="226927" h="276849" extrusionOk="0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7314515" y="2466234"/>
              <a:ext cx="89964" cy="88884"/>
            </a:xfrm>
            <a:custGeom>
              <a:avLst/>
              <a:gdLst/>
              <a:ahLst/>
              <a:cxnLst/>
              <a:rect l="l" t="t" r="r" b="b"/>
              <a:pathLst>
                <a:path w="239905" h="237025" extrusionOk="0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7384763" y="2604603"/>
              <a:ext cx="55737" cy="75876"/>
            </a:xfrm>
            <a:custGeom>
              <a:avLst/>
              <a:gdLst/>
              <a:ahLst/>
              <a:cxnLst/>
              <a:rect l="l" t="t" r="r" b="b"/>
              <a:pathLst>
                <a:path w="148633" h="202336" extrusionOk="0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7269438" y="2565933"/>
              <a:ext cx="45289" cy="73030"/>
            </a:xfrm>
            <a:custGeom>
              <a:avLst/>
              <a:gdLst/>
              <a:ahLst/>
              <a:cxnLst/>
              <a:rect l="l" t="t" r="r" b="b"/>
              <a:pathLst>
                <a:path w="120770" h="194746" extrusionOk="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6661328" y="3286571"/>
              <a:ext cx="246169" cy="142323"/>
            </a:xfrm>
            <a:custGeom>
              <a:avLst/>
              <a:gdLst/>
              <a:ahLst/>
              <a:cxnLst/>
              <a:rect l="l" t="t" r="r" b="b"/>
              <a:pathLst>
                <a:path w="657677" h="380237" extrusionOk="0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6681151" y="2824698"/>
              <a:ext cx="58982" cy="128668"/>
            </a:xfrm>
            <a:custGeom>
              <a:avLst/>
              <a:gdLst/>
              <a:ahLst/>
              <a:cxnLst/>
              <a:rect l="l" t="t" r="r" b="b"/>
              <a:pathLst>
                <a:path w="157580" h="343757" extrusionOk="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6689412" y="2771791"/>
              <a:ext cx="42428" cy="81725"/>
            </a:xfrm>
            <a:custGeom>
              <a:avLst/>
              <a:gdLst/>
              <a:ahLst/>
              <a:cxnLst/>
              <a:rect l="l" t="t" r="r" b="b"/>
              <a:pathLst>
                <a:path w="113353" h="218341" extrusionOk="0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6782889" y="3337575"/>
              <a:ext cx="91454" cy="51556"/>
            </a:xfrm>
            <a:custGeom>
              <a:avLst/>
              <a:gdLst/>
              <a:ahLst/>
              <a:cxnLst/>
              <a:rect l="l" t="t" r="r" b="b"/>
              <a:pathLst>
                <a:path w="244333" h="137739" extrusionOk="0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6784412" y="3346110"/>
              <a:ext cx="89915" cy="43199"/>
            </a:xfrm>
            <a:custGeom>
              <a:avLst/>
              <a:gdLst/>
              <a:ahLst/>
              <a:cxnLst/>
              <a:rect l="l" t="t" r="r" b="b"/>
              <a:pathLst>
                <a:path w="240222" h="115414" extrusionOk="0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6715968" y="3307485"/>
              <a:ext cx="91493" cy="51556"/>
            </a:xfrm>
            <a:custGeom>
              <a:avLst/>
              <a:gdLst/>
              <a:ahLst/>
              <a:cxnLst/>
              <a:rect l="l" t="t" r="r" b="b"/>
              <a:pathLst>
                <a:path w="244438" h="137739" extrusionOk="0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6717638" y="3316019"/>
              <a:ext cx="89951" cy="43199"/>
            </a:xfrm>
            <a:custGeom>
              <a:avLst/>
              <a:gdLst/>
              <a:ahLst/>
              <a:cxnLst/>
              <a:rect l="l" t="t" r="r" b="b"/>
              <a:pathLst>
                <a:path w="240317" h="115414" extrusionOk="0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6715994" y="2973759"/>
              <a:ext cx="133983" cy="378277"/>
            </a:xfrm>
            <a:custGeom>
              <a:avLst/>
              <a:gdLst/>
              <a:ahLst/>
              <a:cxnLst/>
              <a:rect l="l" t="t" r="r" b="b"/>
              <a:pathLst>
                <a:path w="357956" h="1010624" extrusionOk="0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6733197" y="2663396"/>
              <a:ext cx="97219" cy="155678"/>
            </a:xfrm>
            <a:custGeom>
              <a:avLst/>
              <a:gdLst/>
              <a:ahLst/>
              <a:cxnLst/>
              <a:rect l="l" t="t" r="r" b="b"/>
              <a:pathLst>
                <a:path w="259735" h="415919" extrusionOk="0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6701449" y="2773633"/>
              <a:ext cx="149347" cy="247668"/>
            </a:xfrm>
            <a:custGeom>
              <a:avLst/>
              <a:gdLst/>
              <a:ahLst/>
              <a:cxnLst/>
              <a:rect l="l" t="t" r="r" b="b"/>
              <a:pathLst>
                <a:path w="399004" h="661684" extrusionOk="0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6807278" y="2804619"/>
              <a:ext cx="188299" cy="147777"/>
            </a:xfrm>
            <a:custGeom>
              <a:avLst/>
              <a:gdLst/>
              <a:ahLst/>
              <a:cxnLst/>
              <a:rect l="l" t="t" r="r" b="b"/>
              <a:pathLst>
                <a:path w="503069" h="394810" extrusionOk="0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6800502" y="2801416"/>
              <a:ext cx="57697" cy="84545"/>
            </a:xfrm>
            <a:custGeom>
              <a:avLst/>
              <a:gdLst/>
              <a:ahLst/>
              <a:cxnLst/>
              <a:rect l="l" t="t" r="r" b="b"/>
              <a:pathLst>
                <a:path w="154147" h="225876" extrusionOk="0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6736209" y="2656556"/>
              <a:ext cx="94148" cy="104017"/>
            </a:xfrm>
            <a:custGeom>
              <a:avLst/>
              <a:gdLst/>
              <a:ahLst/>
              <a:cxnLst/>
              <a:rect l="l" t="t" r="r" b="b"/>
              <a:pathLst>
                <a:path w="251532" h="277898" extrusionOk="0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6938621" y="2869615"/>
              <a:ext cx="28491" cy="25068"/>
            </a:xfrm>
            <a:custGeom>
              <a:avLst/>
              <a:gdLst/>
              <a:ahLst/>
              <a:cxnLst/>
              <a:rect l="l" t="t" r="r" b="b"/>
              <a:pathLst>
                <a:path w="76119" h="66973" extrusionOk="0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51" name="Google Shape;551;p16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52" name="Google Shape;552;p16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6881" extrusionOk="0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16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avLst/>
                <a:gdLst/>
                <a:ahLst/>
                <a:cxnLst/>
                <a:rect l="l" t="t" r="r" b="b"/>
                <a:pathLst>
                  <a:path w="6086" h="5238" extrusionOk="0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16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4953" extrusionOk="0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16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avLst/>
                <a:gdLst/>
                <a:ahLst/>
                <a:cxnLst/>
                <a:rect l="l" t="t" r="r" b="b"/>
                <a:pathLst>
                  <a:path w="219203" h="126874" extrusionOk="0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6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2102" extrusionOk="0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16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16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16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16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16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16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16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2095" extrusionOk="0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4" name="Google Shape;564;p16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avLst/>
                <a:gdLst/>
                <a:ahLst/>
                <a:cxnLst/>
                <a:rect l="l" t="t" r="r" b="b"/>
                <a:pathLst>
                  <a:path w="9224" h="6794" extrusionOk="0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16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8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16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avLst/>
                <a:gdLst/>
                <a:ahLst/>
                <a:cxnLst/>
                <a:rect l="l" t="t" r="r" b="b"/>
                <a:pathLst>
                  <a:path w="8559" h="6096" extrusionOk="0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16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avLst/>
                <a:gdLst/>
                <a:ahLst/>
                <a:cxnLst/>
                <a:rect l="l" t="t" r="r" b="b"/>
                <a:pathLst>
                  <a:path w="219679" h="127142" extrusionOk="0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16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avLst/>
                <a:gdLst/>
                <a:ahLst/>
                <a:cxnLst/>
                <a:rect l="l" t="t" r="r" b="b"/>
                <a:pathLst>
                  <a:path w="203812" h="117633" extrusionOk="0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16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avLst/>
                <a:gdLst/>
                <a:ahLst/>
                <a:cxnLst/>
                <a:rect l="l" t="t" r="r" b="b"/>
                <a:pathLst>
                  <a:path w="5135" h="2857" extrusionOk="0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16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1221" extrusionOk="0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72" name="Google Shape;572;p16"/>
            <p:cNvSpPr/>
            <p:nvPr/>
          </p:nvSpPr>
          <p:spPr>
            <a:xfrm>
              <a:off x="6948039" y="2876090"/>
              <a:ext cx="48317" cy="40269"/>
            </a:xfrm>
            <a:custGeom>
              <a:avLst/>
              <a:gdLst/>
              <a:ahLst/>
              <a:cxnLst/>
              <a:rect l="l" t="t" r="r" b="b"/>
              <a:pathLst>
                <a:path w="129087" h="107584" extrusionOk="0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6688913" y="2310158"/>
              <a:ext cx="266346" cy="294746"/>
            </a:xfrm>
            <a:custGeom>
              <a:avLst/>
              <a:gdLst/>
              <a:ahLst/>
              <a:cxnLst/>
              <a:rect l="l" t="t" r="r" b="b"/>
              <a:pathLst>
                <a:path w="711585" h="787458" extrusionOk="0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6681190" y="2324699"/>
              <a:ext cx="248446" cy="281264"/>
            </a:xfrm>
            <a:custGeom>
              <a:avLst/>
              <a:gdLst/>
              <a:ahLst/>
              <a:cxnLst/>
              <a:rect l="l" t="t" r="r" b="b"/>
              <a:pathLst>
                <a:path w="663763" h="751441" extrusionOk="0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7244522" y="2103554"/>
              <a:ext cx="267380" cy="295937"/>
            </a:xfrm>
            <a:custGeom>
              <a:avLst/>
              <a:gdLst/>
              <a:ahLst/>
              <a:cxnLst/>
              <a:rect l="l" t="t" r="r" b="b"/>
              <a:pathLst>
                <a:path w="713014" h="789165" extrusionOk="0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7236798" y="2118137"/>
              <a:ext cx="249375" cy="282304"/>
            </a:xfrm>
            <a:custGeom>
              <a:avLst/>
              <a:gdLst/>
              <a:ahLst/>
              <a:cxnLst/>
              <a:rect l="l" t="t" r="r" b="b"/>
              <a:pathLst>
                <a:path w="665000" h="752811" extrusionOk="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16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16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avLst/>
              <a:gdLst/>
              <a:ahLst/>
              <a:cxnLst/>
              <a:rect l="l" t="t" r="r" b="b"/>
              <a:pathLst>
                <a:path w="64696" h="112208" extrusionOk="0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16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avLst/>
              <a:gdLst/>
              <a:ahLst/>
              <a:cxnLst/>
              <a:rect l="l" t="t" r="r" b="b"/>
              <a:pathLst>
                <a:path w="64474" h="111823" extrusionOk="0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7054307" y="2375460"/>
              <a:ext cx="81342" cy="108498"/>
            </a:xfrm>
            <a:custGeom>
              <a:avLst/>
              <a:gdLst/>
              <a:ahLst/>
              <a:cxnLst/>
              <a:rect l="l" t="t" r="r" b="b"/>
              <a:pathLst>
                <a:path w="216911" h="289327" extrusionOk="0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1" name="Google Shape;581;p16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avLst/>
              <a:gdLst/>
              <a:ahLst/>
              <a:cxnLst/>
              <a:rect l="l" t="t" r="r" b="b"/>
              <a:pathLst>
                <a:path w="170980" h="296798" extrusionOk="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16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16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avLst/>
              <a:gdLst/>
              <a:ahLst/>
              <a:cxnLst/>
              <a:rect l="l" t="t" r="r" b="b"/>
              <a:pathLst>
                <a:path w="24344" h="42290" extrusionOk="0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7066445" y="2439547"/>
              <a:ext cx="31881" cy="22328"/>
            </a:xfrm>
            <a:custGeom>
              <a:avLst/>
              <a:gdLst/>
              <a:ahLst/>
              <a:cxnLst/>
              <a:rect l="l" t="t" r="r" b="b"/>
              <a:pathLst>
                <a:path w="85015" h="59542" extrusionOk="0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7016984" y="2605070"/>
              <a:ext cx="22181" cy="70080"/>
            </a:xfrm>
            <a:custGeom>
              <a:avLst/>
              <a:gdLst/>
              <a:ahLst/>
              <a:cxnLst/>
              <a:rect l="l" t="t" r="r" b="b"/>
              <a:pathLst>
                <a:path w="59149" h="186880" extrusionOk="0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7016984" y="2594731"/>
              <a:ext cx="41045" cy="23253"/>
            </a:xfrm>
            <a:custGeom>
              <a:avLst/>
              <a:gdLst/>
              <a:ahLst/>
              <a:cxnLst/>
              <a:rect l="l" t="t" r="r" b="b"/>
              <a:pathLst>
                <a:path w="109454" h="62007" extrusionOk="0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7057740" y="2595705"/>
              <a:ext cx="65605" cy="105819"/>
            </a:xfrm>
            <a:custGeom>
              <a:avLst/>
              <a:gdLst/>
              <a:ahLst/>
              <a:cxnLst/>
              <a:rect l="l" t="t" r="r" b="b"/>
              <a:pathLst>
                <a:path w="174947" h="282184" extrusionOk="0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7095932" y="2684289"/>
              <a:ext cx="13087" cy="23860"/>
            </a:xfrm>
            <a:custGeom>
              <a:avLst/>
              <a:gdLst/>
              <a:ahLst/>
              <a:cxnLst/>
              <a:rect l="l" t="t" r="r" b="b"/>
              <a:pathLst>
                <a:path w="34899" h="63627" extrusionOk="0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7045282" y="2602986"/>
              <a:ext cx="65605" cy="105693"/>
            </a:xfrm>
            <a:custGeom>
              <a:avLst/>
              <a:gdLst/>
              <a:ahLst/>
              <a:cxnLst/>
              <a:rect l="l" t="t" r="r" b="b"/>
              <a:pathLst>
                <a:path w="174947" h="281849" extrusionOk="0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CaixaDeTexto 1">
            <a:extLst>
              <a:ext uri="{FF2B5EF4-FFF2-40B4-BE49-F238E27FC236}">
                <a16:creationId xmlns:a16="http://schemas.microsoft.com/office/drawing/2014/main" id="{8D043BD8-EE12-04AE-3718-63AFE7E86758}"/>
              </a:ext>
            </a:extLst>
          </p:cNvPr>
          <p:cNvSpPr txBox="1"/>
          <p:nvPr/>
        </p:nvSpPr>
        <p:spPr>
          <a:xfrm>
            <a:off x="4731589" y="4866376"/>
            <a:ext cx="2743199" cy="24622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1000" b="1" dirty="0">
                <a:solidFill>
                  <a:schemeClr val="bg2"/>
                </a:solidFill>
                <a:latin typeface="Tinos"/>
              </a:rPr>
              <a:t>(SINDPAD)2017.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253201E-60FC-E3F1-6198-546A94D94FEB}"/>
              </a:ext>
            </a:extLst>
          </p:cNvPr>
          <p:cNvSpPr txBox="1"/>
          <p:nvPr/>
        </p:nvSpPr>
        <p:spPr>
          <a:xfrm>
            <a:off x="504646" y="369858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BR" dirty="0">
                <a:solidFill>
                  <a:schemeClr val="accent1"/>
                </a:solidFill>
                <a:latin typeface="Barlow SemiBold"/>
              </a:rPr>
              <a:t>Posicionamento SINDPD:</a:t>
            </a:r>
          </a:p>
        </p:txBody>
      </p:sp>
    </p:spTree>
    <p:extLst>
      <p:ext uri="{BB962C8B-B14F-4D97-AF65-F5344CB8AC3E}">
        <p14:creationId xmlns:p14="http://schemas.microsoft.com/office/powerpoint/2010/main" val="3903421015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1176240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pt-BR" sz="1600" dirty="0"/>
              <a:t>Segundo Antônio Neto, presidente da CSB e do SINDPD, o mecanismo pode provocar a substituição de trabalhadores fixos por intermitentes, limitando os direitos estabelecidos em Convenções Coletivas de Trabalho. No vídeo divulgado pela Central, o dirigente esclareceu a importância de utilizar a Lei brasileira como forma de proteção à classe trabalhadora, além de reafirmar a importância de procurar os sindicatos representantes.</a:t>
            </a:r>
            <a:endParaRPr lang="pt-BR" sz="1600"/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</a:t>
            </a:r>
            <a:endParaRPr dirty="0"/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pt-BR" sz="4000" dirty="0"/>
              <a:t>Comparação SINDPD x SBC: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body" idx="2"/>
          </p:nvPr>
        </p:nvSpPr>
        <p:spPr>
          <a:xfrm>
            <a:off x="3815169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sz="1600" dirty="0"/>
              <a:t>Por outro, diversas empresas se beneficiam com a falta dela, o que sinaliza um desinteresse em garantir os direitos do profissional, pois </a:t>
            </a:r>
            <a:r>
              <a:rPr lang="pt-BR" sz="1600" dirty="0">
                <a:hlinkClick r:id="rId3" action="ppaction://hlinksldjump"/>
              </a:rPr>
              <a:t>privilegia-se</a:t>
            </a:r>
            <a:r>
              <a:rPr lang="pt-BR" sz="1600" dirty="0"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600" dirty="0"/>
              <a:t>a </a:t>
            </a:r>
            <a:r>
              <a:rPr lang="pt-BR" sz="1600" dirty="0">
                <a:hlinkClick r:id="rId3" action="ppaction://hlinksldjump"/>
              </a:rPr>
              <a:t>produção de serviços</a:t>
            </a:r>
            <a:r>
              <a:rPr lang="pt-BR" sz="1600" dirty="0"/>
              <a:t>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1"/>
          </a:p>
        </p:txBody>
      </p:sp>
      <p:sp>
        <p:nvSpPr>
          <p:cNvPr id="345" name="Google Shape;345;p13"/>
          <p:cNvSpPr txBox="1">
            <a:spLocks noGrp="1"/>
          </p:cNvSpPr>
          <p:nvPr>
            <p:ph type="body" idx="1"/>
          </p:nvPr>
        </p:nvSpPr>
        <p:spPr>
          <a:xfrm>
            <a:off x="457200" y="1919550"/>
            <a:ext cx="3045000" cy="2127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pt-BR" sz="1600" dirty="0"/>
              <a:t>Por um lado o </a:t>
            </a:r>
            <a:r>
              <a:rPr lang="pt-BR" sz="1600" b="1" dirty="0"/>
              <a:t>SINDPD</a:t>
            </a:r>
            <a:r>
              <a:rPr lang="pt-BR" sz="1600" dirty="0"/>
              <a:t> defende a regulamentação, a qual poderia gerar certa organização e ascensão do setor e dos profissionais e </a:t>
            </a:r>
            <a:r>
              <a:rPr lang="pt-BR" sz="1600" dirty="0" err="1"/>
              <a:t>beneficiar-los</a:t>
            </a:r>
            <a:r>
              <a:rPr lang="pt-BR" sz="1600" dirty="0"/>
              <a:t> dentro das normas CLT.</a:t>
            </a:r>
          </a:p>
        </p:txBody>
      </p:sp>
      <p:sp>
        <p:nvSpPr>
          <p:cNvPr id="347" name="Google Shape;347;p13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21</a:t>
            </a:r>
            <a:endParaRPr dirty="0"/>
          </a:p>
        </p:txBody>
      </p:sp>
      <p:grpSp>
        <p:nvGrpSpPr>
          <p:cNvPr id="348" name="Google Shape;348;p13"/>
          <p:cNvGrpSpPr/>
          <p:nvPr/>
        </p:nvGrpSpPr>
        <p:grpSpPr>
          <a:xfrm>
            <a:off x="6056647" y="380988"/>
            <a:ext cx="2706354" cy="1604434"/>
            <a:chOff x="6986665" y="3298709"/>
            <a:chExt cx="1817809" cy="1077669"/>
          </a:xfrm>
        </p:grpSpPr>
        <p:sp>
          <p:nvSpPr>
            <p:cNvPr id="349" name="Google Shape;349;p13"/>
            <p:cNvSpPr/>
            <p:nvPr/>
          </p:nvSpPr>
          <p:spPr>
            <a:xfrm>
              <a:off x="6986665" y="3342725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7014156" y="3327342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7014156" y="3298709"/>
              <a:ext cx="1790318" cy="1033653"/>
            </a:xfrm>
            <a:custGeom>
              <a:avLst/>
              <a:gdLst/>
              <a:ahLst/>
              <a:cxnLst/>
              <a:rect l="l" t="t" r="r" b="b"/>
              <a:pathLst>
                <a:path w="2237898" h="1292066" extrusionOk="0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7976493" y="3396565"/>
              <a:ext cx="664692" cy="383742"/>
            </a:xfrm>
            <a:custGeom>
              <a:avLst/>
              <a:gdLst/>
              <a:ahLst/>
              <a:cxnLst/>
              <a:rect l="l" t="t" r="r" b="b"/>
              <a:pathLst>
                <a:path w="830865" h="479678" extrusionOk="0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7912754" y="3450709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7863331" y="3479190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7813984" y="3507747"/>
              <a:ext cx="634670" cy="366446"/>
            </a:xfrm>
            <a:custGeom>
              <a:avLst/>
              <a:gdLst/>
              <a:ahLst/>
              <a:cxnLst/>
              <a:rect l="l" t="t" r="r" b="b"/>
              <a:pathLst>
                <a:path w="793337" h="458057" extrusionOk="0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3"/>
            <p:cNvSpPr/>
            <p:nvPr/>
          </p:nvSpPr>
          <p:spPr>
            <a:xfrm>
              <a:off x="7451727" y="3699575"/>
              <a:ext cx="664616" cy="383743"/>
            </a:xfrm>
            <a:custGeom>
              <a:avLst/>
              <a:gdLst/>
              <a:ahLst/>
              <a:cxnLst/>
              <a:rect l="l" t="t" r="r" b="b"/>
              <a:pathLst>
                <a:path w="830770" h="479679" extrusionOk="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3"/>
            <p:cNvSpPr/>
            <p:nvPr/>
          </p:nvSpPr>
          <p:spPr>
            <a:xfrm>
              <a:off x="7387988" y="3753643"/>
              <a:ext cx="593293" cy="342595"/>
            </a:xfrm>
            <a:custGeom>
              <a:avLst/>
              <a:gdLst/>
              <a:ahLst/>
              <a:cxnLst/>
              <a:rect l="l" t="t" r="r" b="b"/>
              <a:pathLst>
                <a:path w="741616" h="428244" extrusionOk="0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3"/>
            <p:cNvSpPr/>
            <p:nvPr/>
          </p:nvSpPr>
          <p:spPr>
            <a:xfrm>
              <a:off x="7338565" y="3782200"/>
              <a:ext cx="582091" cy="336042"/>
            </a:xfrm>
            <a:custGeom>
              <a:avLst/>
              <a:gdLst/>
              <a:ahLst/>
              <a:cxnLst/>
              <a:rect l="l" t="t" r="r" b="b"/>
              <a:pathLst>
                <a:path w="727614" h="420052" extrusionOk="0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3"/>
            <p:cNvSpPr/>
            <p:nvPr/>
          </p:nvSpPr>
          <p:spPr>
            <a:xfrm>
              <a:off x="7289218" y="3810681"/>
              <a:ext cx="496671" cy="286816"/>
            </a:xfrm>
            <a:custGeom>
              <a:avLst/>
              <a:gdLst/>
              <a:ahLst/>
              <a:cxnLst/>
              <a:rect l="l" t="t" r="r" b="b"/>
              <a:pathLst>
                <a:path w="620839" h="358520" extrusionOk="0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3"/>
            <p:cNvSpPr/>
            <p:nvPr/>
          </p:nvSpPr>
          <p:spPr>
            <a:xfrm>
              <a:off x="7582329" y="3561435"/>
              <a:ext cx="337413" cy="194766"/>
            </a:xfrm>
            <a:custGeom>
              <a:avLst/>
              <a:gdLst/>
              <a:ahLst/>
              <a:cxnLst/>
              <a:rect l="l" t="t" r="r" b="b"/>
              <a:pathLst>
                <a:path w="421766" h="243458" extrusionOk="0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3"/>
            <p:cNvSpPr/>
            <p:nvPr/>
          </p:nvSpPr>
          <p:spPr>
            <a:xfrm>
              <a:off x="7800200" y="3687162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3"/>
            <p:cNvSpPr/>
            <p:nvPr/>
          </p:nvSpPr>
          <p:spPr>
            <a:xfrm>
              <a:off x="8018073" y="3812966"/>
              <a:ext cx="337413" cy="194843"/>
            </a:xfrm>
            <a:custGeom>
              <a:avLst/>
              <a:gdLst/>
              <a:ahLst/>
              <a:cxnLst/>
              <a:rect l="l" t="t" r="r" b="b"/>
              <a:pathLst>
                <a:path w="421766" h="243554" extrusionOk="0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3"/>
            <p:cNvSpPr/>
            <p:nvPr/>
          </p:nvSpPr>
          <p:spPr>
            <a:xfrm>
              <a:off x="7794459" y="3551002"/>
              <a:ext cx="540846" cy="312343"/>
            </a:xfrm>
            <a:custGeom>
              <a:avLst/>
              <a:gdLst/>
              <a:ahLst/>
              <a:cxnLst/>
              <a:rect l="l" t="t" r="r" b="b"/>
              <a:pathLst>
                <a:path w="676058" h="390429" extrusionOk="0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3"/>
            <p:cNvSpPr/>
            <p:nvPr/>
          </p:nvSpPr>
          <p:spPr>
            <a:xfrm>
              <a:off x="7824798" y="3491907"/>
              <a:ext cx="470058" cy="181410"/>
            </a:xfrm>
            <a:custGeom>
              <a:avLst/>
              <a:gdLst/>
              <a:ahLst/>
              <a:cxnLst/>
              <a:rect l="l" t="t" r="r" b="b"/>
              <a:pathLst>
                <a:path w="587572" h="226763" extrusionOk="0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3"/>
            <p:cNvSpPr/>
            <p:nvPr/>
          </p:nvSpPr>
          <p:spPr>
            <a:xfrm>
              <a:off x="7794490" y="3623727"/>
              <a:ext cx="41071" cy="82677"/>
            </a:xfrm>
            <a:custGeom>
              <a:avLst/>
              <a:gdLst/>
              <a:ahLst/>
              <a:cxnLst/>
              <a:rect l="l" t="t" r="r" b="b"/>
              <a:pathLst>
                <a:path w="51339" h="103346" extrusionOk="0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3"/>
            <p:cNvSpPr/>
            <p:nvPr/>
          </p:nvSpPr>
          <p:spPr>
            <a:xfrm>
              <a:off x="8298847" y="3624184"/>
              <a:ext cx="36118" cy="82219"/>
            </a:xfrm>
            <a:custGeom>
              <a:avLst/>
              <a:gdLst/>
              <a:ahLst/>
              <a:cxnLst/>
              <a:rect l="l" t="t" r="r" b="b"/>
              <a:pathLst>
                <a:path w="45148" h="102774" extrusionOk="0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3"/>
            <p:cNvSpPr/>
            <p:nvPr/>
          </p:nvSpPr>
          <p:spPr>
            <a:xfrm>
              <a:off x="7842237" y="3535238"/>
              <a:ext cx="450190" cy="259842"/>
            </a:xfrm>
            <a:custGeom>
              <a:avLst/>
              <a:gdLst/>
              <a:ahLst/>
              <a:cxnLst/>
              <a:rect l="l" t="t" r="r" b="b"/>
              <a:pathLst>
                <a:path w="562737" h="324802" extrusionOk="0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3"/>
            <p:cNvSpPr/>
            <p:nvPr/>
          </p:nvSpPr>
          <p:spPr>
            <a:xfrm>
              <a:off x="7815050" y="3673683"/>
              <a:ext cx="491790" cy="176435"/>
            </a:xfrm>
            <a:custGeom>
              <a:avLst/>
              <a:gdLst/>
              <a:ahLst/>
              <a:cxnLst/>
              <a:rect l="l" t="t" r="r" b="b"/>
              <a:pathLst>
                <a:path w="614737" h="220544" extrusionOk="0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3"/>
            <p:cNvSpPr/>
            <p:nvPr/>
          </p:nvSpPr>
          <p:spPr>
            <a:xfrm>
              <a:off x="7794490" y="3472184"/>
              <a:ext cx="540791" cy="312391"/>
            </a:xfrm>
            <a:custGeom>
              <a:avLst/>
              <a:gdLst/>
              <a:ahLst/>
              <a:cxnLst/>
              <a:rect l="l" t="t" r="r" b="b"/>
              <a:pathLst>
                <a:path w="675989" h="390489" extrusionOk="0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3"/>
            <p:cNvSpPr/>
            <p:nvPr/>
          </p:nvSpPr>
          <p:spPr>
            <a:xfrm>
              <a:off x="7752377" y="3752957"/>
              <a:ext cx="148970" cy="86030"/>
            </a:xfrm>
            <a:custGeom>
              <a:avLst/>
              <a:gdLst/>
              <a:ahLst/>
              <a:cxnLst/>
              <a:rect l="l" t="t" r="r" b="b"/>
              <a:pathLst>
                <a:path w="186213" h="107537" extrusionOk="0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3"/>
            <p:cNvSpPr/>
            <p:nvPr/>
          </p:nvSpPr>
          <p:spPr>
            <a:xfrm>
              <a:off x="7787483" y="3773138"/>
              <a:ext cx="113842" cy="106298"/>
            </a:xfrm>
            <a:custGeom>
              <a:avLst/>
              <a:gdLst/>
              <a:ahLst/>
              <a:cxnLst/>
              <a:rect l="l" t="t" r="r" b="b"/>
              <a:pathLst>
                <a:path w="142303" h="132873" extrusionOk="0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3"/>
            <p:cNvSpPr/>
            <p:nvPr/>
          </p:nvSpPr>
          <p:spPr>
            <a:xfrm>
              <a:off x="7465892" y="3799784"/>
              <a:ext cx="345033" cy="254286"/>
            </a:xfrm>
            <a:custGeom>
              <a:avLst/>
              <a:gdLst/>
              <a:ahLst/>
              <a:cxnLst/>
              <a:rect l="l" t="t" r="r" b="b"/>
              <a:pathLst>
                <a:path w="431291" h="317858" extrusionOk="0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3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avLst/>
              <a:gdLst/>
              <a:ahLst/>
              <a:cxnLst/>
              <a:rect l="l" t="t" r="r" b="b"/>
              <a:pathLst>
                <a:path w="74294" h="128587" extrusionOk="0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901235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6" name="Google Shape;2076;p3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22</a:t>
            </a:r>
            <a:endParaRPr dirty="0"/>
          </a:p>
        </p:txBody>
      </p:sp>
      <p:grpSp>
        <p:nvGrpSpPr>
          <p:cNvPr id="2077" name="Google Shape;2077;p34"/>
          <p:cNvGrpSpPr/>
          <p:nvPr/>
        </p:nvGrpSpPr>
        <p:grpSpPr>
          <a:xfrm>
            <a:off x="5410301" y="719490"/>
            <a:ext cx="3356124" cy="3829046"/>
            <a:chOff x="2602525" y="317054"/>
            <a:chExt cx="4174283" cy="4762495"/>
          </a:xfrm>
        </p:grpSpPr>
        <p:sp>
          <p:nvSpPr>
            <p:cNvPr id="2078" name="Google Shape;2078;p34"/>
            <p:cNvSpPr/>
            <p:nvPr/>
          </p:nvSpPr>
          <p:spPr>
            <a:xfrm>
              <a:off x="3677747" y="776267"/>
              <a:ext cx="2670951" cy="3350306"/>
            </a:xfrm>
            <a:custGeom>
              <a:avLst/>
              <a:gdLst/>
              <a:ahLst/>
              <a:cxnLst/>
              <a:rect l="l" t="t" r="r" b="b"/>
              <a:pathLst>
                <a:path w="2670951" h="3350306" extrusionOk="0">
                  <a:moveTo>
                    <a:pt x="2625857" y="1488073"/>
                  </a:moveTo>
                  <a:lnTo>
                    <a:pt x="60628" y="5983"/>
                  </a:lnTo>
                  <a:cubicBezTo>
                    <a:pt x="51862" y="-199"/>
                    <a:pt x="40631" y="-1694"/>
                    <a:pt x="30552" y="1983"/>
                  </a:cubicBezTo>
                  <a:lnTo>
                    <a:pt x="30552" y="1983"/>
                  </a:lnTo>
                  <a:lnTo>
                    <a:pt x="30552" y="1983"/>
                  </a:lnTo>
                  <a:lnTo>
                    <a:pt x="27982" y="3507"/>
                  </a:lnTo>
                  <a:lnTo>
                    <a:pt x="0" y="19699"/>
                  </a:lnTo>
                  <a:lnTo>
                    <a:pt x="16085" y="42464"/>
                  </a:lnTo>
                  <a:lnTo>
                    <a:pt x="16085" y="1769061"/>
                  </a:lnTo>
                  <a:cubicBezTo>
                    <a:pt x="17798" y="1800712"/>
                    <a:pt x="34483" y="1829649"/>
                    <a:pt x="61009" y="1846975"/>
                  </a:cubicBezTo>
                  <a:lnTo>
                    <a:pt x="2622716" y="3327351"/>
                  </a:lnTo>
                  <a:lnTo>
                    <a:pt x="2626333" y="3350306"/>
                  </a:lnTo>
                  <a:lnTo>
                    <a:pt x="2657456" y="3332304"/>
                  </a:lnTo>
                  <a:lnTo>
                    <a:pt x="2657456" y="3332304"/>
                  </a:lnTo>
                  <a:cubicBezTo>
                    <a:pt x="2666869" y="3325741"/>
                    <a:pt x="2671970" y="3314578"/>
                    <a:pt x="2670781" y="3303157"/>
                  </a:cubicBezTo>
                  <a:lnTo>
                    <a:pt x="2670781" y="1565988"/>
                  </a:lnTo>
                  <a:cubicBezTo>
                    <a:pt x="2669068" y="1534336"/>
                    <a:pt x="2652383" y="1505399"/>
                    <a:pt x="2625857" y="1488073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9" name="Google Shape;2079;p34"/>
            <p:cNvSpPr/>
            <p:nvPr/>
          </p:nvSpPr>
          <p:spPr>
            <a:xfrm>
              <a:off x="3662233" y="794118"/>
              <a:ext cx="2655076" cy="3335369"/>
            </a:xfrm>
            <a:custGeom>
              <a:avLst/>
              <a:gdLst/>
              <a:ahLst/>
              <a:cxnLst/>
              <a:rect l="l" t="t" r="r" b="b"/>
              <a:pathLst>
                <a:path w="2655076" h="3335369" extrusionOk="0">
                  <a:moveTo>
                    <a:pt x="2655077" y="1566234"/>
                  </a:moveTo>
                  <a:lnTo>
                    <a:pt x="2655077" y="3303309"/>
                  </a:lnTo>
                  <a:cubicBezTo>
                    <a:pt x="2655077" y="3331884"/>
                    <a:pt x="2635089" y="3343599"/>
                    <a:pt x="2610153" y="3329216"/>
                  </a:cubicBezTo>
                  <a:lnTo>
                    <a:pt x="44924" y="1847031"/>
                  </a:lnTo>
                  <a:cubicBezTo>
                    <a:pt x="18398" y="1829705"/>
                    <a:pt x="1713" y="1800768"/>
                    <a:pt x="0" y="1769117"/>
                  </a:cubicBezTo>
                  <a:lnTo>
                    <a:pt x="0" y="32138"/>
                  </a:lnTo>
                  <a:cubicBezTo>
                    <a:pt x="0" y="3563"/>
                    <a:pt x="20082" y="-8248"/>
                    <a:pt x="44924" y="6134"/>
                  </a:cubicBezTo>
                  <a:lnTo>
                    <a:pt x="2610153" y="1488320"/>
                  </a:lnTo>
                  <a:cubicBezTo>
                    <a:pt x="2636717" y="1505607"/>
                    <a:pt x="2653411" y="1534564"/>
                    <a:pt x="2655077" y="1566234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0" name="Google Shape;2080;p34"/>
            <p:cNvSpPr/>
            <p:nvPr/>
          </p:nvSpPr>
          <p:spPr>
            <a:xfrm>
              <a:off x="3763407" y="1012375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1" name="Google Shape;2081;p34"/>
            <p:cNvSpPr/>
            <p:nvPr/>
          </p:nvSpPr>
          <p:spPr>
            <a:xfrm>
              <a:off x="3763407" y="1170775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2" name="Google Shape;2082;p34"/>
            <p:cNvSpPr/>
            <p:nvPr/>
          </p:nvSpPr>
          <p:spPr>
            <a:xfrm>
              <a:off x="3763407" y="1252119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572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3" name="Google Shape;2083;p34"/>
            <p:cNvSpPr/>
            <p:nvPr/>
          </p:nvSpPr>
          <p:spPr>
            <a:xfrm>
              <a:off x="3763407" y="1333558"/>
              <a:ext cx="1235786" cy="759428"/>
            </a:xfrm>
            <a:custGeom>
              <a:avLst/>
              <a:gdLst/>
              <a:ahLst/>
              <a:cxnLst/>
              <a:rect l="l" t="t" r="r" b="b"/>
              <a:pathLst>
                <a:path w="1235786" h="759428" extrusionOk="0">
                  <a:moveTo>
                    <a:pt x="1235787" y="759428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42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4" name="Google Shape;2084;p34"/>
            <p:cNvSpPr/>
            <p:nvPr/>
          </p:nvSpPr>
          <p:spPr>
            <a:xfrm>
              <a:off x="5632982" y="2768594"/>
              <a:ext cx="578775" cy="425291"/>
            </a:xfrm>
            <a:custGeom>
              <a:avLst/>
              <a:gdLst/>
              <a:ahLst/>
              <a:cxnLst/>
              <a:rect l="l" t="t" r="r" b="b"/>
              <a:pathLst>
                <a:path w="578775" h="425291" extrusionOk="0">
                  <a:moveTo>
                    <a:pt x="578775" y="425291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578775" y="334328"/>
                  </a:lnTo>
                  <a:lnTo>
                    <a:pt x="578775" y="42529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5" name="Google Shape;2085;p34"/>
            <p:cNvSpPr/>
            <p:nvPr/>
          </p:nvSpPr>
          <p:spPr>
            <a:xfrm>
              <a:off x="5632982" y="2926995"/>
              <a:ext cx="548794" cy="362521"/>
            </a:xfrm>
            <a:custGeom>
              <a:avLst/>
              <a:gdLst/>
              <a:ahLst/>
              <a:cxnLst/>
              <a:rect l="l" t="t" r="r" b="b"/>
              <a:pathLst>
                <a:path w="548794" h="362521" extrusionOk="0">
                  <a:moveTo>
                    <a:pt x="548795" y="36252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548795" y="317087"/>
                  </a:lnTo>
                  <a:lnTo>
                    <a:pt x="548795" y="362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6" name="Google Shape;2086;p34"/>
            <p:cNvSpPr/>
            <p:nvPr/>
          </p:nvSpPr>
          <p:spPr>
            <a:xfrm>
              <a:off x="5632982" y="3008338"/>
              <a:ext cx="484930" cy="325659"/>
            </a:xfrm>
            <a:custGeom>
              <a:avLst/>
              <a:gdLst/>
              <a:ahLst/>
              <a:cxnLst/>
              <a:rect l="l" t="t" r="r" b="b"/>
              <a:pathLst>
                <a:path w="484930" h="325659" extrusionOk="0">
                  <a:moveTo>
                    <a:pt x="484930" y="325660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84930" y="280226"/>
                  </a:lnTo>
                  <a:lnTo>
                    <a:pt x="484930" y="325660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7" name="Google Shape;2087;p34"/>
            <p:cNvSpPr/>
            <p:nvPr/>
          </p:nvSpPr>
          <p:spPr>
            <a:xfrm>
              <a:off x="5632982" y="3089777"/>
              <a:ext cx="454092" cy="307752"/>
            </a:xfrm>
            <a:custGeom>
              <a:avLst/>
              <a:gdLst/>
              <a:ahLst/>
              <a:cxnLst/>
              <a:rect l="l" t="t" r="r" b="b"/>
              <a:pathLst>
                <a:path w="454092" h="307752" extrusionOk="0">
                  <a:moveTo>
                    <a:pt x="454093" y="30775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454093" y="262319"/>
                  </a:lnTo>
                  <a:lnTo>
                    <a:pt x="454093" y="3077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8" name="Google Shape;2088;p34"/>
            <p:cNvSpPr/>
            <p:nvPr/>
          </p:nvSpPr>
          <p:spPr>
            <a:xfrm>
              <a:off x="3763407" y="1505008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8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9" name="Google Shape;2089;p34"/>
            <p:cNvSpPr/>
            <p:nvPr/>
          </p:nvSpPr>
          <p:spPr>
            <a:xfrm>
              <a:off x="3763407" y="1663408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493433" y="862965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0" name="Google Shape;2090;p34"/>
            <p:cNvSpPr/>
            <p:nvPr/>
          </p:nvSpPr>
          <p:spPr>
            <a:xfrm>
              <a:off x="3763407" y="1744847"/>
              <a:ext cx="1319638" cy="807910"/>
            </a:xfrm>
            <a:custGeom>
              <a:avLst/>
              <a:gdLst/>
              <a:ahLst/>
              <a:cxnLst/>
              <a:rect l="l" t="t" r="r" b="b"/>
              <a:pathLst>
                <a:path w="1319638" h="807910" extrusionOk="0">
                  <a:moveTo>
                    <a:pt x="1319638" y="807911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791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1" name="Google Shape;2091;p34"/>
            <p:cNvSpPr/>
            <p:nvPr/>
          </p:nvSpPr>
          <p:spPr>
            <a:xfrm>
              <a:off x="3763407" y="1826191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235787" y="713994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2" name="Google Shape;2092;p34"/>
            <p:cNvSpPr/>
            <p:nvPr/>
          </p:nvSpPr>
          <p:spPr>
            <a:xfrm>
              <a:off x="3763407" y="1997641"/>
              <a:ext cx="1575095" cy="1001077"/>
            </a:xfrm>
            <a:custGeom>
              <a:avLst/>
              <a:gdLst/>
              <a:ahLst/>
              <a:cxnLst/>
              <a:rect l="l" t="t" r="r" b="b"/>
              <a:pathLst>
                <a:path w="1575095" h="1001077" extrusionOk="0">
                  <a:moveTo>
                    <a:pt x="1575095" y="1001078"/>
                  </a:moveTo>
                  <a:lnTo>
                    <a:pt x="0" y="90964"/>
                  </a:lnTo>
                  <a:lnTo>
                    <a:pt x="0" y="0"/>
                  </a:lnTo>
                  <a:lnTo>
                    <a:pt x="1575095" y="910209"/>
                  </a:lnTo>
                  <a:lnTo>
                    <a:pt x="1575095" y="1001078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3" name="Google Shape;2093;p34"/>
            <p:cNvSpPr/>
            <p:nvPr/>
          </p:nvSpPr>
          <p:spPr>
            <a:xfrm>
              <a:off x="3763407" y="2156137"/>
              <a:ext cx="1493432" cy="908399"/>
            </a:xfrm>
            <a:custGeom>
              <a:avLst/>
              <a:gdLst/>
              <a:ahLst/>
              <a:cxnLst/>
              <a:rect l="l" t="t" r="r" b="b"/>
              <a:pathLst>
                <a:path w="1493432" h="908399" extrusionOk="0">
                  <a:moveTo>
                    <a:pt x="1493433" y="908399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493433" y="862870"/>
                  </a:lnTo>
                  <a:lnTo>
                    <a:pt x="1493433" y="90839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4" name="Google Shape;2094;p34"/>
            <p:cNvSpPr/>
            <p:nvPr/>
          </p:nvSpPr>
          <p:spPr>
            <a:xfrm>
              <a:off x="3763407" y="2237480"/>
              <a:ext cx="1319638" cy="808005"/>
            </a:xfrm>
            <a:custGeom>
              <a:avLst/>
              <a:gdLst/>
              <a:ahLst/>
              <a:cxnLst/>
              <a:rect l="l" t="t" r="r" b="b"/>
              <a:pathLst>
                <a:path w="1319638" h="808005" extrusionOk="0">
                  <a:moveTo>
                    <a:pt x="1319638" y="808006"/>
                  </a:moveTo>
                  <a:lnTo>
                    <a:pt x="0" y="45434"/>
                  </a:lnTo>
                  <a:lnTo>
                    <a:pt x="0" y="0"/>
                  </a:lnTo>
                  <a:lnTo>
                    <a:pt x="1319638" y="762476"/>
                  </a:lnTo>
                  <a:lnTo>
                    <a:pt x="1319638" y="808006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5" name="Google Shape;2095;p34"/>
            <p:cNvSpPr/>
            <p:nvPr/>
          </p:nvSpPr>
          <p:spPr>
            <a:xfrm>
              <a:off x="3763407" y="2318824"/>
              <a:ext cx="1235786" cy="759523"/>
            </a:xfrm>
            <a:custGeom>
              <a:avLst/>
              <a:gdLst/>
              <a:ahLst/>
              <a:cxnLst/>
              <a:rect l="l" t="t" r="r" b="b"/>
              <a:pathLst>
                <a:path w="1235786" h="759523" extrusionOk="0">
                  <a:moveTo>
                    <a:pt x="1235787" y="759523"/>
                  </a:moveTo>
                  <a:lnTo>
                    <a:pt x="0" y="45529"/>
                  </a:lnTo>
                  <a:lnTo>
                    <a:pt x="0" y="0"/>
                  </a:lnTo>
                  <a:lnTo>
                    <a:pt x="1235787" y="714089"/>
                  </a:lnTo>
                  <a:lnTo>
                    <a:pt x="1235787" y="75952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6" name="Google Shape;2096;p34"/>
            <p:cNvSpPr/>
            <p:nvPr/>
          </p:nvSpPr>
          <p:spPr>
            <a:xfrm>
              <a:off x="3763407" y="2490369"/>
              <a:ext cx="1575095" cy="1000982"/>
            </a:xfrm>
            <a:custGeom>
              <a:avLst/>
              <a:gdLst/>
              <a:ahLst/>
              <a:cxnLst/>
              <a:rect l="l" t="t" r="r" b="b"/>
              <a:pathLst>
                <a:path w="1575095" h="1000982" extrusionOk="0">
                  <a:moveTo>
                    <a:pt x="1575095" y="1000982"/>
                  </a:moveTo>
                  <a:lnTo>
                    <a:pt x="0" y="90869"/>
                  </a:lnTo>
                  <a:lnTo>
                    <a:pt x="0" y="0"/>
                  </a:lnTo>
                  <a:lnTo>
                    <a:pt x="1575095" y="910114"/>
                  </a:lnTo>
                  <a:lnTo>
                    <a:pt x="1575095" y="1000982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7" name="Google Shape;2097;p34"/>
            <p:cNvSpPr/>
            <p:nvPr/>
          </p:nvSpPr>
          <p:spPr>
            <a:xfrm>
              <a:off x="3763407" y="2648770"/>
              <a:ext cx="1493528" cy="887920"/>
            </a:xfrm>
            <a:custGeom>
              <a:avLst/>
              <a:gdLst/>
              <a:ahLst/>
              <a:cxnLst/>
              <a:rect l="l" t="t" r="r" b="b"/>
              <a:pathLst>
                <a:path w="1493528" h="887920" extrusionOk="0">
                  <a:moveTo>
                    <a:pt x="1493528" y="862965"/>
                  </a:moveTo>
                  <a:lnTo>
                    <a:pt x="1493528" y="887920"/>
                  </a:lnTo>
                  <a:lnTo>
                    <a:pt x="0" y="24955"/>
                  </a:lnTo>
                  <a:lnTo>
                    <a:pt x="0" y="0"/>
                  </a:lnTo>
                  <a:lnTo>
                    <a:pt x="1493528" y="862965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8" name="Google Shape;2098;p34"/>
            <p:cNvSpPr/>
            <p:nvPr/>
          </p:nvSpPr>
          <p:spPr>
            <a:xfrm>
              <a:off x="5633267" y="2100963"/>
              <a:ext cx="578489" cy="901329"/>
            </a:xfrm>
            <a:custGeom>
              <a:avLst/>
              <a:gdLst/>
              <a:ahLst/>
              <a:cxnLst/>
              <a:rect l="l" t="t" r="r" b="b"/>
              <a:pathLst>
                <a:path w="578489" h="901329" extrusionOk="0">
                  <a:moveTo>
                    <a:pt x="560502" y="899184"/>
                  </a:moveTo>
                  <a:lnTo>
                    <a:pt x="17989" y="585621"/>
                  </a:lnTo>
                  <a:cubicBezTo>
                    <a:pt x="6910" y="577639"/>
                    <a:pt x="247" y="564895"/>
                    <a:pt x="0" y="551236"/>
                  </a:cubicBezTo>
                  <a:lnTo>
                    <a:pt x="0" y="15645"/>
                  </a:lnTo>
                  <a:cubicBezTo>
                    <a:pt x="0" y="2405"/>
                    <a:pt x="8090" y="-3405"/>
                    <a:pt x="17989" y="2024"/>
                  </a:cubicBezTo>
                  <a:lnTo>
                    <a:pt x="560502" y="315587"/>
                  </a:lnTo>
                  <a:cubicBezTo>
                    <a:pt x="571580" y="323569"/>
                    <a:pt x="578242" y="336314"/>
                    <a:pt x="578490" y="349973"/>
                  </a:cubicBezTo>
                  <a:lnTo>
                    <a:pt x="578490" y="885563"/>
                  </a:lnTo>
                  <a:cubicBezTo>
                    <a:pt x="578490" y="898803"/>
                    <a:pt x="570400" y="904899"/>
                    <a:pt x="560502" y="8991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9" name="Google Shape;2099;p34"/>
            <p:cNvSpPr/>
            <p:nvPr/>
          </p:nvSpPr>
          <p:spPr>
            <a:xfrm>
              <a:off x="3680697" y="317054"/>
              <a:ext cx="2667830" cy="1909376"/>
            </a:xfrm>
            <a:custGeom>
              <a:avLst/>
              <a:gdLst/>
              <a:ahLst/>
              <a:cxnLst/>
              <a:rect l="l" t="t" r="r" b="b"/>
              <a:pathLst>
                <a:path w="2667830" h="1909376" extrusionOk="0">
                  <a:moveTo>
                    <a:pt x="2622906" y="1487514"/>
                  </a:moveTo>
                  <a:lnTo>
                    <a:pt x="57678" y="5329"/>
                  </a:lnTo>
                  <a:cubicBezTo>
                    <a:pt x="49302" y="-517"/>
                    <a:pt x="38518" y="-1633"/>
                    <a:pt x="29124" y="2376"/>
                  </a:cubicBezTo>
                  <a:lnTo>
                    <a:pt x="29124" y="2376"/>
                  </a:lnTo>
                  <a:lnTo>
                    <a:pt x="29124" y="2376"/>
                  </a:lnTo>
                  <a:lnTo>
                    <a:pt x="28553" y="2376"/>
                  </a:lnTo>
                  <a:lnTo>
                    <a:pt x="0" y="18378"/>
                  </a:lnTo>
                  <a:lnTo>
                    <a:pt x="12563" y="38762"/>
                  </a:lnTo>
                  <a:lnTo>
                    <a:pt x="12563" y="320416"/>
                  </a:lnTo>
                  <a:cubicBezTo>
                    <a:pt x="12563" y="353468"/>
                    <a:pt x="32741" y="391949"/>
                    <a:pt x="57583" y="406141"/>
                  </a:cubicBezTo>
                  <a:lnTo>
                    <a:pt x="2617386" y="1885374"/>
                  </a:lnTo>
                  <a:lnTo>
                    <a:pt x="2618719" y="1909377"/>
                  </a:lnTo>
                  <a:lnTo>
                    <a:pt x="2651174" y="1891470"/>
                  </a:lnTo>
                  <a:lnTo>
                    <a:pt x="2651936" y="1890993"/>
                  </a:lnTo>
                  <a:lnTo>
                    <a:pt x="2652888" y="1890517"/>
                  </a:lnTo>
                  <a:lnTo>
                    <a:pt x="2652888" y="1890517"/>
                  </a:lnTo>
                  <a:cubicBezTo>
                    <a:pt x="2662405" y="1884897"/>
                    <a:pt x="2667830" y="1872324"/>
                    <a:pt x="2667830" y="1854608"/>
                  </a:cubicBezTo>
                  <a:lnTo>
                    <a:pt x="2667830" y="1573525"/>
                  </a:lnTo>
                  <a:cubicBezTo>
                    <a:pt x="2667830" y="1540378"/>
                    <a:pt x="2647653" y="1501897"/>
                    <a:pt x="2622906" y="148751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0" name="Google Shape;2100;p34"/>
            <p:cNvSpPr/>
            <p:nvPr/>
          </p:nvSpPr>
          <p:spPr>
            <a:xfrm>
              <a:off x="3662233" y="334831"/>
              <a:ext cx="2655171" cy="1893451"/>
            </a:xfrm>
            <a:custGeom>
              <a:avLst/>
              <a:gdLst/>
              <a:ahLst/>
              <a:cxnLst/>
              <a:rect l="l" t="t" r="r" b="b"/>
              <a:pathLst>
                <a:path w="2655171" h="1893451" extrusionOk="0">
                  <a:moveTo>
                    <a:pt x="2610153" y="1888076"/>
                  </a:moveTo>
                  <a:lnTo>
                    <a:pt x="44924" y="405890"/>
                  </a:lnTo>
                  <a:cubicBezTo>
                    <a:pt x="20082" y="391508"/>
                    <a:pt x="0" y="353027"/>
                    <a:pt x="0" y="320165"/>
                  </a:cubicBezTo>
                  <a:lnTo>
                    <a:pt x="0" y="39368"/>
                  </a:lnTo>
                  <a:cubicBezTo>
                    <a:pt x="0" y="6317"/>
                    <a:pt x="20082" y="-8923"/>
                    <a:pt x="44924" y="5364"/>
                  </a:cubicBezTo>
                  <a:lnTo>
                    <a:pt x="2610153" y="1487168"/>
                  </a:lnTo>
                  <a:cubicBezTo>
                    <a:pt x="2634994" y="1501551"/>
                    <a:pt x="2655172" y="1540032"/>
                    <a:pt x="2655172" y="1572893"/>
                  </a:cubicBezTo>
                  <a:lnTo>
                    <a:pt x="2655172" y="1853976"/>
                  </a:lnTo>
                  <a:cubicBezTo>
                    <a:pt x="2655172" y="1887218"/>
                    <a:pt x="2634994" y="1902363"/>
                    <a:pt x="2610153" y="1888076"/>
                  </a:cubicBezTo>
                  <a:close/>
                </a:path>
              </a:pathLst>
            </a:custGeom>
            <a:solidFill>
              <a:srgbClr val="FAFBF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1" name="Google Shape;2101;p34"/>
            <p:cNvSpPr/>
            <p:nvPr/>
          </p:nvSpPr>
          <p:spPr>
            <a:xfrm>
              <a:off x="3763692" y="506668"/>
              <a:ext cx="2448064" cy="1546988"/>
            </a:xfrm>
            <a:custGeom>
              <a:avLst/>
              <a:gdLst/>
              <a:ahLst/>
              <a:cxnLst/>
              <a:rect l="l" t="t" r="r" b="b"/>
              <a:pathLst>
                <a:path w="2448064" h="1546988" extrusionOk="0">
                  <a:moveTo>
                    <a:pt x="2430077" y="1544789"/>
                  </a:moveTo>
                  <a:lnTo>
                    <a:pt x="17703" y="150995"/>
                  </a:lnTo>
                  <a:cubicBezTo>
                    <a:pt x="6701" y="142981"/>
                    <a:pt x="133" y="130229"/>
                    <a:pt x="0" y="116610"/>
                  </a:cubicBezTo>
                  <a:lnTo>
                    <a:pt x="0" y="15645"/>
                  </a:lnTo>
                  <a:cubicBezTo>
                    <a:pt x="0" y="2405"/>
                    <a:pt x="7995" y="-3405"/>
                    <a:pt x="17989" y="2024"/>
                  </a:cubicBezTo>
                  <a:lnTo>
                    <a:pt x="2430077" y="1395913"/>
                  </a:lnTo>
                  <a:cubicBezTo>
                    <a:pt x="2441174" y="1403876"/>
                    <a:pt x="2447846" y="1416630"/>
                    <a:pt x="2448065" y="1430298"/>
                  </a:cubicBezTo>
                  <a:lnTo>
                    <a:pt x="2448065" y="1531168"/>
                  </a:lnTo>
                  <a:cubicBezTo>
                    <a:pt x="2448065" y="1544503"/>
                    <a:pt x="2439975" y="1550599"/>
                    <a:pt x="2430077" y="154478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2" name="Google Shape;2102;p34"/>
            <p:cNvSpPr/>
            <p:nvPr/>
          </p:nvSpPr>
          <p:spPr>
            <a:xfrm>
              <a:off x="6042246" y="1815046"/>
              <a:ext cx="173984" cy="241344"/>
            </a:xfrm>
            <a:custGeom>
              <a:avLst/>
              <a:gdLst/>
              <a:ahLst/>
              <a:cxnLst/>
              <a:rect l="l" t="t" r="r" b="b"/>
              <a:pathLst>
                <a:path w="173984" h="241344" extrusionOk="0">
                  <a:moveTo>
                    <a:pt x="155996" y="239077"/>
                  </a:moveTo>
                  <a:lnTo>
                    <a:pt x="0" y="148876"/>
                  </a:lnTo>
                  <a:lnTo>
                    <a:pt x="0" y="0"/>
                  </a:lnTo>
                  <a:lnTo>
                    <a:pt x="155996" y="90106"/>
                  </a:lnTo>
                  <a:cubicBezTo>
                    <a:pt x="167094" y="98069"/>
                    <a:pt x="173766" y="110823"/>
                    <a:pt x="173985" y="124492"/>
                  </a:cubicBezTo>
                  <a:lnTo>
                    <a:pt x="173985" y="225457"/>
                  </a:lnTo>
                  <a:cubicBezTo>
                    <a:pt x="173985" y="238696"/>
                    <a:pt x="165895" y="245078"/>
                    <a:pt x="155996" y="23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3" name="Google Shape;2103;p34"/>
            <p:cNvSpPr/>
            <p:nvPr/>
          </p:nvSpPr>
          <p:spPr>
            <a:xfrm>
              <a:off x="3824606" y="578160"/>
              <a:ext cx="40165" cy="72472"/>
            </a:xfrm>
            <a:custGeom>
              <a:avLst/>
              <a:gdLst/>
              <a:ahLst/>
              <a:cxnLst/>
              <a:rect l="l" t="t" r="r" b="b"/>
              <a:pathLst>
                <a:path w="40165" h="72472" extrusionOk="0">
                  <a:moveTo>
                    <a:pt x="19702" y="39213"/>
                  </a:moveTo>
                  <a:cubicBezTo>
                    <a:pt x="14343" y="34706"/>
                    <a:pt x="9642" y="29481"/>
                    <a:pt x="5711" y="23687"/>
                  </a:cubicBezTo>
                  <a:cubicBezTo>
                    <a:pt x="3103" y="19577"/>
                    <a:pt x="1656" y="14838"/>
                    <a:pt x="1523" y="9971"/>
                  </a:cubicBezTo>
                  <a:cubicBezTo>
                    <a:pt x="1523" y="4892"/>
                    <a:pt x="3236" y="1716"/>
                    <a:pt x="6663" y="446"/>
                  </a:cubicBezTo>
                  <a:cubicBezTo>
                    <a:pt x="11402" y="-686"/>
                    <a:pt x="16390" y="362"/>
                    <a:pt x="20273" y="3304"/>
                  </a:cubicBezTo>
                  <a:cubicBezTo>
                    <a:pt x="27820" y="7698"/>
                    <a:pt x="33779" y="14365"/>
                    <a:pt x="37310" y="22354"/>
                  </a:cubicBezTo>
                  <a:cubicBezTo>
                    <a:pt x="38899" y="25889"/>
                    <a:pt x="39746" y="29716"/>
                    <a:pt x="39784" y="33593"/>
                  </a:cubicBezTo>
                  <a:lnTo>
                    <a:pt x="32456" y="29307"/>
                  </a:lnTo>
                  <a:cubicBezTo>
                    <a:pt x="32446" y="25435"/>
                    <a:pt x="31361" y="21642"/>
                    <a:pt x="29315" y="18353"/>
                  </a:cubicBezTo>
                  <a:cubicBezTo>
                    <a:pt x="27059" y="14814"/>
                    <a:pt x="23947" y="11899"/>
                    <a:pt x="20273" y="9876"/>
                  </a:cubicBezTo>
                  <a:cubicBezTo>
                    <a:pt x="17893" y="8035"/>
                    <a:pt x="14867" y="7244"/>
                    <a:pt x="11897" y="7685"/>
                  </a:cubicBezTo>
                  <a:cubicBezTo>
                    <a:pt x="9899" y="8352"/>
                    <a:pt x="8852" y="10352"/>
                    <a:pt x="8852" y="13591"/>
                  </a:cubicBezTo>
                  <a:cubicBezTo>
                    <a:pt x="8956" y="16577"/>
                    <a:pt x="9946" y="19463"/>
                    <a:pt x="11707" y="21878"/>
                  </a:cubicBezTo>
                  <a:cubicBezTo>
                    <a:pt x="14410" y="25801"/>
                    <a:pt x="17608" y="29356"/>
                    <a:pt x="21225" y="32450"/>
                  </a:cubicBezTo>
                  <a:cubicBezTo>
                    <a:pt x="25289" y="35896"/>
                    <a:pt x="29077" y="39653"/>
                    <a:pt x="32551" y="43690"/>
                  </a:cubicBezTo>
                  <a:cubicBezTo>
                    <a:pt x="34911" y="46585"/>
                    <a:pt x="36862" y="49789"/>
                    <a:pt x="38357" y="53215"/>
                  </a:cubicBezTo>
                  <a:cubicBezTo>
                    <a:pt x="39565" y="56243"/>
                    <a:pt x="40184" y="59478"/>
                    <a:pt x="40165" y="62740"/>
                  </a:cubicBezTo>
                  <a:cubicBezTo>
                    <a:pt x="40165" y="67883"/>
                    <a:pt x="38452" y="71027"/>
                    <a:pt x="34930" y="72265"/>
                  </a:cubicBezTo>
                  <a:cubicBezTo>
                    <a:pt x="30000" y="73000"/>
                    <a:pt x="24975" y="71769"/>
                    <a:pt x="20939" y="68836"/>
                  </a:cubicBezTo>
                  <a:cubicBezTo>
                    <a:pt x="16989" y="66477"/>
                    <a:pt x="13392" y="63558"/>
                    <a:pt x="10279" y="60168"/>
                  </a:cubicBezTo>
                  <a:cubicBezTo>
                    <a:pt x="7177" y="56803"/>
                    <a:pt x="4607" y="52980"/>
                    <a:pt x="2665" y="48833"/>
                  </a:cubicBezTo>
                  <a:cubicBezTo>
                    <a:pt x="980" y="45220"/>
                    <a:pt x="76" y="41293"/>
                    <a:pt x="0" y="37308"/>
                  </a:cubicBezTo>
                  <a:lnTo>
                    <a:pt x="7329" y="41594"/>
                  </a:lnTo>
                  <a:cubicBezTo>
                    <a:pt x="7395" y="45632"/>
                    <a:pt x="8690" y="49553"/>
                    <a:pt x="11041" y="52834"/>
                  </a:cubicBezTo>
                  <a:cubicBezTo>
                    <a:pt x="13468" y="56677"/>
                    <a:pt x="16713" y="59932"/>
                    <a:pt x="20558" y="62359"/>
                  </a:cubicBezTo>
                  <a:cubicBezTo>
                    <a:pt x="23109" y="64223"/>
                    <a:pt x="26269" y="65072"/>
                    <a:pt x="29410" y="64740"/>
                  </a:cubicBezTo>
                  <a:cubicBezTo>
                    <a:pt x="31504" y="64073"/>
                    <a:pt x="32456" y="62168"/>
                    <a:pt x="32456" y="59025"/>
                  </a:cubicBezTo>
                  <a:cubicBezTo>
                    <a:pt x="32427" y="55849"/>
                    <a:pt x="31437" y="52758"/>
                    <a:pt x="29600" y="50167"/>
                  </a:cubicBezTo>
                  <a:cubicBezTo>
                    <a:pt x="26726" y="46153"/>
                    <a:pt x="23404" y="42479"/>
                    <a:pt x="19702" y="39213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4" name="Google Shape;2104;p34"/>
            <p:cNvSpPr/>
            <p:nvPr/>
          </p:nvSpPr>
          <p:spPr>
            <a:xfrm>
              <a:off x="3871213" y="621212"/>
              <a:ext cx="35348" cy="54941"/>
            </a:xfrm>
            <a:custGeom>
              <a:avLst/>
              <a:gdLst/>
              <a:ahLst/>
              <a:cxnLst/>
              <a:rect l="l" t="t" r="r" b="b"/>
              <a:pathLst>
                <a:path w="35348" h="54941" extrusionOk="0">
                  <a:moveTo>
                    <a:pt x="18875" y="51977"/>
                  </a:moveTo>
                  <a:cubicBezTo>
                    <a:pt x="13135" y="48563"/>
                    <a:pt x="8434" y="43659"/>
                    <a:pt x="5264" y="37785"/>
                  </a:cubicBezTo>
                  <a:cubicBezTo>
                    <a:pt x="1838" y="31676"/>
                    <a:pt x="39" y="24788"/>
                    <a:pt x="29" y="17782"/>
                  </a:cubicBezTo>
                  <a:lnTo>
                    <a:pt x="29" y="16354"/>
                  </a:lnTo>
                  <a:cubicBezTo>
                    <a:pt x="-170" y="12433"/>
                    <a:pt x="648" y="8529"/>
                    <a:pt x="2409" y="5019"/>
                  </a:cubicBezTo>
                  <a:cubicBezTo>
                    <a:pt x="3665" y="2461"/>
                    <a:pt x="6073" y="656"/>
                    <a:pt x="8881" y="161"/>
                  </a:cubicBezTo>
                  <a:cubicBezTo>
                    <a:pt x="12203" y="-359"/>
                    <a:pt x="15601" y="390"/>
                    <a:pt x="18399" y="2257"/>
                  </a:cubicBezTo>
                  <a:cubicBezTo>
                    <a:pt x="23757" y="5352"/>
                    <a:pt x="28097" y="9957"/>
                    <a:pt x="30867" y="15496"/>
                  </a:cubicBezTo>
                  <a:cubicBezTo>
                    <a:pt x="33932" y="21744"/>
                    <a:pt x="35474" y="28634"/>
                    <a:pt x="35340" y="35594"/>
                  </a:cubicBezTo>
                  <a:lnTo>
                    <a:pt x="35340" y="38737"/>
                  </a:lnTo>
                  <a:lnTo>
                    <a:pt x="6692" y="22831"/>
                  </a:lnTo>
                  <a:cubicBezTo>
                    <a:pt x="6797" y="27522"/>
                    <a:pt x="8005" y="32121"/>
                    <a:pt x="10213" y="36261"/>
                  </a:cubicBezTo>
                  <a:cubicBezTo>
                    <a:pt x="12136" y="40198"/>
                    <a:pt x="15134" y="43503"/>
                    <a:pt x="18875" y="45786"/>
                  </a:cubicBezTo>
                  <a:cubicBezTo>
                    <a:pt x="20721" y="47055"/>
                    <a:pt x="22920" y="47720"/>
                    <a:pt x="25156" y="47691"/>
                  </a:cubicBezTo>
                  <a:cubicBezTo>
                    <a:pt x="26870" y="47538"/>
                    <a:pt x="28488" y="46798"/>
                    <a:pt x="29725" y="45595"/>
                  </a:cubicBezTo>
                  <a:lnTo>
                    <a:pt x="34008" y="51977"/>
                  </a:lnTo>
                  <a:cubicBezTo>
                    <a:pt x="30962" y="55882"/>
                    <a:pt x="25727" y="55978"/>
                    <a:pt x="18875" y="51977"/>
                  </a:cubicBezTo>
                  <a:close/>
                  <a:moveTo>
                    <a:pt x="18018" y="8924"/>
                  </a:moveTo>
                  <a:cubicBezTo>
                    <a:pt x="15962" y="7338"/>
                    <a:pt x="13164" y="7114"/>
                    <a:pt x="10880" y="8353"/>
                  </a:cubicBezTo>
                  <a:cubicBezTo>
                    <a:pt x="8567" y="10355"/>
                    <a:pt x="7273" y="13292"/>
                    <a:pt x="7358" y="16354"/>
                  </a:cubicBezTo>
                  <a:lnTo>
                    <a:pt x="27916" y="28260"/>
                  </a:lnTo>
                  <a:lnTo>
                    <a:pt x="27916" y="27593"/>
                  </a:lnTo>
                  <a:cubicBezTo>
                    <a:pt x="27821" y="23668"/>
                    <a:pt x="26812" y="19820"/>
                    <a:pt x="24966" y="16354"/>
                  </a:cubicBezTo>
                  <a:cubicBezTo>
                    <a:pt x="23405" y="13263"/>
                    <a:pt x="20997" y="10684"/>
                    <a:pt x="18018" y="892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5" name="Google Shape;2105;p34"/>
            <p:cNvSpPr/>
            <p:nvPr/>
          </p:nvSpPr>
          <p:spPr>
            <a:xfrm>
              <a:off x="3913502" y="644554"/>
              <a:ext cx="33883" cy="60925"/>
            </a:xfrm>
            <a:custGeom>
              <a:avLst/>
              <a:gdLst/>
              <a:ahLst/>
              <a:cxnLst/>
              <a:rect l="l" t="t" r="r" b="b"/>
              <a:pathLst>
                <a:path w="33883" h="60925" extrusionOk="0">
                  <a:moveTo>
                    <a:pt x="26174" y="56353"/>
                  </a:moveTo>
                  <a:cubicBezTo>
                    <a:pt x="25593" y="54563"/>
                    <a:pt x="25241" y="52707"/>
                    <a:pt x="25127" y="50829"/>
                  </a:cubicBezTo>
                  <a:cubicBezTo>
                    <a:pt x="21386" y="52815"/>
                    <a:pt x="16837" y="52482"/>
                    <a:pt x="13420" y="49972"/>
                  </a:cubicBezTo>
                  <a:cubicBezTo>
                    <a:pt x="9537" y="47601"/>
                    <a:pt x="6272" y="44336"/>
                    <a:pt x="3902" y="40447"/>
                  </a:cubicBezTo>
                  <a:cubicBezTo>
                    <a:pt x="1418" y="36827"/>
                    <a:pt x="57" y="32551"/>
                    <a:pt x="0" y="28159"/>
                  </a:cubicBezTo>
                  <a:cubicBezTo>
                    <a:pt x="0" y="23206"/>
                    <a:pt x="1618" y="20349"/>
                    <a:pt x="4854" y="19492"/>
                  </a:cubicBezTo>
                  <a:cubicBezTo>
                    <a:pt x="9737" y="19010"/>
                    <a:pt x="14629" y="20368"/>
                    <a:pt x="18560" y="23302"/>
                  </a:cubicBezTo>
                  <a:lnTo>
                    <a:pt x="25412" y="27207"/>
                  </a:lnTo>
                  <a:lnTo>
                    <a:pt x="25412" y="23492"/>
                  </a:lnTo>
                  <a:cubicBezTo>
                    <a:pt x="25403" y="20678"/>
                    <a:pt x="24651" y="17915"/>
                    <a:pt x="23223" y="15491"/>
                  </a:cubicBezTo>
                  <a:cubicBezTo>
                    <a:pt x="21662" y="12855"/>
                    <a:pt x="19435" y="10684"/>
                    <a:pt x="16751" y="9205"/>
                  </a:cubicBezTo>
                  <a:cubicBezTo>
                    <a:pt x="14895" y="7913"/>
                    <a:pt x="12601" y="7401"/>
                    <a:pt x="10374" y="7776"/>
                  </a:cubicBezTo>
                  <a:cubicBezTo>
                    <a:pt x="8728" y="8273"/>
                    <a:pt x="7690" y="9882"/>
                    <a:pt x="7900" y="11586"/>
                  </a:cubicBezTo>
                  <a:lnTo>
                    <a:pt x="761" y="7490"/>
                  </a:lnTo>
                  <a:cubicBezTo>
                    <a:pt x="676" y="5394"/>
                    <a:pt x="1466" y="3356"/>
                    <a:pt x="2950" y="1870"/>
                  </a:cubicBezTo>
                  <a:cubicBezTo>
                    <a:pt x="4607" y="446"/>
                    <a:pt x="6786" y="-213"/>
                    <a:pt x="8947" y="61"/>
                  </a:cubicBezTo>
                  <a:cubicBezTo>
                    <a:pt x="11850" y="393"/>
                    <a:pt x="14648" y="1369"/>
                    <a:pt x="17132" y="2918"/>
                  </a:cubicBezTo>
                  <a:cubicBezTo>
                    <a:pt x="21681" y="5399"/>
                    <a:pt x="25517" y="9008"/>
                    <a:pt x="28268" y="13396"/>
                  </a:cubicBezTo>
                  <a:cubicBezTo>
                    <a:pt x="30895" y="17497"/>
                    <a:pt x="32341" y="22242"/>
                    <a:pt x="32455" y="27112"/>
                  </a:cubicBezTo>
                  <a:lnTo>
                    <a:pt x="32455" y="49019"/>
                  </a:lnTo>
                  <a:cubicBezTo>
                    <a:pt x="32379" y="52815"/>
                    <a:pt x="32865" y="56602"/>
                    <a:pt x="33883" y="60259"/>
                  </a:cubicBezTo>
                  <a:lnTo>
                    <a:pt x="33883" y="60925"/>
                  </a:lnTo>
                  <a:close/>
                  <a:moveTo>
                    <a:pt x="14467" y="43971"/>
                  </a:moveTo>
                  <a:cubicBezTo>
                    <a:pt x="16342" y="45144"/>
                    <a:pt x="18541" y="45710"/>
                    <a:pt x="20749" y="45590"/>
                  </a:cubicBezTo>
                  <a:cubicBezTo>
                    <a:pt x="22547" y="45530"/>
                    <a:pt x="24185" y="44514"/>
                    <a:pt x="25032" y="42923"/>
                  </a:cubicBezTo>
                  <a:lnTo>
                    <a:pt x="25032" y="33398"/>
                  </a:lnTo>
                  <a:lnTo>
                    <a:pt x="19511" y="30160"/>
                  </a:lnTo>
                  <a:cubicBezTo>
                    <a:pt x="10945" y="25207"/>
                    <a:pt x="6662" y="25683"/>
                    <a:pt x="6662" y="31493"/>
                  </a:cubicBezTo>
                  <a:cubicBezTo>
                    <a:pt x="6653" y="34072"/>
                    <a:pt x="7414" y="36593"/>
                    <a:pt x="8851" y="38732"/>
                  </a:cubicBezTo>
                  <a:cubicBezTo>
                    <a:pt x="10270" y="40907"/>
                    <a:pt x="12202" y="42704"/>
                    <a:pt x="14467" y="4397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6" name="Google Shape;2106;p34"/>
            <p:cNvSpPr/>
            <p:nvPr/>
          </p:nvSpPr>
          <p:spPr>
            <a:xfrm>
              <a:off x="3956522" y="663093"/>
              <a:ext cx="19892" cy="51720"/>
            </a:xfrm>
            <a:custGeom>
              <a:avLst/>
              <a:gdLst/>
              <a:ahLst/>
              <a:cxnLst/>
              <a:rect l="l" t="t" r="r" b="b"/>
              <a:pathLst>
                <a:path w="19892" h="51720" extrusionOk="0">
                  <a:moveTo>
                    <a:pt x="19892" y="18955"/>
                  </a:moveTo>
                  <a:cubicBezTo>
                    <a:pt x="18807" y="18085"/>
                    <a:pt x="17656" y="17290"/>
                    <a:pt x="16466" y="16573"/>
                  </a:cubicBezTo>
                  <a:cubicBezTo>
                    <a:pt x="11897" y="13906"/>
                    <a:pt x="8728" y="14383"/>
                    <a:pt x="6948" y="18002"/>
                  </a:cubicBezTo>
                  <a:lnTo>
                    <a:pt x="6948" y="51721"/>
                  </a:lnTo>
                  <a:lnTo>
                    <a:pt x="0" y="47625"/>
                  </a:lnTo>
                  <a:lnTo>
                    <a:pt x="0" y="0"/>
                  </a:lnTo>
                  <a:lnTo>
                    <a:pt x="6758" y="3905"/>
                  </a:lnTo>
                  <a:lnTo>
                    <a:pt x="6758" y="9430"/>
                  </a:lnTo>
                  <a:cubicBezTo>
                    <a:pt x="9042" y="6572"/>
                    <a:pt x="12278" y="6286"/>
                    <a:pt x="16275" y="8763"/>
                  </a:cubicBezTo>
                  <a:cubicBezTo>
                    <a:pt x="17408" y="9388"/>
                    <a:pt x="18436" y="10192"/>
                    <a:pt x="19321" y="1114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7" name="Google Shape;2107;p34"/>
            <p:cNvSpPr/>
            <p:nvPr/>
          </p:nvSpPr>
          <p:spPr>
            <a:xfrm>
              <a:off x="3980286" y="683824"/>
              <a:ext cx="34675" cy="54516"/>
            </a:xfrm>
            <a:custGeom>
              <a:avLst/>
              <a:gdLst/>
              <a:ahLst/>
              <a:cxnLst/>
              <a:rect l="l" t="t" r="r" b="b"/>
              <a:pathLst>
                <a:path w="34675" h="54516" extrusionOk="0">
                  <a:moveTo>
                    <a:pt x="18400" y="45467"/>
                  </a:moveTo>
                  <a:cubicBezTo>
                    <a:pt x="20304" y="46811"/>
                    <a:pt x="22721" y="47231"/>
                    <a:pt x="24967" y="46610"/>
                  </a:cubicBezTo>
                  <a:cubicBezTo>
                    <a:pt x="26918" y="45847"/>
                    <a:pt x="28175" y="43941"/>
                    <a:pt x="28108" y="41848"/>
                  </a:cubicBezTo>
                  <a:lnTo>
                    <a:pt x="34675" y="45658"/>
                  </a:lnTo>
                  <a:cubicBezTo>
                    <a:pt x="34694" y="48006"/>
                    <a:pt x="33847" y="50279"/>
                    <a:pt x="32296" y="52040"/>
                  </a:cubicBezTo>
                  <a:cubicBezTo>
                    <a:pt x="30716" y="53647"/>
                    <a:pt x="28555" y="54541"/>
                    <a:pt x="26300" y="54516"/>
                  </a:cubicBezTo>
                  <a:cubicBezTo>
                    <a:pt x="23501" y="54441"/>
                    <a:pt x="20770" y="53619"/>
                    <a:pt x="18400" y="52135"/>
                  </a:cubicBezTo>
                  <a:cubicBezTo>
                    <a:pt x="12680" y="48793"/>
                    <a:pt x="8054" y="43862"/>
                    <a:pt x="5075" y="37943"/>
                  </a:cubicBezTo>
                  <a:cubicBezTo>
                    <a:pt x="1715" y="31610"/>
                    <a:pt x="-17" y="24539"/>
                    <a:pt x="31" y="17369"/>
                  </a:cubicBezTo>
                  <a:lnTo>
                    <a:pt x="31" y="15940"/>
                  </a:lnTo>
                  <a:cubicBezTo>
                    <a:pt x="-169" y="12060"/>
                    <a:pt x="611" y="8193"/>
                    <a:pt x="2315" y="4700"/>
                  </a:cubicBezTo>
                  <a:cubicBezTo>
                    <a:pt x="3467" y="2168"/>
                    <a:pt x="5836" y="405"/>
                    <a:pt x="8597" y="33"/>
                  </a:cubicBezTo>
                  <a:cubicBezTo>
                    <a:pt x="11966" y="-190"/>
                    <a:pt x="15316" y="715"/>
                    <a:pt x="18114" y="2605"/>
                  </a:cubicBezTo>
                  <a:cubicBezTo>
                    <a:pt x="22864" y="5371"/>
                    <a:pt x="26823" y="9306"/>
                    <a:pt x="29631" y="14035"/>
                  </a:cubicBezTo>
                  <a:cubicBezTo>
                    <a:pt x="32543" y="18605"/>
                    <a:pt x="34219" y="23859"/>
                    <a:pt x="34485" y="29275"/>
                  </a:cubicBezTo>
                  <a:lnTo>
                    <a:pt x="27918" y="25465"/>
                  </a:lnTo>
                  <a:cubicBezTo>
                    <a:pt x="27651" y="22098"/>
                    <a:pt x="26604" y="18839"/>
                    <a:pt x="24872" y="15940"/>
                  </a:cubicBezTo>
                  <a:cubicBezTo>
                    <a:pt x="23207" y="13144"/>
                    <a:pt x="20884" y="10792"/>
                    <a:pt x="18114" y="9082"/>
                  </a:cubicBezTo>
                  <a:cubicBezTo>
                    <a:pt x="14564" y="7113"/>
                    <a:pt x="11804" y="7113"/>
                    <a:pt x="9834" y="9082"/>
                  </a:cubicBezTo>
                  <a:cubicBezTo>
                    <a:pt x="7464" y="12284"/>
                    <a:pt x="6408" y="16270"/>
                    <a:pt x="6883" y="20226"/>
                  </a:cubicBezTo>
                  <a:lnTo>
                    <a:pt x="6883" y="21750"/>
                  </a:lnTo>
                  <a:cubicBezTo>
                    <a:pt x="6798" y="26703"/>
                    <a:pt x="7807" y="31614"/>
                    <a:pt x="9834" y="36133"/>
                  </a:cubicBezTo>
                  <a:cubicBezTo>
                    <a:pt x="11652" y="40058"/>
                    <a:pt x="14650" y="43321"/>
                    <a:pt x="18400" y="45467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8" name="Google Shape;2108;p34"/>
            <p:cNvSpPr/>
            <p:nvPr/>
          </p:nvSpPr>
          <p:spPr>
            <a:xfrm>
              <a:off x="4022575" y="681666"/>
              <a:ext cx="32718" cy="85915"/>
            </a:xfrm>
            <a:custGeom>
              <a:avLst/>
              <a:gdLst/>
              <a:ahLst/>
              <a:cxnLst/>
              <a:rect l="l" t="t" r="r" b="b"/>
              <a:pathLst>
                <a:path w="32718" h="85915" extrusionOk="0">
                  <a:moveTo>
                    <a:pt x="7614" y="29718"/>
                  </a:moveTo>
                  <a:cubicBezTo>
                    <a:pt x="11145" y="26777"/>
                    <a:pt x="16266" y="26777"/>
                    <a:pt x="19797" y="29718"/>
                  </a:cubicBezTo>
                  <a:cubicBezTo>
                    <a:pt x="28411" y="34878"/>
                    <a:pt x="33388" y="44461"/>
                    <a:pt x="32646" y="54483"/>
                  </a:cubicBezTo>
                  <a:lnTo>
                    <a:pt x="32646" y="85916"/>
                  </a:lnTo>
                  <a:lnTo>
                    <a:pt x="25603" y="81820"/>
                  </a:lnTo>
                  <a:lnTo>
                    <a:pt x="25603" y="50387"/>
                  </a:lnTo>
                  <a:cubicBezTo>
                    <a:pt x="25698" y="47343"/>
                    <a:pt x="25003" y="44327"/>
                    <a:pt x="23604" y="41624"/>
                  </a:cubicBezTo>
                  <a:cubicBezTo>
                    <a:pt x="22034" y="39026"/>
                    <a:pt x="19797" y="36890"/>
                    <a:pt x="17132" y="35433"/>
                  </a:cubicBezTo>
                  <a:cubicBezTo>
                    <a:pt x="15352" y="34286"/>
                    <a:pt x="13230" y="33814"/>
                    <a:pt x="11136" y="34100"/>
                  </a:cubicBezTo>
                  <a:cubicBezTo>
                    <a:pt x="9356" y="34510"/>
                    <a:pt x="7852" y="35699"/>
                    <a:pt x="7043" y="37338"/>
                  </a:cubicBezTo>
                  <a:lnTo>
                    <a:pt x="7043" y="71152"/>
                  </a:lnTo>
                  <a:lnTo>
                    <a:pt x="0" y="67056"/>
                  </a:lnTo>
                  <a:lnTo>
                    <a:pt x="0" y="0"/>
                  </a:lnTo>
                  <a:lnTo>
                    <a:pt x="7043" y="4001"/>
                  </a:ln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9" name="Google Shape;2109;p34"/>
            <p:cNvSpPr/>
            <p:nvPr/>
          </p:nvSpPr>
          <p:spPr>
            <a:xfrm>
              <a:off x="4065860" y="766513"/>
              <a:ext cx="8800" cy="10615"/>
            </a:xfrm>
            <a:custGeom>
              <a:avLst/>
              <a:gdLst/>
              <a:ahLst/>
              <a:cxnLst/>
              <a:rect l="l" t="t" r="r" b="b"/>
              <a:pathLst>
                <a:path w="8800" h="10615" extrusionOk="0">
                  <a:moveTo>
                    <a:pt x="21" y="3164"/>
                  </a:moveTo>
                  <a:cubicBezTo>
                    <a:pt x="-103" y="2053"/>
                    <a:pt x="326" y="951"/>
                    <a:pt x="1163" y="212"/>
                  </a:cubicBezTo>
                  <a:cubicBezTo>
                    <a:pt x="1829" y="-265"/>
                    <a:pt x="2971" y="212"/>
                    <a:pt x="4399" y="212"/>
                  </a:cubicBezTo>
                  <a:cubicBezTo>
                    <a:pt x="5741" y="1038"/>
                    <a:pt x="6845" y="2183"/>
                    <a:pt x="7635" y="3545"/>
                  </a:cubicBezTo>
                  <a:cubicBezTo>
                    <a:pt x="8378" y="4818"/>
                    <a:pt x="8768" y="6263"/>
                    <a:pt x="8777" y="7736"/>
                  </a:cubicBezTo>
                  <a:cubicBezTo>
                    <a:pt x="8911" y="8767"/>
                    <a:pt x="8473" y="9788"/>
                    <a:pt x="7635" y="10403"/>
                  </a:cubicBezTo>
                  <a:cubicBezTo>
                    <a:pt x="6874" y="10880"/>
                    <a:pt x="5827" y="10403"/>
                    <a:pt x="4399" y="10403"/>
                  </a:cubicBezTo>
                  <a:cubicBezTo>
                    <a:pt x="3029" y="9659"/>
                    <a:pt x="1906" y="8534"/>
                    <a:pt x="1163" y="7165"/>
                  </a:cubicBezTo>
                  <a:cubicBezTo>
                    <a:pt x="440" y="5955"/>
                    <a:pt x="40" y="4575"/>
                    <a:pt x="21" y="3164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0" name="Google Shape;2110;p34"/>
            <p:cNvSpPr/>
            <p:nvPr/>
          </p:nvSpPr>
          <p:spPr>
            <a:xfrm>
              <a:off x="4086317" y="778377"/>
              <a:ext cx="8807" cy="10445"/>
            </a:xfrm>
            <a:custGeom>
              <a:avLst/>
              <a:gdLst/>
              <a:ahLst/>
              <a:cxnLst/>
              <a:rect l="l" t="t" r="r" b="b"/>
              <a:pathLst>
                <a:path w="8807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7"/>
                    <a:pt x="2978" y="254"/>
                    <a:pt x="4405" y="254"/>
                  </a:cubicBezTo>
                  <a:cubicBezTo>
                    <a:pt x="7051" y="1848"/>
                    <a:pt x="8707" y="4687"/>
                    <a:pt x="8784" y="7779"/>
                  </a:cubicBezTo>
                  <a:cubicBezTo>
                    <a:pt x="8917" y="8809"/>
                    <a:pt x="8479" y="9830"/>
                    <a:pt x="7641" y="10446"/>
                  </a:cubicBezTo>
                  <a:cubicBezTo>
                    <a:pt x="6975" y="10446"/>
                    <a:pt x="5833" y="10446"/>
                    <a:pt x="4405" y="10446"/>
                  </a:cubicBezTo>
                  <a:cubicBezTo>
                    <a:pt x="3035" y="9701"/>
                    <a:pt x="1912" y="8576"/>
                    <a:pt x="1169" y="7207"/>
                  </a:cubicBezTo>
                  <a:cubicBezTo>
                    <a:pt x="427" y="5970"/>
                    <a:pt x="27" y="4555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1" name="Google Shape;2111;p34"/>
            <p:cNvSpPr/>
            <p:nvPr/>
          </p:nvSpPr>
          <p:spPr>
            <a:xfrm>
              <a:off x="4106781" y="790188"/>
              <a:ext cx="8804" cy="10445"/>
            </a:xfrm>
            <a:custGeom>
              <a:avLst/>
              <a:gdLst/>
              <a:ahLst/>
              <a:cxnLst/>
              <a:rect l="l" t="t" r="r" b="b"/>
              <a:pathLst>
                <a:path w="8804" h="10445" extrusionOk="0">
                  <a:moveTo>
                    <a:pt x="27" y="3111"/>
                  </a:moveTo>
                  <a:cubicBezTo>
                    <a:pt x="-116" y="2025"/>
                    <a:pt x="313" y="942"/>
                    <a:pt x="1169" y="254"/>
                  </a:cubicBezTo>
                  <a:cubicBezTo>
                    <a:pt x="1835" y="-318"/>
                    <a:pt x="2978" y="254"/>
                    <a:pt x="4405" y="254"/>
                  </a:cubicBezTo>
                  <a:cubicBezTo>
                    <a:pt x="5795" y="976"/>
                    <a:pt x="6918" y="2107"/>
                    <a:pt x="7641" y="3493"/>
                  </a:cubicBezTo>
                  <a:cubicBezTo>
                    <a:pt x="8374" y="4770"/>
                    <a:pt x="8764" y="6212"/>
                    <a:pt x="8783" y="7683"/>
                  </a:cubicBezTo>
                  <a:cubicBezTo>
                    <a:pt x="8907" y="8741"/>
                    <a:pt x="8479" y="9788"/>
                    <a:pt x="7641" y="10446"/>
                  </a:cubicBezTo>
                  <a:cubicBezTo>
                    <a:pt x="6975" y="10446"/>
                    <a:pt x="5833" y="10446"/>
                    <a:pt x="4405" y="9874"/>
                  </a:cubicBezTo>
                  <a:cubicBezTo>
                    <a:pt x="3035" y="9129"/>
                    <a:pt x="1912" y="8004"/>
                    <a:pt x="1169" y="6636"/>
                  </a:cubicBezTo>
                  <a:cubicBezTo>
                    <a:pt x="522" y="5567"/>
                    <a:pt x="132" y="4359"/>
                    <a:pt x="27" y="3111"/>
                  </a:cubicBezTo>
                  <a:close/>
                </a:path>
              </a:pathLst>
            </a:custGeom>
            <a:solidFill>
              <a:srgbClr val="B0B3C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2" name="Google Shape;2112;p34"/>
            <p:cNvSpPr/>
            <p:nvPr/>
          </p:nvSpPr>
          <p:spPr>
            <a:xfrm>
              <a:off x="6091738" y="1886219"/>
              <a:ext cx="73770" cy="113063"/>
            </a:xfrm>
            <a:custGeom>
              <a:avLst/>
              <a:gdLst/>
              <a:ahLst/>
              <a:cxnLst/>
              <a:rect l="l" t="t" r="r" b="b"/>
              <a:pathLst>
                <a:path w="73770" h="113063" extrusionOk="0">
                  <a:moveTo>
                    <a:pt x="72240" y="104944"/>
                  </a:moveTo>
                  <a:lnTo>
                    <a:pt x="57011" y="78751"/>
                  </a:lnTo>
                  <a:cubicBezTo>
                    <a:pt x="61932" y="73683"/>
                    <a:pt x="64435" y="66739"/>
                    <a:pt x="63864" y="59701"/>
                  </a:cubicBezTo>
                  <a:cubicBezTo>
                    <a:pt x="62646" y="37222"/>
                    <a:pt x="50806" y="16676"/>
                    <a:pt x="31980" y="4360"/>
                  </a:cubicBezTo>
                  <a:cubicBezTo>
                    <a:pt x="14277" y="-5831"/>
                    <a:pt x="0" y="2455"/>
                    <a:pt x="0" y="22839"/>
                  </a:cubicBezTo>
                  <a:cubicBezTo>
                    <a:pt x="1142" y="45585"/>
                    <a:pt x="13201" y="66378"/>
                    <a:pt x="32360" y="78655"/>
                  </a:cubicBezTo>
                  <a:cubicBezTo>
                    <a:pt x="37776" y="82303"/>
                    <a:pt x="44410" y="83675"/>
                    <a:pt x="50825" y="82465"/>
                  </a:cubicBezTo>
                  <a:lnTo>
                    <a:pt x="66148" y="109040"/>
                  </a:lnTo>
                  <a:cubicBezTo>
                    <a:pt x="67957" y="112088"/>
                    <a:pt x="70812" y="113803"/>
                    <a:pt x="72621" y="112755"/>
                  </a:cubicBezTo>
                  <a:cubicBezTo>
                    <a:pt x="74429" y="111707"/>
                    <a:pt x="73953" y="108088"/>
                    <a:pt x="72240" y="104944"/>
                  </a:cubicBezTo>
                  <a:close/>
                  <a:moveTo>
                    <a:pt x="49683" y="70273"/>
                  </a:moveTo>
                  <a:cubicBezTo>
                    <a:pt x="49131" y="70083"/>
                    <a:pt x="48522" y="70083"/>
                    <a:pt x="47970" y="70273"/>
                  </a:cubicBezTo>
                  <a:cubicBezTo>
                    <a:pt x="47532" y="70578"/>
                    <a:pt x="47198" y="71007"/>
                    <a:pt x="47018" y="71512"/>
                  </a:cubicBezTo>
                  <a:cubicBezTo>
                    <a:pt x="42011" y="72845"/>
                    <a:pt x="36682" y="71978"/>
                    <a:pt x="32360" y="69130"/>
                  </a:cubicBezTo>
                  <a:cubicBezTo>
                    <a:pt x="18198" y="59910"/>
                    <a:pt x="9289" y="44480"/>
                    <a:pt x="8376" y="27601"/>
                  </a:cubicBezTo>
                  <a:cubicBezTo>
                    <a:pt x="8376" y="12266"/>
                    <a:pt x="19131" y="6075"/>
                    <a:pt x="32360" y="13790"/>
                  </a:cubicBezTo>
                  <a:cubicBezTo>
                    <a:pt x="46494" y="23020"/>
                    <a:pt x="55374" y="38450"/>
                    <a:pt x="56250" y="55319"/>
                  </a:cubicBezTo>
                  <a:cubicBezTo>
                    <a:pt x="56678" y="61082"/>
                    <a:pt x="54213" y="66682"/>
                    <a:pt x="49683" y="702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3" name="Google Shape;2113;p34"/>
            <p:cNvSpPr/>
            <p:nvPr/>
          </p:nvSpPr>
          <p:spPr>
            <a:xfrm>
              <a:off x="5099606" y="2084115"/>
              <a:ext cx="833576" cy="1053763"/>
            </a:xfrm>
            <a:custGeom>
              <a:avLst/>
              <a:gdLst/>
              <a:ahLst/>
              <a:cxnLst/>
              <a:rect l="l" t="t" r="r" b="b"/>
              <a:pathLst>
                <a:path w="833576" h="1053763" extrusionOk="0">
                  <a:moveTo>
                    <a:pt x="724017" y="325006"/>
                  </a:moveTo>
                  <a:cubicBezTo>
                    <a:pt x="569829" y="64973"/>
                    <a:pt x="310279" y="-65519"/>
                    <a:pt x="144289" y="32684"/>
                  </a:cubicBezTo>
                  <a:lnTo>
                    <a:pt x="0" y="115646"/>
                  </a:lnTo>
                  <a:lnTo>
                    <a:pt x="55298" y="207753"/>
                  </a:lnTo>
                  <a:cubicBezTo>
                    <a:pt x="64198" y="193570"/>
                    <a:pt x="74743" y="180502"/>
                    <a:pt x="86707" y="168796"/>
                  </a:cubicBezTo>
                  <a:cubicBezTo>
                    <a:pt x="226999" y="123266"/>
                    <a:pt x="419829" y="231947"/>
                    <a:pt x="538801" y="432067"/>
                  </a:cubicBezTo>
                  <a:cubicBezTo>
                    <a:pt x="657773" y="632187"/>
                    <a:pt x="660248" y="853929"/>
                    <a:pt x="553173" y="955370"/>
                  </a:cubicBezTo>
                  <a:cubicBezTo>
                    <a:pt x="539087" y="959809"/>
                    <a:pt x="524572" y="962714"/>
                    <a:pt x="509867" y="964038"/>
                  </a:cubicBezTo>
                  <a:lnTo>
                    <a:pt x="563833" y="1053764"/>
                  </a:lnTo>
                  <a:lnTo>
                    <a:pt x="702507" y="974230"/>
                  </a:lnTo>
                  <a:cubicBezTo>
                    <a:pt x="868496" y="875646"/>
                    <a:pt x="878109" y="584943"/>
                    <a:pt x="724017" y="3250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4" name="Google Shape;2114;p34"/>
            <p:cNvSpPr/>
            <p:nvPr/>
          </p:nvSpPr>
          <p:spPr>
            <a:xfrm>
              <a:off x="4974070" y="2163744"/>
              <a:ext cx="820424" cy="1006964"/>
            </a:xfrm>
            <a:custGeom>
              <a:avLst/>
              <a:gdLst/>
              <a:ahLst/>
              <a:cxnLst/>
              <a:rect l="l" t="t" r="r" b="b"/>
              <a:pathLst>
                <a:path w="820424" h="1006964" extrusionOk="0">
                  <a:moveTo>
                    <a:pt x="710783" y="325006"/>
                  </a:moveTo>
                  <a:cubicBezTo>
                    <a:pt x="556595" y="64973"/>
                    <a:pt x="297046" y="-65519"/>
                    <a:pt x="131056" y="32684"/>
                  </a:cubicBezTo>
                  <a:cubicBezTo>
                    <a:pt x="-34934" y="130886"/>
                    <a:pt x="-44547" y="421970"/>
                    <a:pt x="109641" y="682003"/>
                  </a:cubicBezTo>
                  <a:cubicBezTo>
                    <a:pt x="263829" y="942035"/>
                    <a:pt x="523378" y="1072528"/>
                    <a:pt x="689368" y="974230"/>
                  </a:cubicBezTo>
                  <a:cubicBezTo>
                    <a:pt x="855358" y="875932"/>
                    <a:pt x="864971" y="584848"/>
                    <a:pt x="710783" y="325006"/>
                  </a:cubicBezTo>
                  <a:close/>
                  <a:moveTo>
                    <a:pt x="678708" y="875836"/>
                  </a:moveTo>
                  <a:cubicBezTo>
                    <a:pt x="538321" y="921366"/>
                    <a:pt x="345586" y="812686"/>
                    <a:pt x="226614" y="612470"/>
                  </a:cubicBezTo>
                  <a:cubicBezTo>
                    <a:pt x="107642" y="412255"/>
                    <a:pt x="105168" y="190703"/>
                    <a:pt x="212242" y="89262"/>
                  </a:cubicBezTo>
                  <a:cubicBezTo>
                    <a:pt x="352534" y="43733"/>
                    <a:pt x="545364" y="152413"/>
                    <a:pt x="664336" y="352533"/>
                  </a:cubicBezTo>
                  <a:cubicBezTo>
                    <a:pt x="783309" y="552653"/>
                    <a:pt x="785783" y="774300"/>
                    <a:pt x="678708" y="875741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5" name="Google Shape;2115;p34"/>
            <p:cNvSpPr/>
            <p:nvPr/>
          </p:nvSpPr>
          <p:spPr>
            <a:xfrm>
              <a:off x="5034477" y="2242227"/>
              <a:ext cx="618491" cy="852150"/>
            </a:xfrm>
            <a:custGeom>
              <a:avLst/>
              <a:gdLst/>
              <a:ahLst/>
              <a:cxnLst/>
              <a:rect l="l" t="t" r="r" b="b"/>
              <a:pathLst>
                <a:path w="618491" h="852150" extrusionOk="0">
                  <a:moveTo>
                    <a:pt x="166398" y="533892"/>
                  </a:moveTo>
                  <a:cubicBezTo>
                    <a:pt x="47711" y="333866"/>
                    <a:pt x="44951" y="112124"/>
                    <a:pt x="152026" y="10683"/>
                  </a:cubicBezTo>
                  <a:cubicBezTo>
                    <a:pt x="213225" y="-9224"/>
                    <a:pt x="284513" y="301"/>
                    <a:pt x="355230" y="33924"/>
                  </a:cubicBezTo>
                  <a:cubicBezTo>
                    <a:pt x="268428" y="-7414"/>
                    <a:pt x="180960" y="-12844"/>
                    <a:pt x="112146" y="28019"/>
                  </a:cubicBezTo>
                  <a:cubicBezTo>
                    <a:pt x="-29192" y="111934"/>
                    <a:pt x="-38139" y="358250"/>
                    <a:pt x="92159" y="577992"/>
                  </a:cubicBezTo>
                  <a:cubicBezTo>
                    <a:pt x="222457" y="797734"/>
                    <a:pt x="442794" y="907938"/>
                    <a:pt x="584133" y="824023"/>
                  </a:cubicBezTo>
                  <a:cubicBezTo>
                    <a:pt x="596563" y="816432"/>
                    <a:pt x="608089" y="807450"/>
                    <a:pt x="618492" y="797258"/>
                  </a:cubicBezTo>
                  <a:cubicBezTo>
                    <a:pt x="477914" y="842787"/>
                    <a:pt x="284894" y="734107"/>
                    <a:pt x="166398" y="533892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6" name="Google Shape;2116;p34"/>
            <p:cNvSpPr/>
            <p:nvPr/>
          </p:nvSpPr>
          <p:spPr>
            <a:xfrm>
              <a:off x="5108865" y="2242623"/>
              <a:ext cx="621582" cy="807149"/>
            </a:xfrm>
            <a:custGeom>
              <a:avLst/>
              <a:gdLst/>
              <a:ahLst/>
              <a:cxnLst/>
              <a:rect l="l" t="t" r="r" b="b"/>
              <a:pathLst>
                <a:path w="621582" h="807149" extrusionOk="0">
                  <a:moveTo>
                    <a:pt x="529828" y="273559"/>
                  </a:moveTo>
                  <a:cubicBezTo>
                    <a:pt x="411141" y="73534"/>
                    <a:pt x="218026" y="-35242"/>
                    <a:pt x="77734" y="10288"/>
                  </a:cubicBezTo>
                  <a:cubicBezTo>
                    <a:pt x="-29341" y="111729"/>
                    <a:pt x="-26962" y="333376"/>
                    <a:pt x="92106" y="533496"/>
                  </a:cubicBezTo>
                  <a:cubicBezTo>
                    <a:pt x="211173" y="733616"/>
                    <a:pt x="403813" y="842392"/>
                    <a:pt x="544200" y="796862"/>
                  </a:cubicBezTo>
                  <a:cubicBezTo>
                    <a:pt x="650989" y="695421"/>
                    <a:pt x="648229" y="473774"/>
                    <a:pt x="529828" y="273559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7" name="Google Shape;2117;p34"/>
            <p:cNvSpPr/>
            <p:nvPr/>
          </p:nvSpPr>
          <p:spPr>
            <a:xfrm>
              <a:off x="5831808" y="2838412"/>
              <a:ext cx="311135" cy="259746"/>
            </a:xfrm>
            <a:custGeom>
              <a:avLst/>
              <a:gdLst/>
              <a:ahLst/>
              <a:cxnLst/>
              <a:rect l="l" t="t" r="r" b="b"/>
              <a:pathLst>
                <a:path w="311135" h="259746" extrusionOk="0">
                  <a:moveTo>
                    <a:pt x="0" y="0"/>
                  </a:moveTo>
                  <a:lnTo>
                    <a:pt x="311136" y="179546"/>
                  </a:lnTo>
                  <a:lnTo>
                    <a:pt x="311136" y="259747"/>
                  </a:lnTo>
                  <a:lnTo>
                    <a:pt x="0" y="802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8" name="Google Shape;2118;p34"/>
            <p:cNvSpPr/>
            <p:nvPr/>
          </p:nvSpPr>
          <p:spPr>
            <a:xfrm>
              <a:off x="5831808" y="2798312"/>
              <a:ext cx="380520" cy="219646"/>
            </a:xfrm>
            <a:custGeom>
              <a:avLst/>
              <a:gdLst/>
              <a:ahLst/>
              <a:cxnLst/>
              <a:rect l="l" t="t" r="r" b="b"/>
              <a:pathLst>
                <a:path w="380520" h="219646" extrusionOk="0">
                  <a:moveTo>
                    <a:pt x="69384" y="0"/>
                  </a:moveTo>
                  <a:lnTo>
                    <a:pt x="380520" y="179546"/>
                  </a:lnTo>
                  <a:lnTo>
                    <a:pt x="311136" y="219646"/>
                  </a:lnTo>
                  <a:lnTo>
                    <a:pt x="0" y="40100"/>
                  </a:lnTo>
                  <a:lnTo>
                    <a:pt x="69384" y="0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9" name="Google Shape;2119;p34"/>
            <p:cNvSpPr/>
            <p:nvPr/>
          </p:nvSpPr>
          <p:spPr>
            <a:xfrm>
              <a:off x="6056214" y="2910510"/>
              <a:ext cx="696628" cy="514166"/>
            </a:xfrm>
            <a:custGeom>
              <a:avLst/>
              <a:gdLst/>
              <a:ahLst/>
              <a:cxnLst/>
              <a:rect l="l" t="t" r="r" b="b"/>
              <a:pathLst>
                <a:path w="696628" h="514166" extrusionOk="0">
                  <a:moveTo>
                    <a:pt x="20772" y="62109"/>
                  </a:moveTo>
                  <a:cubicBezTo>
                    <a:pt x="50182" y="12389"/>
                    <a:pt x="99770" y="-12567"/>
                    <a:pt x="131464" y="6293"/>
                  </a:cubicBezTo>
                  <a:lnTo>
                    <a:pt x="696629" y="335096"/>
                  </a:lnTo>
                  <a:lnTo>
                    <a:pt x="588983" y="514166"/>
                  </a:lnTo>
                  <a:lnTo>
                    <a:pt x="24865" y="186030"/>
                  </a:lnTo>
                  <a:cubicBezTo>
                    <a:pt x="-6830" y="167170"/>
                    <a:pt x="-8257" y="111640"/>
                    <a:pt x="20772" y="62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0" name="Google Shape;2120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rgbClr val="8C50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1" name="Google Shape;2121;p34"/>
            <p:cNvSpPr/>
            <p:nvPr/>
          </p:nvSpPr>
          <p:spPr>
            <a:xfrm>
              <a:off x="6620145" y="3238764"/>
              <a:ext cx="156663" cy="192193"/>
            </a:xfrm>
            <a:custGeom>
              <a:avLst/>
              <a:gdLst/>
              <a:ahLst/>
              <a:cxnLst/>
              <a:rect l="l" t="t" r="r" b="b"/>
              <a:pathLst>
                <a:path w="156663" h="192193" extrusionOk="0">
                  <a:moveTo>
                    <a:pt x="135743" y="130095"/>
                  </a:moveTo>
                  <a:cubicBezTo>
                    <a:pt x="106238" y="179720"/>
                    <a:pt x="56745" y="204771"/>
                    <a:pt x="25051" y="185912"/>
                  </a:cubicBezTo>
                  <a:cubicBezTo>
                    <a:pt x="-6643" y="167052"/>
                    <a:pt x="-8547" y="111617"/>
                    <a:pt x="20958" y="62087"/>
                  </a:cubicBezTo>
                  <a:cubicBezTo>
                    <a:pt x="50464" y="12557"/>
                    <a:pt x="99956" y="-12589"/>
                    <a:pt x="131650" y="6270"/>
                  </a:cubicBezTo>
                  <a:cubicBezTo>
                    <a:pt x="163344" y="25130"/>
                    <a:pt x="165153" y="80470"/>
                    <a:pt x="135743" y="1300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2" name="Google Shape;2122;p34"/>
            <p:cNvSpPr/>
            <p:nvPr/>
          </p:nvSpPr>
          <p:spPr>
            <a:xfrm>
              <a:off x="3797207" y="2991392"/>
              <a:ext cx="2353338" cy="1403876"/>
            </a:xfrm>
            <a:custGeom>
              <a:avLst/>
              <a:gdLst/>
              <a:ahLst/>
              <a:cxnLst/>
              <a:rect l="l" t="t" r="r" b="b"/>
              <a:pathLst>
                <a:path w="2353338" h="1403876" extrusionOk="0">
                  <a:moveTo>
                    <a:pt x="2300432" y="1399691"/>
                  </a:moveTo>
                  <a:lnTo>
                    <a:pt x="7411" y="30758"/>
                  </a:lnTo>
                  <a:cubicBezTo>
                    <a:pt x="-3629" y="24471"/>
                    <a:pt x="-2106" y="13327"/>
                    <a:pt x="10457" y="5992"/>
                  </a:cubicBezTo>
                  <a:lnTo>
                    <a:pt x="10457" y="5992"/>
                  </a:lnTo>
                  <a:cubicBezTo>
                    <a:pt x="23658" y="-1342"/>
                    <a:pt x="39543" y="-1980"/>
                    <a:pt x="53287" y="4278"/>
                  </a:cubicBezTo>
                  <a:lnTo>
                    <a:pt x="2345927" y="1373211"/>
                  </a:lnTo>
                  <a:cubicBezTo>
                    <a:pt x="2356968" y="1379593"/>
                    <a:pt x="2355445" y="1390642"/>
                    <a:pt x="2342881" y="1397976"/>
                  </a:cubicBezTo>
                  <a:lnTo>
                    <a:pt x="2342881" y="1397976"/>
                  </a:lnTo>
                  <a:cubicBezTo>
                    <a:pt x="2329785" y="1405186"/>
                    <a:pt x="2314062" y="1405825"/>
                    <a:pt x="2300432" y="1399691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3" name="Google Shape;2123;p34"/>
            <p:cNvSpPr/>
            <p:nvPr/>
          </p:nvSpPr>
          <p:spPr>
            <a:xfrm>
              <a:off x="2602525" y="4569200"/>
              <a:ext cx="891148" cy="510349"/>
            </a:xfrm>
            <a:custGeom>
              <a:avLst/>
              <a:gdLst/>
              <a:ahLst/>
              <a:cxnLst/>
              <a:rect l="l" t="t" r="r" b="b"/>
              <a:pathLst>
                <a:path w="891148" h="510349" extrusionOk="0">
                  <a:moveTo>
                    <a:pt x="356916" y="510349"/>
                  </a:moveTo>
                  <a:lnTo>
                    <a:pt x="0" y="306038"/>
                  </a:lnTo>
                  <a:lnTo>
                    <a:pt x="534232" y="0"/>
                  </a:lnTo>
                  <a:lnTo>
                    <a:pt x="891149" y="204311"/>
                  </a:lnTo>
                  <a:lnTo>
                    <a:pt x="356916" y="510349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4" name="Google Shape;2124;p34"/>
            <p:cNvSpPr/>
            <p:nvPr/>
          </p:nvSpPr>
          <p:spPr>
            <a:xfrm>
              <a:off x="2671243" y="4325932"/>
              <a:ext cx="591243" cy="341661"/>
            </a:xfrm>
            <a:custGeom>
              <a:avLst/>
              <a:gdLst/>
              <a:ahLst/>
              <a:cxnLst/>
              <a:rect l="l" t="t" r="r" b="b"/>
              <a:pathLst>
                <a:path w="591243" h="341661" extrusionOk="0">
                  <a:moveTo>
                    <a:pt x="295622" y="341662"/>
                  </a:moveTo>
                  <a:lnTo>
                    <a:pt x="0" y="170783"/>
                  </a:lnTo>
                  <a:lnTo>
                    <a:pt x="295622" y="0"/>
                  </a:lnTo>
                  <a:lnTo>
                    <a:pt x="591244" y="170783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5" name="Google Shape;2125;p34"/>
            <p:cNvSpPr/>
            <p:nvPr/>
          </p:nvSpPr>
          <p:spPr>
            <a:xfrm>
              <a:off x="2671243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512445"/>
                  </a:moveTo>
                  <a:lnTo>
                    <a:pt x="0" y="341662"/>
                  </a:lnTo>
                  <a:lnTo>
                    <a:pt x="0" y="0"/>
                  </a:lnTo>
                  <a:lnTo>
                    <a:pt x="295622" y="170879"/>
                  </a:lnTo>
                  <a:lnTo>
                    <a:pt x="295622" y="512445"/>
                  </a:lnTo>
                  <a:close/>
                </a:path>
              </a:pathLst>
            </a:custGeom>
            <a:solidFill>
              <a:srgbClr val="B1B6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6" name="Google Shape;2126;p34"/>
            <p:cNvSpPr/>
            <p:nvPr/>
          </p:nvSpPr>
          <p:spPr>
            <a:xfrm>
              <a:off x="2966865" y="4496715"/>
              <a:ext cx="295621" cy="512444"/>
            </a:xfrm>
            <a:custGeom>
              <a:avLst/>
              <a:gdLst/>
              <a:ahLst/>
              <a:cxnLst/>
              <a:rect l="l" t="t" r="r" b="b"/>
              <a:pathLst>
                <a:path w="295621" h="512444" extrusionOk="0">
                  <a:moveTo>
                    <a:pt x="295622" y="341662"/>
                  </a:moveTo>
                  <a:lnTo>
                    <a:pt x="0" y="512445"/>
                  </a:lnTo>
                  <a:lnTo>
                    <a:pt x="0" y="170879"/>
                  </a:lnTo>
                  <a:lnTo>
                    <a:pt x="295622" y="0"/>
                  </a:lnTo>
                  <a:lnTo>
                    <a:pt x="295622" y="341662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7" name="Google Shape;2127;p34"/>
            <p:cNvSpPr/>
            <p:nvPr/>
          </p:nvSpPr>
          <p:spPr>
            <a:xfrm>
              <a:off x="3352925" y="4700698"/>
              <a:ext cx="220640" cy="124389"/>
            </a:xfrm>
            <a:custGeom>
              <a:avLst/>
              <a:gdLst/>
              <a:ahLst/>
              <a:cxnLst/>
              <a:rect l="l" t="t" r="r" b="b"/>
              <a:pathLst>
                <a:path w="220640" h="124389" extrusionOk="0">
                  <a:moveTo>
                    <a:pt x="11021" y="30141"/>
                  </a:moveTo>
                  <a:cubicBezTo>
                    <a:pt x="36663" y="37161"/>
                    <a:pt x="64037" y="33732"/>
                    <a:pt x="87163" y="20616"/>
                  </a:cubicBezTo>
                  <a:cubicBezTo>
                    <a:pt x="105532" y="21188"/>
                    <a:pt x="205088" y="-21484"/>
                    <a:pt x="218603" y="14330"/>
                  </a:cubicBezTo>
                  <a:cubicBezTo>
                    <a:pt x="230501" y="45762"/>
                    <a:pt x="187385" y="74813"/>
                    <a:pt x="164352" y="80338"/>
                  </a:cubicBezTo>
                  <a:cubicBezTo>
                    <a:pt x="114003" y="92530"/>
                    <a:pt x="76789" y="117676"/>
                    <a:pt x="56611" y="121867"/>
                  </a:cubicBezTo>
                  <a:cubicBezTo>
                    <a:pt x="41573" y="125105"/>
                    <a:pt x="22062" y="127201"/>
                    <a:pt x="10069" y="115295"/>
                  </a:cubicBezTo>
                  <a:cubicBezTo>
                    <a:pt x="-4112" y="101388"/>
                    <a:pt x="-2875" y="48905"/>
                    <a:pt x="11021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8" name="Google Shape;2128;p34"/>
            <p:cNvSpPr/>
            <p:nvPr/>
          </p:nvSpPr>
          <p:spPr>
            <a:xfrm>
              <a:off x="3356617" y="4721600"/>
              <a:ext cx="217074" cy="103773"/>
            </a:xfrm>
            <a:custGeom>
              <a:avLst/>
              <a:gdLst/>
              <a:ahLst/>
              <a:cxnLst/>
              <a:rect l="l" t="t" r="r" b="b"/>
              <a:pathLst>
                <a:path w="217074" h="103773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850" y="51054"/>
                  </a:cubicBezTo>
                  <a:cubicBezTo>
                    <a:pt x="179886" y="46387"/>
                    <a:pt x="213388" y="25241"/>
                    <a:pt x="216720" y="0"/>
                  </a:cubicBezTo>
                  <a:cubicBezTo>
                    <a:pt x="221193" y="28575"/>
                    <a:pt x="182265" y="54578"/>
                    <a:pt x="160850" y="59722"/>
                  </a:cubicBezTo>
                  <a:cubicBezTo>
                    <a:pt x="110501" y="71914"/>
                    <a:pt x="73287" y="97059"/>
                    <a:pt x="53109" y="101251"/>
                  </a:cubicBezTo>
                  <a:cubicBezTo>
                    <a:pt x="38071" y="104489"/>
                    <a:pt x="18560" y="106584"/>
                    <a:pt x="6567" y="94678"/>
                  </a:cubicBezTo>
                  <a:cubicBezTo>
                    <a:pt x="3439" y="91269"/>
                    <a:pt x="1186" y="87154"/>
                    <a:pt x="0" y="82677"/>
                  </a:cubicBezTo>
                  <a:cubicBezTo>
                    <a:pt x="15148" y="94183"/>
                    <a:pt x="34836" y="97850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9" name="Google Shape;2129;p34"/>
            <p:cNvSpPr/>
            <p:nvPr/>
          </p:nvSpPr>
          <p:spPr>
            <a:xfrm>
              <a:off x="3173533" y="4605067"/>
              <a:ext cx="220687" cy="124551"/>
            </a:xfrm>
            <a:custGeom>
              <a:avLst/>
              <a:gdLst/>
              <a:ahLst/>
              <a:cxnLst/>
              <a:rect l="l" t="t" r="r" b="b"/>
              <a:pathLst>
                <a:path w="220687" h="124551" extrusionOk="0">
                  <a:moveTo>
                    <a:pt x="11098" y="30141"/>
                  </a:moveTo>
                  <a:cubicBezTo>
                    <a:pt x="36743" y="37095"/>
                    <a:pt x="64094" y="33675"/>
                    <a:pt x="87240" y="20616"/>
                  </a:cubicBezTo>
                  <a:cubicBezTo>
                    <a:pt x="105609" y="21188"/>
                    <a:pt x="205070" y="-21484"/>
                    <a:pt x="218680" y="14330"/>
                  </a:cubicBezTo>
                  <a:cubicBezTo>
                    <a:pt x="230482" y="45762"/>
                    <a:pt x="187367" y="74718"/>
                    <a:pt x="164334" y="80338"/>
                  </a:cubicBezTo>
                  <a:cubicBezTo>
                    <a:pt x="114270" y="92816"/>
                    <a:pt x="76865" y="117962"/>
                    <a:pt x="57164" y="122058"/>
                  </a:cubicBezTo>
                  <a:cubicBezTo>
                    <a:pt x="42126" y="125296"/>
                    <a:pt x="22614" y="127296"/>
                    <a:pt x="10622" y="115485"/>
                  </a:cubicBezTo>
                  <a:cubicBezTo>
                    <a:pt x="-4226" y="101388"/>
                    <a:pt x="-2989" y="48810"/>
                    <a:pt x="11098" y="301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0" name="Google Shape;2130;p34"/>
            <p:cNvSpPr/>
            <p:nvPr/>
          </p:nvSpPr>
          <p:spPr>
            <a:xfrm>
              <a:off x="3177588" y="4625969"/>
              <a:ext cx="217074" cy="103649"/>
            </a:xfrm>
            <a:custGeom>
              <a:avLst/>
              <a:gdLst/>
              <a:ahLst/>
              <a:cxnLst/>
              <a:rect l="l" t="t" r="r" b="b"/>
              <a:pathLst>
                <a:path w="217074" h="103649" extrusionOk="0">
                  <a:moveTo>
                    <a:pt x="53109" y="92583"/>
                  </a:moveTo>
                  <a:cubicBezTo>
                    <a:pt x="73287" y="88297"/>
                    <a:pt x="110216" y="63246"/>
                    <a:pt x="160755" y="51054"/>
                  </a:cubicBezTo>
                  <a:cubicBezTo>
                    <a:pt x="179791" y="46387"/>
                    <a:pt x="213388" y="25241"/>
                    <a:pt x="216720" y="0"/>
                  </a:cubicBezTo>
                  <a:cubicBezTo>
                    <a:pt x="221193" y="28575"/>
                    <a:pt x="182265" y="54483"/>
                    <a:pt x="160755" y="59722"/>
                  </a:cubicBezTo>
                  <a:cubicBezTo>
                    <a:pt x="110216" y="71914"/>
                    <a:pt x="72811" y="97060"/>
                    <a:pt x="53109" y="101155"/>
                  </a:cubicBezTo>
                  <a:cubicBezTo>
                    <a:pt x="38071" y="104394"/>
                    <a:pt x="18560" y="106394"/>
                    <a:pt x="6567" y="94583"/>
                  </a:cubicBezTo>
                  <a:cubicBezTo>
                    <a:pt x="3481" y="91145"/>
                    <a:pt x="1233" y="87039"/>
                    <a:pt x="0" y="82582"/>
                  </a:cubicBezTo>
                  <a:cubicBezTo>
                    <a:pt x="15132" y="94116"/>
                    <a:pt x="34821" y="97831"/>
                    <a:pt x="53109" y="9258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1" name="Google Shape;2131;p34"/>
            <p:cNvSpPr/>
            <p:nvPr/>
          </p:nvSpPr>
          <p:spPr>
            <a:xfrm>
              <a:off x="2766014" y="4132721"/>
              <a:ext cx="711887" cy="612953"/>
            </a:xfrm>
            <a:custGeom>
              <a:avLst/>
              <a:gdLst/>
              <a:ahLst/>
              <a:cxnLst/>
              <a:rect l="l" t="t" r="r" b="b"/>
              <a:pathLst>
                <a:path w="711887" h="612953" extrusionOk="0">
                  <a:moveTo>
                    <a:pt x="139081" y="378472"/>
                  </a:moveTo>
                  <a:cubicBezTo>
                    <a:pt x="216746" y="412572"/>
                    <a:pt x="289937" y="418001"/>
                    <a:pt x="349804" y="385806"/>
                  </a:cubicBezTo>
                  <a:lnTo>
                    <a:pt x="411670" y="350088"/>
                  </a:lnTo>
                  <a:cubicBezTo>
                    <a:pt x="415381" y="430002"/>
                    <a:pt x="418903" y="506774"/>
                    <a:pt x="418903" y="506774"/>
                  </a:cubicBezTo>
                  <a:cubicBezTo>
                    <a:pt x="418903" y="506774"/>
                    <a:pt x="466492" y="542683"/>
                    <a:pt x="503231" y="510679"/>
                  </a:cubicBezTo>
                  <a:cubicBezTo>
                    <a:pt x="503231" y="510679"/>
                    <a:pt x="510940" y="398475"/>
                    <a:pt x="518744" y="288175"/>
                  </a:cubicBezTo>
                  <a:lnTo>
                    <a:pt x="583656" y="250742"/>
                  </a:lnTo>
                  <a:cubicBezTo>
                    <a:pt x="582151" y="256628"/>
                    <a:pt x="581321" y="262667"/>
                    <a:pt x="581181" y="268744"/>
                  </a:cubicBezTo>
                  <a:cubicBezTo>
                    <a:pt x="581657" y="289699"/>
                    <a:pt x="596219" y="601262"/>
                    <a:pt x="596219" y="601262"/>
                  </a:cubicBezTo>
                  <a:cubicBezTo>
                    <a:pt x="596219" y="601262"/>
                    <a:pt x="643808" y="629837"/>
                    <a:pt x="680927" y="597642"/>
                  </a:cubicBezTo>
                  <a:cubicBezTo>
                    <a:pt x="680927" y="597642"/>
                    <a:pt x="705769" y="236645"/>
                    <a:pt x="711479" y="179019"/>
                  </a:cubicBezTo>
                  <a:cubicBezTo>
                    <a:pt x="717951" y="114153"/>
                    <a:pt x="645997" y="82149"/>
                    <a:pt x="600407" y="98818"/>
                  </a:cubicBezTo>
                  <a:cubicBezTo>
                    <a:pt x="589842" y="102628"/>
                    <a:pt x="563764" y="112344"/>
                    <a:pt x="530832" y="124631"/>
                  </a:cubicBezTo>
                  <a:cubicBezTo>
                    <a:pt x="532260" y="106629"/>
                    <a:pt x="533402" y="92532"/>
                    <a:pt x="534258" y="84531"/>
                  </a:cubicBezTo>
                  <a:cubicBezTo>
                    <a:pt x="540635" y="19665"/>
                    <a:pt x="468681" y="-12243"/>
                    <a:pt x="423186" y="4330"/>
                  </a:cubicBezTo>
                  <a:cubicBezTo>
                    <a:pt x="381689" y="19475"/>
                    <a:pt x="101581" y="124631"/>
                    <a:pt x="101581" y="124631"/>
                  </a:cubicBezTo>
                  <a:cubicBezTo>
                    <a:pt x="103236" y="151558"/>
                    <a:pt x="106414" y="178362"/>
                    <a:pt x="111098" y="204927"/>
                  </a:cubicBezTo>
                  <a:lnTo>
                    <a:pt x="407" y="195402"/>
                  </a:lnTo>
                  <a:cubicBezTo>
                    <a:pt x="-5875" y="299700"/>
                    <a:pt x="61511" y="344277"/>
                    <a:pt x="139081" y="378472"/>
                  </a:cubicBezTo>
                  <a:close/>
                  <a:moveTo>
                    <a:pt x="332291" y="199021"/>
                  </a:moveTo>
                  <a:lnTo>
                    <a:pt x="406340" y="156254"/>
                  </a:lnTo>
                  <a:cubicBezTo>
                    <a:pt x="405118" y="161483"/>
                    <a:pt x="404323" y="166798"/>
                    <a:pt x="403960" y="17216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2" name="Google Shape;2132;p34"/>
            <p:cNvSpPr/>
            <p:nvPr/>
          </p:nvSpPr>
          <p:spPr>
            <a:xfrm>
              <a:off x="2706078" y="4012750"/>
              <a:ext cx="153426" cy="268033"/>
            </a:xfrm>
            <a:custGeom>
              <a:avLst/>
              <a:gdLst/>
              <a:ahLst/>
              <a:cxnLst/>
              <a:rect l="l" t="t" r="r" b="b"/>
              <a:pathLst>
                <a:path w="153426" h="268033" extrusionOk="0">
                  <a:moveTo>
                    <a:pt x="0" y="0"/>
                  </a:moveTo>
                  <a:cubicBezTo>
                    <a:pt x="0" y="0"/>
                    <a:pt x="9518" y="137731"/>
                    <a:pt x="27221" y="157544"/>
                  </a:cubicBezTo>
                  <a:cubicBezTo>
                    <a:pt x="44924" y="177355"/>
                    <a:pt x="106313" y="190500"/>
                    <a:pt x="106313" y="190500"/>
                  </a:cubicBezTo>
                  <a:lnTo>
                    <a:pt x="153426" y="268034"/>
                  </a:lnTo>
                  <a:cubicBezTo>
                    <a:pt x="153426" y="268034"/>
                    <a:pt x="110501" y="21717"/>
                    <a:pt x="101174" y="15812"/>
                  </a:cubicBezTo>
                  <a:cubicBezTo>
                    <a:pt x="91846" y="9906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3" name="Google Shape;2133;p34"/>
            <p:cNvSpPr/>
            <p:nvPr/>
          </p:nvSpPr>
          <p:spPr>
            <a:xfrm>
              <a:off x="2694181" y="3854621"/>
              <a:ext cx="102411" cy="197244"/>
            </a:xfrm>
            <a:custGeom>
              <a:avLst/>
              <a:gdLst/>
              <a:ahLst/>
              <a:cxnLst/>
              <a:rect l="l" t="t" r="r" b="b"/>
              <a:pathLst>
                <a:path w="102411" h="197244" extrusionOk="0">
                  <a:moveTo>
                    <a:pt x="102411" y="4776"/>
                  </a:moveTo>
                  <a:cubicBezTo>
                    <a:pt x="78681" y="-6244"/>
                    <a:pt x="50468" y="2376"/>
                    <a:pt x="36929" y="24778"/>
                  </a:cubicBezTo>
                  <a:cubicBezTo>
                    <a:pt x="19607" y="53353"/>
                    <a:pt x="1618" y="151842"/>
                    <a:pt x="0" y="168701"/>
                  </a:cubicBezTo>
                  <a:cubicBezTo>
                    <a:pt x="0" y="168701"/>
                    <a:pt x="24270" y="202229"/>
                    <a:pt x="60723" y="19660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4" name="Google Shape;2134;p34"/>
            <p:cNvSpPr/>
            <p:nvPr/>
          </p:nvSpPr>
          <p:spPr>
            <a:xfrm>
              <a:off x="2799755" y="3593223"/>
              <a:ext cx="234442" cy="375527"/>
            </a:xfrm>
            <a:custGeom>
              <a:avLst/>
              <a:gdLst/>
              <a:ahLst/>
              <a:cxnLst/>
              <a:rect l="l" t="t" r="r" b="b"/>
              <a:pathLst>
                <a:path w="234442" h="375527" extrusionOk="0">
                  <a:moveTo>
                    <a:pt x="13397" y="267888"/>
                  </a:moveTo>
                  <a:cubicBezTo>
                    <a:pt x="37192" y="269032"/>
                    <a:pt x="54895" y="275127"/>
                    <a:pt x="57845" y="267888"/>
                  </a:cubicBezTo>
                  <a:cubicBezTo>
                    <a:pt x="60387" y="255592"/>
                    <a:pt x="62198" y="243152"/>
                    <a:pt x="63271" y="230646"/>
                  </a:cubicBezTo>
                  <a:cubicBezTo>
                    <a:pt x="60510" y="223693"/>
                    <a:pt x="58131" y="216263"/>
                    <a:pt x="58131" y="216263"/>
                  </a:cubicBezTo>
                  <a:cubicBezTo>
                    <a:pt x="28245" y="197880"/>
                    <a:pt x="18823" y="165590"/>
                    <a:pt x="14920" y="127966"/>
                  </a:cubicBezTo>
                  <a:cubicBezTo>
                    <a:pt x="8258" y="63673"/>
                    <a:pt x="42903" y="7380"/>
                    <a:pt x="107243" y="617"/>
                  </a:cubicBezTo>
                  <a:cubicBezTo>
                    <a:pt x="167585" y="-5670"/>
                    <a:pt x="211938" y="36812"/>
                    <a:pt x="223931" y="95200"/>
                  </a:cubicBezTo>
                  <a:cubicBezTo>
                    <a:pt x="230307" y="123775"/>
                    <a:pt x="242966" y="178449"/>
                    <a:pt x="225834" y="225788"/>
                  </a:cubicBezTo>
                  <a:cubicBezTo>
                    <a:pt x="216316" y="252268"/>
                    <a:pt x="203848" y="273413"/>
                    <a:pt x="191475" y="277413"/>
                  </a:cubicBezTo>
                  <a:cubicBezTo>
                    <a:pt x="179496" y="277042"/>
                    <a:pt x="167548" y="275994"/>
                    <a:pt x="155688" y="274270"/>
                  </a:cubicBezTo>
                  <a:lnTo>
                    <a:pt x="155688" y="274270"/>
                  </a:lnTo>
                  <a:cubicBezTo>
                    <a:pt x="155688" y="274270"/>
                    <a:pt x="152452" y="292177"/>
                    <a:pt x="150263" y="303607"/>
                  </a:cubicBezTo>
                  <a:cubicBezTo>
                    <a:pt x="148074" y="315037"/>
                    <a:pt x="148930" y="321133"/>
                    <a:pt x="171678" y="335230"/>
                  </a:cubicBezTo>
                  <a:cubicBezTo>
                    <a:pt x="194425" y="349327"/>
                    <a:pt x="137224" y="378188"/>
                    <a:pt x="99819" y="375330"/>
                  </a:cubicBezTo>
                  <a:cubicBezTo>
                    <a:pt x="62414" y="372473"/>
                    <a:pt x="20250" y="349899"/>
                    <a:pt x="8734" y="325705"/>
                  </a:cubicBezTo>
                  <a:cubicBezTo>
                    <a:pt x="-4115" y="298940"/>
                    <a:pt x="-2973" y="267126"/>
                    <a:pt x="13397" y="267888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5" name="Google Shape;2135;p34"/>
            <p:cNvGrpSpPr/>
            <p:nvPr/>
          </p:nvGrpSpPr>
          <p:grpSpPr>
            <a:xfrm>
              <a:off x="2941619" y="3895613"/>
              <a:ext cx="483621" cy="510995"/>
              <a:chOff x="4345944" y="4626313"/>
              <a:chExt cx="483621" cy="510995"/>
            </a:xfrm>
          </p:grpSpPr>
          <p:grpSp>
            <p:nvGrpSpPr>
              <p:cNvPr id="2136" name="Google Shape;2136;p34"/>
              <p:cNvGrpSpPr/>
              <p:nvPr/>
            </p:nvGrpSpPr>
            <p:grpSpPr>
              <a:xfrm>
                <a:off x="4345944" y="4852987"/>
                <a:ext cx="474200" cy="284321"/>
                <a:chOff x="4345944" y="4852987"/>
                <a:chExt cx="474200" cy="284321"/>
              </a:xfrm>
            </p:grpSpPr>
            <p:sp>
              <p:nvSpPr>
                <p:cNvPr id="2137" name="Google Shape;2137;p34"/>
                <p:cNvSpPr/>
                <p:nvPr/>
              </p:nvSpPr>
              <p:spPr>
                <a:xfrm>
                  <a:off x="4346061" y="4969668"/>
                  <a:ext cx="474083" cy="167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083" h="167618" extrusionOk="0">
                      <a:moveTo>
                        <a:pt x="474082" y="43529"/>
                      </a:moveTo>
                      <a:lnTo>
                        <a:pt x="474082" y="43529"/>
                      </a:lnTo>
                      <a:cubicBezTo>
                        <a:pt x="474178" y="50425"/>
                        <a:pt x="470537" y="56845"/>
                        <a:pt x="464564" y="60293"/>
                      </a:cubicBezTo>
                      <a:lnTo>
                        <a:pt x="283155" y="165068"/>
                      </a:lnTo>
                      <a:cubicBezTo>
                        <a:pt x="277266" y="168469"/>
                        <a:pt x="270009" y="168469"/>
                        <a:pt x="264120" y="165068"/>
                      </a:cubicBezTo>
                      <a:lnTo>
                        <a:pt x="9520" y="18193"/>
                      </a:lnTo>
                      <a:cubicBezTo>
                        <a:pt x="3547" y="14745"/>
                        <a:pt x="-94" y="8334"/>
                        <a:pt x="2" y="1429"/>
                      </a:cubicBezTo>
                      <a:lnTo>
                        <a:pt x="2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8" name="Google Shape;2138;p34"/>
                <p:cNvSpPr/>
                <p:nvPr/>
              </p:nvSpPr>
              <p:spPr>
                <a:xfrm>
                  <a:off x="4619603" y="5013483"/>
                  <a:ext cx="200539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539" h="123825" extrusionOk="0">
                      <a:moveTo>
                        <a:pt x="190926" y="16478"/>
                      </a:moveTo>
                      <a:lnTo>
                        <a:pt x="9518" y="121253"/>
                      </a:lnTo>
                      <a:cubicBezTo>
                        <a:pt x="6626" y="122930"/>
                        <a:pt x="3344" y="123815"/>
                        <a:pt x="0" y="123825"/>
                      </a:cubicBezTo>
                      <a:lnTo>
                        <a:pt x="0" y="0"/>
                      </a:lnTo>
                      <a:lnTo>
                        <a:pt x="200539" y="0"/>
                      </a:lnTo>
                      <a:cubicBezTo>
                        <a:pt x="200513" y="6820"/>
                        <a:pt x="196846" y="13106"/>
                        <a:pt x="190926" y="16478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9" name="Google Shape;2139;p34"/>
                <p:cNvSpPr/>
                <p:nvPr/>
              </p:nvSpPr>
              <p:spPr>
                <a:xfrm>
                  <a:off x="4345944" y="4852987"/>
                  <a:ext cx="474198" cy="2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198" h="274003" extrusionOk="0">
                      <a:moveTo>
                        <a:pt x="280322" y="272224"/>
                      </a:moveTo>
                      <a:cubicBezTo>
                        <a:pt x="276096" y="274596"/>
                        <a:pt x="270938" y="274596"/>
                        <a:pt x="266712" y="272224"/>
                      </a:cubicBezTo>
                      <a:lnTo>
                        <a:pt x="2498" y="119824"/>
                      </a:lnTo>
                      <a:cubicBezTo>
                        <a:pt x="-833" y="117824"/>
                        <a:pt x="-833" y="114681"/>
                        <a:pt x="2498" y="112776"/>
                      </a:cubicBezTo>
                      <a:lnTo>
                        <a:pt x="197137" y="0"/>
                      </a:lnTo>
                      <a:lnTo>
                        <a:pt x="474199" y="16021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140" name="Google Shape;2140;p34"/>
                <p:cNvGrpSpPr/>
                <p:nvPr/>
              </p:nvGrpSpPr>
              <p:grpSpPr>
                <a:xfrm>
                  <a:off x="4457040" y="4985575"/>
                  <a:ext cx="133724" cy="77247"/>
                  <a:chOff x="4457040" y="4985575"/>
                  <a:chExt cx="133724" cy="77247"/>
                </a:xfrm>
              </p:grpSpPr>
              <p:sp>
                <p:nvSpPr>
                  <p:cNvPr id="2141" name="Google Shape;2141;p34"/>
                  <p:cNvSpPr/>
                  <p:nvPr/>
                </p:nvSpPr>
                <p:spPr>
                  <a:xfrm>
                    <a:off x="4457040" y="4985575"/>
                    <a:ext cx="133724" cy="772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3724" h="77247" extrusionOk="0">
                        <a:moveTo>
                          <a:pt x="0" y="27622"/>
                        </a:moveTo>
                        <a:lnTo>
                          <a:pt x="1332" y="28384"/>
                        </a:lnTo>
                        <a:lnTo>
                          <a:pt x="85945" y="77248"/>
                        </a:lnTo>
                        <a:lnTo>
                          <a:pt x="132487" y="50387"/>
                        </a:lnTo>
                        <a:lnTo>
                          <a:pt x="133725" y="49625"/>
                        </a:lnTo>
                        <a:lnTo>
                          <a:pt x="47779" y="0"/>
                        </a:lnTo>
                        <a:lnTo>
                          <a:pt x="0" y="27622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142" name="Google Shape;2142;p34"/>
                  <p:cNvSpPr/>
                  <p:nvPr/>
                </p:nvSpPr>
                <p:spPr>
                  <a:xfrm>
                    <a:off x="4458372" y="4987099"/>
                    <a:ext cx="131154" cy="757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1154" h="75723" extrusionOk="0">
                        <a:moveTo>
                          <a:pt x="0" y="26861"/>
                        </a:moveTo>
                        <a:lnTo>
                          <a:pt x="84613" y="75724"/>
                        </a:lnTo>
                        <a:lnTo>
                          <a:pt x="131155" y="48863"/>
                        </a:lnTo>
                        <a:lnTo>
                          <a:pt x="46447" y="0"/>
                        </a:lnTo>
                        <a:lnTo>
                          <a:pt x="0" y="2686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143" name="Google Shape;2143;p34"/>
                <p:cNvSpPr/>
                <p:nvPr/>
              </p:nvSpPr>
              <p:spPr>
                <a:xfrm>
                  <a:off x="4747605" y="5011693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4" name="Google Shape;2144;p34"/>
                <p:cNvSpPr/>
                <p:nvPr/>
              </p:nvSpPr>
              <p:spPr>
                <a:xfrm>
                  <a:off x="4730414" y="5001691"/>
                  <a:ext cx="2930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3" h="16916" extrusionOk="0">
                      <a:moveTo>
                        <a:pt x="642" y="9411"/>
                      </a:moveTo>
                      <a:lnTo>
                        <a:pt x="12825" y="16459"/>
                      </a:lnTo>
                      <a:cubicBezTo>
                        <a:pt x="14054" y="17069"/>
                        <a:pt x="15499" y="17069"/>
                        <a:pt x="16727" y="16459"/>
                      </a:cubicBezTo>
                      <a:lnTo>
                        <a:pt x="28339" y="9696"/>
                      </a:lnTo>
                      <a:cubicBezTo>
                        <a:pt x="29576" y="9030"/>
                        <a:pt x="29672" y="8077"/>
                        <a:pt x="28339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124"/>
                      </a:lnTo>
                      <a:cubicBezTo>
                        <a:pt x="-214" y="7791"/>
                        <a:pt x="-214" y="8458"/>
                        <a:pt x="642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5" name="Google Shape;2145;p34"/>
                <p:cNvSpPr/>
                <p:nvPr/>
              </p:nvSpPr>
              <p:spPr>
                <a:xfrm>
                  <a:off x="4713055" y="499169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792"/>
                      </a:lnTo>
                      <a:cubicBezTo>
                        <a:pt x="29613" y="9125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935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6" name="Google Shape;2146;p34"/>
                <p:cNvSpPr/>
                <p:nvPr/>
              </p:nvSpPr>
              <p:spPr>
                <a:xfrm>
                  <a:off x="4695787" y="4981117"/>
                  <a:ext cx="2934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487" extrusionOk="0">
                      <a:moveTo>
                        <a:pt x="720" y="9982"/>
                      </a:moveTo>
                      <a:lnTo>
                        <a:pt x="12903" y="17031"/>
                      </a:lnTo>
                      <a:cubicBezTo>
                        <a:pt x="14131" y="17640"/>
                        <a:pt x="15576" y="17640"/>
                        <a:pt x="16805" y="17031"/>
                      </a:cubicBezTo>
                      <a:lnTo>
                        <a:pt x="28417" y="10363"/>
                      </a:lnTo>
                      <a:cubicBezTo>
                        <a:pt x="29559" y="9696"/>
                        <a:pt x="29749" y="8649"/>
                        <a:pt x="28417" y="8077"/>
                      </a:cubicBezTo>
                      <a:lnTo>
                        <a:pt x="16519" y="457"/>
                      </a:lnTo>
                      <a:cubicBezTo>
                        <a:pt x="15291" y="-152"/>
                        <a:pt x="13846" y="-152"/>
                        <a:pt x="12617" y="457"/>
                      </a:cubicBezTo>
                      <a:lnTo>
                        <a:pt x="1005" y="7125"/>
                      </a:lnTo>
                      <a:cubicBezTo>
                        <a:pt x="-232" y="8363"/>
                        <a:pt x="-327" y="9411"/>
                        <a:pt x="720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7" name="Google Shape;2147;p34"/>
                <p:cNvSpPr/>
                <p:nvPr/>
              </p:nvSpPr>
              <p:spPr>
                <a:xfrm>
                  <a:off x="4678497" y="4971592"/>
                  <a:ext cx="29372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2" h="17487" extrusionOk="0">
                      <a:moveTo>
                        <a:pt x="688" y="9982"/>
                      </a:moveTo>
                      <a:lnTo>
                        <a:pt x="12871" y="17031"/>
                      </a:lnTo>
                      <a:cubicBezTo>
                        <a:pt x="14099" y="17640"/>
                        <a:pt x="15544" y="17640"/>
                        <a:pt x="16773" y="17031"/>
                      </a:cubicBezTo>
                      <a:lnTo>
                        <a:pt x="28480" y="10268"/>
                      </a:lnTo>
                      <a:cubicBezTo>
                        <a:pt x="29622" y="9601"/>
                        <a:pt x="29717" y="8553"/>
                        <a:pt x="28480" y="7982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5"/>
                        <a:pt x="688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8" name="Google Shape;2148;p34"/>
                <p:cNvSpPr/>
                <p:nvPr/>
              </p:nvSpPr>
              <p:spPr>
                <a:xfrm>
                  <a:off x="4661184" y="4961591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5"/>
                      </a:lnTo>
                      <a:cubicBezTo>
                        <a:pt x="14152" y="17164"/>
                        <a:pt x="15568" y="17164"/>
                        <a:pt x="16764" y="16555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4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9" name="Google Shape;2149;p34"/>
                <p:cNvSpPr/>
                <p:nvPr/>
              </p:nvSpPr>
              <p:spPr>
                <a:xfrm>
                  <a:off x="4643896" y="4951685"/>
                  <a:ext cx="2927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70" h="17011" extrusionOk="0">
                      <a:moveTo>
                        <a:pt x="644" y="9411"/>
                      </a:moveTo>
                      <a:lnTo>
                        <a:pt x="12827" y="16554"/>
                      </a:lnTo>
                      <a:cubicBezTo>
                        <a:pt x="14056" y="17164"/>
                        <a:pt x="15501" y="17164"/>
                        <a:pt x="16729" y="16554"/>
                      </a:cubicBezTo>
                      <a:lnTo>
                        <a:pt x="28341" y="9792"/>
                      </a:lnTo>
                      <a:cubicBezTo>
                        <a:pt x="29483" y="9125"/>
                        <a:pt x="29674" y="8172"/>
                        <a:pt x="28341" y="7601"/>
                      </a:cubicBezTo>
                      <a:lnTo>
                        <a:pt x="16158" y="457"/>
                      </a:lnTo>
                      <a:cubicBezTo>
                        <a:pt x="14930" y="-152"/>
                        <a:pt x="13485" y="-152"/>
                        <a:pt x="12256" y="457"/>
                      </a:cubicBezTo>
                      <a:lnTo>
                        <a:pt x="644" y="7220"/>
                      </a:lnTo>
                      <a:cubicBezTo>
                        <a:pt x="-117" y="7887"/>
                        <a:pt x="-307" y="8839"/>
                        <a:pt x="644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0" name="Google Shape;2150;p34"/>
                <p:cNvSpPr/>
                <p:nvPr/>
              </p:nvSpPr>
              <p:spPr>
                <a:xfrm>
                  <a:off x="4626634" y="494177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1" name="Google Shape;2151;p34"/>
                <p:cNvSpPr/>
                <p:nvPr/>
              </p:nvSpPr>
              <p:spPr>
                <a:xfrm>
                  <a:off x="4609300" y="4931587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968" y="16650"/>
                      </a:lnTo>
                      <a:cubicBezTo>
                        <a:pt x="14197" y="17259"/>
                        <a:pt x="15642" y="17259"/>
                        <a:pt x="16870" y="16650"/>
                      </a:cubicBezTo>
                      <a:lnTo>
                        <a:pt x="28482" y="9887"/>
                      </a:lnTo>
                      <a:cubicBezTo>
                        <a:pt x="29624" y="9220"/>
                        <a:pt x="29719" y="8268"/>
                        <a:pt x="28482" y="7696"/>
                      </a:cubicBezTo>
                      <a:lnTo>
                        <a:pt x="16204" y="457"/>
                      </a:lnTo>
                      <a:cubicBezTo>
                        <a:pt x="14975" y="-152"/>
                        <a:pt x="13530" y="-152"/>
                        <a:pt x="12302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2" name="Google Shape;2152;p34"/>
                <p:cNvSpPr/>
                <p:nvPr/>
              </p:nvSpPr>
              <p:spPr>
                <a:xfrm>
                  <a:off x="4592048" y="4921776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3" name="Google Shape;2153;p34"/>
                <p:cNvSpPr/>
                <p:nvPr/>
              </p:nvSpPr>
              <p:spPr>
                <a:xfrm>
                  <a:off x="4574762" y="491177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125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4" name="Google Shape;2154;p34"/>
                <p:cNvSpPr/>
                <p:nvPr/>
              </p:nvSpPr>
              <p:spPr>
                <a:xfrm>
                  <a:off x="4557452" y="4901679"/>
                  <a:ext cx="29387" cy="169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83" extrusionOk="0">
                      <a:moveTo>
                        <a:pt x="761" y="9506"/>
                      </a:moveTo>
                      <a:lnTo>
                        <a:pt x="12944" y="16554"/>
                      </a:lnTo>
                      <a:cubicBezTo>
                        <a:pt x="14182" y="17126"/>
                        <a:pt x="15608" y="17126"/>
                        <a:pt x="16846" y="16554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220"/>
                      </a:lnTo>
                      <a:cubicBezTo>
                        <a:pt x="-190" y="7982"/>
                        <a:pt x="-286" y="8934"/>
                        <a:pt x="761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5" name="Google Shape;2155;p34"/>
                <p:cNvSpPr/>
                <p:nvPr/>
              </p:nvSpPr>
              <p:spPr>
                <a:xfrm>
                  <a:off x="4540118" y="4891677"/>
                  <a:ext cx="2945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58" h="17011" extrusionOk="0">
                      <a:moveTo>
                        <a:pt x="774" y="9506"/>
                      </a:moveTo>
                      <a:lnTo>
                        <a:pt x="12956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566" y="9792"/>
                      </a:lnTo>
                      <a:cubicBezTo>
                        <a:pt x="29708" y="9125"/>
                        <a:pt x="29803" y="8077"/>
                        <a:pt x="28566" y="7506"/>
                      </a:cubicBezTo>
                      <a:lnTo>
                        <a:pt x="16383" y="457"/>
                      </a:lnTo>
                      <a:cubicBezTo>
                        <a:pt x="15154" y="-152"/>
                        <a:pt x="13709" y="-152"/>
                        <a:pt x="12481" y="457"/>
                      </a:cubicBezTo>
                      <a:lnTo>
                        <a:pt x="869" y="7220"/>
                      </a:lnTo>
                      <a:cubicBezTo>
                        <a:pt x="-273" y="7982"/>
                        <a:pt x="-273" y="8935"/>
                        <a:pt x="77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6" name="Google Shape;2156;p34"/>
                <p:cNvSpPr/>
                <p:nvPr/>
              </p:nvSpPr>
              <p:spPr>
                <a:xfrm>
                  <a:off x="4514573" y="4876818"/>
                  <a:ext cx="37680" cy="218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809" extrusionOk="0">
                      <a:moveTo>
                        <a:pt x="716" y="9506"/>
                      </a:moveTo>
                      <a:lnTo>
                        <a:pt x="21274" y="21317"/>
                      </a:lnTo>
                      <a:cubicBezTo>
                        <a:pt x="22457" y="21974"/>
                        <a:pt x="23898" y="21974"/>
                        <a:pt x="25081" y="21317"/>
                      </a:cubicBezTo>
                      <a:lnTo>
                        <a:pt x="36788" y="14554"/>
                      </a:lnTo>
                      <a:cubicBezTo>
                        <a:pt x="37930" y="13887"/>
                        <a:pt x="38025" y="12935"/>
                        <a:pt x="36788" y="12363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9506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7" name="Google Shape;2157;p34"/>
                <p:cNvSpPr/>
                <p:nvPr/>
              </p:nvSpPr>
              <p:spPr>
                <a:xfrm>
                  <a:off x="4705251" y="500654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7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8" name="Google Shape;2158;p34"/>
                <p:cNvSpPr/>
                <p:nvPr/>
              </p:nvSpPr>
              <p:spPr>
                <a:xfrm>
                  <a:off x="4687929" y="4996548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9" name="Google Shape;2159;p34"/>
                <p:cNvSpPr/>
                <p:nvPr/>
              </p:nvSpPr>
              <p:spPr>
                <a:xfrm>
                  <a:off x="4670606" y="498654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0" name="Google Shape;2160;p34"/>
                <p:cNvSpPr/>
                <p:nvPr/>
              </p:nvSpPr>
              <p:spPr>
                <a:xfrm>
                  <a:off x="4653308" y="4976545"/>
                  <a:ext cx="29434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34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542" y="9696"/>
                      </a:lnTo>
                      <a:cubicBezTo>
                        <a:pt x="29684" y="9030"/>
                        <a:pt x="29779" y="8077"/>
                        <a:pt x="28542" y="7506"/>
                      </a:cubicBezTo>
                      <a:lnTo>
                        <a:pt x="16264" y="457"/>
                      </a:lnTo>
                      <a:cubicBezTo>
                        <a:pt x="15068" y="-152"/>
                        <a:pt x="13652" y="-152"/>
                        <a:pt x="12457" y="457"/>
                      </a:cubicBezTo>
                      <a:lnTo>
                        <a:pt x="750" y="7220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1" name="Google Shape;2161;p34"/>
                <p:cNvSpPr/>
                <p:nvPr/>
              </p:nvSpPr>
              <p:spPr>
                <a:xfrm>
                  <a:off x="4636115" y="4966449"/>
                  <a:ext cx="29341" cy="17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47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16" y="17212"/>
                        <a:pt x="15583" y="17212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2" name="Google Shape;2162;p34"/>
                <p:cNvSpPr/>
                <p:nvPr/>
              </p:nvSpPr>
              <p:spPr>
                <a:xfrm>
                  <a:off x="4618793" y="4956352"/>
                  <a:ext cx="29341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106" extrusionOk="0">
                      <a:moveTo>
                        <a:pt x="716" y="9601"/>
                      </a:moveTo>
                      <a:lnTo>
                        <a:pt x="12898" y="16650"/>
                      </a:lnTo>
                      <a:cubicBezTo>
                        <a:pt x="14127" y="17259"/>
                        <a:pt x="15572" y="17259"/>
                        <a:pt x="16801" y="16650"/>
                      </a:cubicBezTo>
                      <a:lnTo>
                        <a:pt x="28412" y="9887"/>
                      </a:lnTo>
                      <a:cubicBezTo>
                        <a:pt x="29554" y="9220"/>
                        <a:pt x="29745" y="8268"/>
                        <a:pt x="28412" y="7601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8077"/>
                        <a:pt x="-331" y="9030"/>
                        <a:pt x="716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3" name="Google Shape;2163;p34"/>
                <p:cNvSpPr/>
                <p:nvPr/>
              </p:nvSpPr>
              <p:spPr>
                <a:xfrm>
                  <a:off x="4601470" y="4946446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4" name="Google Shape;2164;p34"/>
                <p:cNvSpPr/>
                <p:nvPr/>
              </p:nvSpPr>
              <p:spPr>
                <a:xfrm>
                  <a:off x="4584137" y="4936445"/>
                  <a:ext cx="2929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7011" extrusionOk="0">
                      <a:moveTo>
                        <a:pt x="726" y="9506"/>
                      </a:moveTo>
                      <a:lnTo>
                        <a:pt x="12814" y="16554"/>
                      </a:lnTo>
                      <a:cubicBezTo>
                        <a:pt x="14043" y="17164"/>
                        <a:pt x="15487" y="17164"/>
                        <a:pt x="16716" y="16554"/>
                      </a:cubicBezTo>
                      <a:lnTo>
                        <a:pt x="28328" y="9792"/>
                      </a:lnTo>
                      <a:cubicBezTo>
                        <a:pt x="29565" y="9125"/>
                        <a:pt x="29660" y="8077"/>
                        <a:pt x="28328" y="7506"/>
                      </a:cubicBezTo>
                      <a:lnTo>
                        <a:pt x="16145" y="457"/>
                      </a:lnTo>
                      <a:cubicBezTo>
                        <a:pt x="14916" y="-152"/>
                        <a:pt x="13471" y="-152"/>
                        <a:pt x="12243" y="457"/>
                      </a:cubicBezTo>
                      <a:lnTo>
                        <a:pt x="631" y="7220"/>
                      </a:lnTo>
                      <a:cubicBezTo>
                        <a:pt x="-130" y="7982"/>
                        <a:pt x="-321" y="8935"/>
                        <a:pt x="72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5" name="Google Shape;2165;p34"/>
                <p:cNvSpPr/>
                <p:nvPr/>
              </p:nvSpPr>
              <p:spPr>
                <a:xfrm>
                  <a:off x="4566835" y="4926444"/>
                  <a:ext cx="29390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90" h="17011" extrusionOk="0">
                      <a:moveTo>
                        <a:pt x="706" y="9506"/>
                      </a:moveTo>
                      <a:lnTo>
                        <a:pt x="12888" y="16554"/>
                      </a:lnTo>
                      <a:cubicBezTo>
                        <a:pt x="14117" y="17164"/>
                        <a:pt x="15562" y="17164"/>
                        <a:pt x="16791" y="16554"/>
                      </a:cubicBezTo>
                      <a:lnTo>
                        <a:pt x="28498" y="9791"/>
                      </a:lnTo>
                      <a:cubicBezTo>
                        <a:pt x="29640" y="9125"/>
                        <a:pt x="29735" y="8077"/>
                        <a:pt x="28498" y="7506"/>
                      </a:cubicBezTo>
                      <a:lnTo>
                        <a:pt x="16315" y="457"/>
                      </a:lnTo>
                      <a:cubicBezTo>
                        <a:pt x="15086" y="-152"/>
                        <a:pt x="13641" y="-152"/>
                        <a:pt x="12413" y="457"/>
                      </a:cubicBezTo>
                      <a:lnTo>
                        <a:pt x="801" y="7220"/>
                      </a:lnTo>
                      <a:cubicBezTo>
                        <a:pt x="-151" y="7982"/>
                        <a:pt x="-341" y="8934"/>
                        <a:pt x="70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6" name="Google Shape;2166;p34"/>
                <p:cNvSpPr/>
                <p:nvPr/>
              </p:nvSpPr>
              <p:spPr>
                <a:xfrm>
                  <a:off x="4549576" y="4916443"/>
                  <a:ext cx="2932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26" h="17011" extrusionOk="0">
                      <a:moveTo>
                        <a:pt x="642" y="9506"/>
                      </a:moveTo>
                      <a:lnTo>
                        <a:pt x="12825" y="16554"/>
                      </a:lnTo>
                      <a:cubicBezTo>
                        <a:pt x="14054" y="17164"/>
                        <a:pt x="15499" y="17164"/>
                        <a:pt x="16727" y="16554"/>
                      </a:cubicBezTo>
                      <a:lnTo>
                        <a:pt x="28434" y="9792"/>
                      </a:lnTo>
                      <a:cubicBezTo>
                        <a:pt x="29576" y="9125"/>
                        <a:pt x="29672" y="8077"/>
                        <a:pt x="28434" y="7506"/>
                      </a:cubicBezTo>
                      <a:lnTo>
                        <a:pt x="16156" y="457"/>
                      </a:lnTo>
                      <a:cubicBezTo>
                        <a:pt x="14928" y="-152"/>
                        <a:pt x="13483" y="-152"/>
                        <a:pt x="12254" y="457"/>
                      </a:cubicBezTo>
                      <a:lnTo>
                        <a:pt x="642" y="7220"/>
                      </a:lnTo>
                      <a:cubicBezTo>
                        <a:pt x="-214" y="7982"/>
                        <a:pt x="-214" y="8935"/>
                        <a:pt x="642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7" name="Google Shape;2167;p34"/>
                <p:cNvSpPr/>
                <p:nvPr/>
              </p:nvSpPr>
              <p:spPr>
                <a:xfrm>
                  <a:off x="4532218" y="4906536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8363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8" name="Google Shape;2168;p34"/>
                <p:cNvSpPr/>
                <p:nvPr/>
              </p:nvSpPr>
              <p:spPr>
                <a:xfrm>
                  <a:off x="4514896" y="4896535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125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9" name="Google Shape;2169;p34"/>
                <p:cNvSpPr/>
                <p:nvPr/>
              </p:nvSpPr>
              <p:spPr>
                <a:xfrm>
                  <a:off x="4722536" y="5016484"/>
                  <a:ext cx="37680" cy="21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80" h="21745" extrusionOk="0">
                      <a:moveTo>
                        <a:pt x="716" y="9477"/>
                      </a:moveTo>
                      <a:lnTo>
                        <a:pt x="21274" y="21288"/>
                      </a:lnTo>
                      <a:cubicBezTo>
                        <a:pt x="22503" y="21898"/>
                        <a:pt x="23948" y="21898"/>
                        <a:pt x="25176" y="21288"/>
                      </a:cubicBezTo>
                      <a:lnTo>
                        <a:pt x="36788" y="14526"/>
                      </a:lnTo>
                      <a:cubicBezTo>
                        <a:pt x="37930" y="13859"/>
                        <a:pt x="38025" y="12811"/>
                        <a:pt x="36788" y="12240"/>
                      </a:cubicBezTo>
                      <a:lnTo>
                        <a:pt x="16230" y="429"/>
                      </a:lnTo>
                      <a:cubicBezTo>
                        <a:pt x="14991" y="-143"/>
                        <a:pt x="13566" y="-143"/>
                        <a:pt x="12327" y="429"/>
                      </a:cubicBezTo>
                      <a:lnTo>
                        <a:pt x="716" y="7192"/>
                      </a:lnTo>
                      <a:cubicBezTo>
                        <a:pt x="-141" y="7858"/>
                        <a:pt x="-331" y="8906"/>
                        <a:pt x="716" y="947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0" name="Google Shape;2170;p34"/>
                <p:cNvSpPr/>
                <p:nvPr/>
              </p:nvSpPr>
              <p:spPr>
                <a:xfrm>
                  <a:off x="4481005" y="4886460"/>
                  <a:ext cx="46109" cy="24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09" h="24112" extrusionOk="0">
                      <a:moveTo>
                        <a:pt x="33141" y="436"/>
                      </a:moveTo>
                      <a:lnTo>
                        <a:pt x="45324" y="7484"/>
                      </a:lnTo>
                      <a:cubicBezTo>
                        <a:pt x="46371" y="8056"/>
                        <a:pt x="46371" y="9008"/>
                        <a:pt x="45324" y="9580"/>
                      </a:cubicBezTo>
                      <a:lnTo>
                        <a:pt x="33046" y="16723"/>
                      </a:lnTo>
                      <a:cubicBezTo>
                        <a:pt x="31910" y="17305"/>
                        <a:pt x="30566" y="17305"/>
                        <a:pt x="29429" y="16723"/>
                      </a:cubicBezTo>
                      <a:lnTo>
                        <a:pt x="28478" y="16152"/>
                      </a:lnTo>
                      <a:cubicBezTo>
                        <a:pt x="27408" y="15581"/>
                        <a:pt x="26121" y="15581"/>
                        <a:pt x="25051" y="16152"/>
                      </a:cubicBezTo>
                      <a:lnTo>
                        <a:pt x="12107" y="23677"/>
                      </a:lnTo>
                      <a:cubicBezTo>
                        <a:pt x="10971" y="24258"/>
                        <a:pt x="9627" y="24258"/>
                        <a:pt x="8490" y="23677"/>
                      </a:cubicBezTo>
                      <a:lnTo>
                        <a:pt x="686" y="19200"/>
                      </a:lnTo>
                      <a:cubicBezTo>
                        <a:pt x="107" y="18952"/>
                        <a:pt x="-157" y="18276"/>
                        <a:pt x="96" y="17695"/>
                      </a:cubicBezTo>
                      <a:cubicBezTo>
                        <a:pt x="211" y="17428"/>
                        <a:pt x="421" y="17219"/>
                        <a:pt x="686" y="17105"/>
                      </a:cubicBezTo>
                      <a:lnTo>
                        <a:pt x="12868" y="10056"/>
                      </a:lnTo>
                      <a:lnTo>
                        <a:pt x="15438" y="8627"/>
                      </a:lnTo>
                      <a:lnTo>
                        <a:pt x="17247" y="7580"/>
                      </a:lnTo>
                      <a:lnTo>
                        <a:pt x="19055" y="6532"/>
                      </a:lnTo>
                      <a:lnTo>
                        <a:pt x="29525" y="436"/>
                      </a:lnTo>
                      <a:cubicBezTo>
                        <a:pt x="30661" y="-145"/>
                        <a:pt x="32005" y="-145"/>
                        <a:pt x="33141" y="43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1" name="Google Shape;2171;p34"/>
                <p:cNvSpPr/>
                <p:nvPr/>
              </p:nvSpPr>
              <p:spPr>
                <a:xfrm>
                  <a:off x="4680529" y="5050364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411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2" name="Google Shape;2172;p34"/>
                <p:cNvSpPr/>
                <p:nvPr/>
              </p:nvSpPr>
              <p:spPr>
                <a:xfrm>
                  <a:off x="4663322" y="5040268"/>
                  <a:ext cx="28938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938" h="17011" extrusionOk="0">
                      <a:moveTo>
                        <a:pt x="254" y="9506"/>
                      </a:moveTo>
                      <a:lnTo>
                        <a:pt x="12532" y="16554"/>
                      </a:lnTo>
                      <a:cubicBezTo>
                        <a:pt x="13760" y="17164"/>
                        <a:pt x="15205" y="17164"/>
                        <a:pt x="16434" y="16554"/>
                      </a:cubicBezTo>
                      <a:lnTo>
                        <a:pt x="28046" y="9792"/>
                      </a:lnTo>
                      <a:cubicBezTo>
                        <a:pt x="29188" y="9125"/>
                        <a:pt x="29283" y="8077"/>
                        <a:pt x="28046" y="7506"/>
                      </a:cubicBezTo>
                      <a:lnTo>
                        <a:pt x="15863" y="457"/>
                      </a:lnTo>
                      <a:cubicBezTo>
                        <a:pt x="14634" y="-152"/>
                        <a:pt x="13189" y="-152"/>
                        <a:pt x="11961" y="457"/>
                      </a:cubicBezTo>
                      <a:lnTo>
                        <a:pt x="254" y="7220"/>
                      </a:lnTo>
                      <a:cubicBezTo>
                        <a:pt x="254" y="7982"/>
                        <a:pt x="-317" y="8935"/>
                        <a:pt x="254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3" name="Google Shape;2173;p34"/>
                <p:cNvSpPr/>
                <p:nvPr/>
              </p:nvSpPr>
              <p:spPr>
                <a:xfrm>
                  <a:off x="4646050" y="5030457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8268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4" name="Google Shape;2174;p34"/>
                <p:cNvSpPr/>
                <p:nvPr/>
              </p:nvSpPr>
              <p:spPr>
                <a:xfrm>
                  <a:off x="4499297" y="4945494"/>
                  <a:ext cx="29352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52" h="17011" extrusionOk="0">
                      <a:moveTo>
                        <a:pt x="668" y="9506"/>
                      </a:moveTo>
                      <a:lnTo>
                        <a:pt x="12851" y="16554"/>
                      </a:lnTo>
                      <a:cubicBezTo>
                        <a:pt x="14080" y="17164"/>
                        <a:pt x="15524" y="17164"/>
                        <a:pt x="16753" y="16554"/>
                      </a:cubicBezTo>
                      <a:lnTo>
                        <a:pt x="28460" y="9791"/>
                      </a:lnTo>
                      <a:cubicBezTo>
                        <a:pt x="29602" y="9125"/>
                        <a:pt x="29697" y="8077"/>
                        <a:pt x="28460" y="7506"/>
                      </a:cubicBezTo>
                      <a:lnTo>
                        <a:pt x="16277" y="457"/>
                      </a:lnTo>
                      <a:cubicBezTo>
                        <a:pt x="15048" y="-152"/>
                        <a:pt x="13604" y="-152"/>
                        <a:pt x="12375" y="457"/>
                      </a:cubicBezTo>
                      <a:lnTo>
                        <a:pt x="763" y="7220"/>
                      </a:lnTo>
                      <a:cubicBezTo>
                        <a:pt x="-189" y="7982"/>
                        <a:pt x="-284" y="8934"/>
                        <a:pt x="66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5" name="Google Shape;2175;p34"/>
                <p:cNvSpPr/>
                <p:nvPr/>
              </p:nvSpPr>
              <p:spPr>
                <a:xfrm>
                  <a:off x="4482022" y="493568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7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6" name="Google Shape;2176;p34"/>
                <p:cNvSpPr/>
                <p:nvPr/>
              </p:nvSpPr>
              <p:spPr>
                <a:xfrm>
                  <a:off x="4464795" y="4925682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8268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7" name="Google Shape;2177;p34"/>
                <p:cNvSpPr/>
                <p:nvPr/>
              </p:nvSpPr>
              <p:spPr>
                <a:xfrm>
                  <a:off x="4447522" y="4915490"/>
                  <a:ext cx="29387" cy="172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7202" extrusionOk="0">
                      <a:moveTo>
                        <a:pt x="761" y="9601"/>
                      </a:moveTo>
                      <a:lnTo>
                        <a:pt x="12944" y="16745"/>
                      </a:lnTo>
                      <a:cubicBezTo>
                        <a:pt x="14173" y="17355"/>
                        <a:pt x="15618" y="17355"/>
                        <a:pt x="16846" y="16745"/>
                      </a:cubicBezTo>
                      <a:lnTo>
                        <a:pt x="28458" y="9982"/>
                      </a:lnTo>
                      <a:cubicBezTo>
                        <a:pt x="29600" y="9316"/>
                        <a:pt x="29791" y="8363"/>
                        <a:pt x="28458" y="7792"/>
                      </a:cubicBezTo>
                      <a:lnTo>
                        <a:pt x="16180" y="457"/>
                      </a:lnTo>
                      <a:cubicBezTo>
                        <a:pt x="14951" y="-152"/>
                        <a:pt x="13507" y="-152"/>
                        <a:pt x="12278" y="457"/>
                      </a:cubicBezTo>
                      <a:lnTo>
                        <a:pt x="666" y="7220"/>
                      </a:lnTo>
                      <a:cubicBezTo>
                        <a:pt x="-190" y="8077"/>
                        <a:pt x="-286" y="8935"/>
                        <a:pt x="761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8" name="Google Shape;2178;p34"/>
                <p:cNvSpPr/>
                <p:nvPr/>
              </p:nvSpPr>
              <p:spPr>
                <a:xfrm>
                  <a:off x="4624469" y="5017884"/>
                  <a:ext cx="34098" cy="19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98" h="19393" extrusionOk="0">
                      <a:moveTo>
                        <a:pt x="1035" y="9411"/>
                      </a:moveTo>
                      <a:lnTo>
                        <a:pt x="17691" y="18936"/>
                      </a:lnTo>
                      <a:cubicBezTo>
                        <a:pt x="18887" y="19546"/>
                        <a:pt x="20303" y="19546"/>
                        <a:pt x="21499" y="18936"/>
                      </a:cubicBezTo>
                      <a:lnTo>
                        <a:pt x="33205" y="12268"/>
                      </a:lnTo>
                      <a:cubicBezTo>
                        <a:pt x="34348" y="11602"/>
                        <a:pt x="34443" y="10554"/>
                        <a:pt x="33205" y="9982"/>
                      </a:cubicBezTo>
                      <a:lnTo>
                        <a:pt x="16549" y="457"/>
                      </a:lnTo>
                      <a:cubicBezTo>
                        <a:pt x="15321" y="-152"/>
                        <a:pt x="13876" y="-152"/>
                        <a:pt x="12647" y="457"/>
                      </a:cubicBezTo>
                      <a:lnTo>
                        <a:pt x="1035" y="7220"/>
                      </a:lnTo>
                      <a:cubicBezTo>
                        <a:pt x="-297" y="7887"/>
                        <a:pt x="-392" y="8839"/>
                        <a:pt x="1035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9" name="Google Shape;2179;p34"/>
                <p:cNvSpPr/>
                <p:nvPr/>
              </p:nvSpPr>
              <p:spPr>
                <a:xfrm>
                  <a:off x="4516514" y="4955590"/>
                  <a:ext cx="33778" cy="193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778" h="19392" extrusionOk="0">
                      <a:moveTo>
                        <a:pt x="679" y="9411"/>
                      </a:moveTo>
                      <a:lnTo>
                        <a:pt x="17335" y="18936"/>
                      </a:lnTo>
                      <a:cubicBezTo>
                        <a:pt x="18563" y="19545"/>
                        <a:pt x="20008" y="19545"/>
                        <a:pt x="21237" y="18936"/>
                      </a:cubicBezTo>
                      <a:lnTo>
                        <a:pt x="32849" y="12173"/>
                      </a:lnTo>
                      <a:cubicBezTo>
                        <a:pt x="33991" y="11506"/>
                        <a:pt x="34181" y="10554"/>
                        <a:pt x="32849" y="9982"/>
                      </a:cubicBezTo>
                      <a:lnTo>
                        <a:pt x="16193" y="457"/>
                      </a:lnTo>
                      <a:cubicBezTo>
                        <a:pt x="14964" y="-152"/>
                        <a:pt x="13519" y="-152"/>
                        <a:pt x="12290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0" name="Google Shape;2180;p34"/>
                <p:cNvSpPr/>
                <p:nvPr/>
              </p:nvSpPr>
              <p:spPr>
                <a:xfrm>
                  <a:off x="4538177" y="4968068"/>
                  <a:ext cx="98308" cy="56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08" h="56826" extrusionOk="0">
                      <a:moveTo>
                        <a:pt x="716" y="9411"/>
                      </a:moveTo>
                      <a:lnTo>
                        <a:pt x="81902" y="56369"/>
                      </a:lnTo>
                      <a:cubicBezTo>
                        <a:pt x="83131" y="56978"/>
                        <a:pt x="84576" y="56978"/>
                        <a:pt x="85804" y="56369"/>
                      </a:cubicBezTo>
                      <a:lnTo>
                        <a:pt x="97416" y="49606"/>
                      </a:lnTo>
                      <a:cubicBezTo>
                        <a:pt x="98558" y="48939"/>
                        <a:pt x="98653" y="47987"/>
                        <a:pt x="97416" y="47415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887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1" name="Google Shape;2181;p34"/>
                <p:cNvSpPr/>
                <p:nvPr/>
              </p:nvSpPr>
              <p:spPr>
                <a:xfrm>
                  <a:off x="4683753" y="5013502"/>
                  <a:ext cx="29387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87" h="16916" extrusionOk="0">
                      <a:moveTo>
                        <a:pt x="761" y="9411"/>
                      </a:moveTo>
                      <a:lnTo>
                        <a:pt x="12944" y="16459"/>
                      </a:lnTo>
                      <a:cubicBezTo>
                        <a:pt x="14173" y="17069"/>
                        <a:pt x="15618" y="17069"/>
                        <a:pt x="16846" y="16459"/>
                      </a:cubicBezTo>
                      <a:lnTo>
                        <a:pt x="28458" y="9792"/>
                      </a:lnTo>
                      <a:cubicBezTo>
                        <a:pt x="29600" y="9125"/>
                        <a:pt x="29791" y="8077"/>
                        <a:pt x="28458" y="7506"/>
                      </a:cubicBezTo>
                      <a:lnTo>
                        <a:pt x="16275" y="457"/>
                      </a:lnTo>
                      <a:cubicBezTo>
                        <a:pt x="15047" y="-152"/>
                        <a:pt x="13602" y="-152"/>
                        <a:pt x="12373" y="457"/>
                      </a:cubicBezTo>
                      <a:lnTo>
                        <a:pt x="666" y="7125"/>
                      </a:lnTo>
                      <a:cubicBezTo>
                        <a:pt x="-190" y="7792"/>
                        <a:pt x="-286" y="8839"/>
                        <a:pt x="761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2" name="Google Shape;2182;p34"/>
                <p:cNvSpPr/>
                <p:nvPr/>
              </p:nvSpPr>
              <p:spPr>
                <a:xfrm>
                  <a:off x="4666502" y="5003310"/>
                  <a:ext cx="2937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4" h="17106" extrusionOk="0">
                      <a:moveTo>
                        <a:pt x="690" y="9601"/>
                      </a:moveTo>
                      <a:lnTo>
                        <a:pt x="12873" y="16650"/>
                      </a:lnTo>
                      <a:cubicBezTo>
                        <a:pt x="14102" y="17259"/>
                        <a:pt x="15546" y="17259"/>
                        <a:pt x="16775" y="16650"/>
                      </a:cubicBezTo>
                      <a:lnTo>
                        <a:pt x="28482" y="9982"/>
                      </a:lnTo>
                      <a:cubicBezTo>
                        <a:pt x="29624" y="9316"/>
                        <a:pt x="29719" y="8268"/>
                        <a:pt x="28482" y="7696"/>
                      </a:cubicBezTo>
                      <a:lnTo>
                        <a:pt x="16109" y="457"/>
                      </a:lnTo>
                      <a:cubicBezTo>
                        <a:pt x="14880" y="-152"/>
                        <a:pt x="13435" y="-152"/>
                        <a:pt x="12207" y="457"/>
                      </a:cubicBezTo>
                      <a:lnTo>
                        <a:pt x="595" y="7220"/>
                      </a:lnTo>
                      <a:cubicBezTo>
                        <a:pt x="-167" y="7982"/>
                        <a:pt x="-262" y="9030"/>
                        <a:pt x="69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3" name="Google Shape;2183;p34"/>
                <p:cNvSpPr/>
                <p:nvPr/>
              </p:nvSpPr>
              <p:spPr>
                <a:xfrm>
                  <a:off x="4649277" y="4993405"/>
                  <a:ext cx="2931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7011" extrusionOk="0">
                      <a:moveTo>
                        <a:pt x="688" y="9506"/>
                      </a:moveTo>
                      <a:lnTo>
                        <a:pt x="12871" y="16554"/>
                      </a:lnTo>
                      <a:cubicBezTo>
                        <a:pt x="14099" y="17164"/>
                        <a:pt x="15544" y="17164"/>
                        <a:pt x="16773" y="16554"/>
                      </a:cubicBezTo>
                      <a:lnTo>
                        <a:pt x="28385" y="9791"/>
                      </a:lnTo>
                      <a:cubicBezTo>
                        <a:pt x="29527" y="9125"/>
                        <a:pt x="29717" y="8077"/>
                        <a:pt x="28385" y="7506"/>
                      </a:cubicBezTo>
                      <a:lnTo>
                        <a:pt x="16202" y="457"/>
                      </a:lnTo>
                      <a:cubicBezTo>
                        <a:pt x="14973" y="-152"/>
                        <a:pt x="13528" y="-152"/>
                        <a:pt x="12299" y="457"/>
                      </a:cubicBezTo>
                      <a:lnTo>
                        <a:pt x="973" y="7220"/>
                      </a:lnTo>
                      <a:cubicBezTo>
                        <a:pt x="-169" y="7982"/>
                        <a:pt x="-359" y="8934"/>
                        <a:pt x="688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4" name="Google Shape;2184;p34"/>
                <p:cNvSpPr/>
                <p:nvPr/>
              </p:nvSpPr>
              <p:spPr>
                <a:xfrm>
                  <a:off x="4631964" y="4983594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52" y="17069"/>
                        <a:pt x="15568" y="17069"/>
                        <a:pt x="16764" y="16459"/>
                      </a:cubicBezTo>
                      <a:lnTo>
                        <a:pt x="28470" y="9696"/>
                      </a:lnTo>
                      <a:cubicBezTo>
                        <a:pt x="29613" y="9030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506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5" name="Google Shape;2185;p34"/>
                <p:cNvSpPr/>
                <p:nvPr/>
              </p:nvSpPr>
              <p:spPr>
                <a:xfrm>
                  <a:off x="4614700" y="4973593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650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982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6" name="Google Shape;2186;p34"/>
                <p:cNvSpPr/>
                <p:nvPr/>
              </p:nvSpPr>
              <p:spPr>
                <a:xfrm>
                  <a:off x="4597237" y="4963591"/>
                  <a:ext cx="295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41" h="16916" extrusionOk="0">
                      <a:moveTo>
                        <a:pt x="857" y="9411"/>
                      </a:moveTo>
                      <a:lnTo>
                        <a:pt x="13135" y="16459"/>
                      </a:lnTo>
                      <a:cubicBezTo>
                        <a:pt x="14363" y="17069"/>
                        <a:pt x="15808" y="17069"/>
                        <a:pt x="17037" y="16459"/>
                      </a:cubicBezTo>
                      <a:lnTo>
                        <a:pt x="28648" y="9792"/>
                      </a:lnTo>
                      <a:cubicBezTo>
                        <a:pt x="29791" y="9125"/>
                        <a:pt x="29886" y="8077"/>
                        <a:pt x="28648" y="7506"/>
                      </a:cubicBezTo>
                      <a:lnTo>
                        <a:pt x="16466" y="457"/>
                      </a:lnTo>
                      <a:cubicBezTo>
                        <a:pt x="15237" y="-152"/>
                        <a:pt x="13792" y="-152"/>
                        <a:pt x="12563" y="457"/>
                      </a:cubicBezTo>
                      <a:lnTo>
                        <a:pt x="857" y="7220"/>
                      </a:lnTo>
                      <a:cubicBezTo>
                        <a:pt x="-286" y="7791"/>
                        <a:pt x="-286" y="8458"/>
                        <a:pt x="85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7" name="Google Shape;2187;p34"/>
                <p:cNvSpPr/>
                <p:nvPr/>
              </p:nvSpPr>
              <p:spPr>
                <a:xfrm>
                  <a:off x="4580242" y="4953400"/>
                  <a:ext cx="29308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08" h="17106" extrusionOk="0">
                      <a:moveTo>
                        <a:pt x="624" y="9601"/>
                      </a:moveTo>
                      <a:lnTo>
                        <a:pt x="12807" y="16650"/>
                      </a:lnTo>
                      <a:cubicBezTo>
                        <a:pt x="14036" y="17259"/>
                        <a:pt x="15481" y="17259"/>
                        <a:pt x="16709" y="16650"/>
                      </a:cubicBezTo>
                      <a:lnTo>
                        <a:pt x="28416" y="9887"/>
                      </a:lnTo>
                      <a:cubicBezTo>
                        <a:pt x="29558" y="9220"/>
                        <a:pt x="29654" y="8268"/>
                        <a:pt x="28416" y="7601"/>
                      </a:cubicBezTo>
                      <a:lnTo>
                        <a:pt x="16709" y="457"/>
                      </a:lnTo>
                      <a:cubicBezTo>
                        <a:pt x="15481" y="-152"/>
                        <a:pt x="14036" y="-152"/>
                        <a:pt x="12807" y="457"/>
                      </a:cubicBezTo>
                      <a:lnTo>
                        <a:pt x="1195" y="7220"/>
                      </a:lnTo>
                      <a:cubicBezTo>
                        <a:pt x="-232" y="8077"/>
                        <a:pt x="-327" y="9125"/>
                        <a:pt x="624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8" name="Google Shape;2188;p34"/>
                <p:cNvSpPr/>
                <p:nvPr/>
              </p:nvSpPr>
              <p:spPr>
                <a:xfrm>
                  <a:off x="4562889" y="4943589"/>
                  <a:ext cx="29375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5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696"/>
                      </a:lnTo>
                      <a:cubicBezTo>
                        <a:pt x="29589" y="9030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887"/>
                        <a:pt x="-297" y="9411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89" name="Google Shape;2189;p34"/>
                <p:cNvSpPr/>
                <p:nvPr/>
              </p:nvSpPr>
              <p:spPr>
                <a:xfrm>
                  <a:off x="4545668" y="4933492"/>
                  <a:ext cx="29333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33" h="17487" extrusionOk="0">
                      <a:moveTo>
                        <a:pt x="649" y="9982"/>
                      </a:moveTo>
                      <a:lnTo>
                        <a:pt x="12832" y="17031"/>
                      </a:lnTo>
                      <a:cubicBezTo>
                        <a:pt x="14060" y="17640"/>
                        <a:pt x="15505" y="17640"/>
                        <a:pt x="16734" y="17031"/>
                      </a:cubicBezTo>
                      <a:lnTo>
                        <a:pt x="28441" y="10363"/>
                      </a:lnTo>
                      <a:cubicBezTo>
                        <a:pt x="29583" y="9696"/>
                        <a:pt x="29678" y="8649"/>
                        <a:pt x="28441" y="8077"/>
                      </a:cubicBezTo>
                      <a:lnTo>
                        <a:pt x="16448" y="457"/>
                      </a:lnTo>
                      <a:cubicBezTo>
                        <a:pt x="15253" y="-152"/>
                        <a:pt x="13837" y="-152"/>
                        <a:pt x="12641" y="457"/>
                      </a:cubicBezTo>
                      <a:lnTo>
                        <a:pt x="934" y="7125"/>
                      </a:lnTo>
                      <a:cubicBezTo>
                        <a:pt x="-208" y="7982"/>
                        <a:pt x="-303" y="9030"/>
                        <a:pt x="649" y="9982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0" name="Google Shape;2190;p34"/>
                <p:cNvSpPr/>
                <p:nvPr/>
              </p:nvSpPr>
              <p:spPr>
                <a:xfrm>
                  <a:off x="4528402" y="4923967"/>
                  <a:ext cx="29313" cy="16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13" h="16630" extrusionOk="0">
                      <a:moveTo>
                        <a:pt x="688" y="9125"/>
                      </a:moveTo>
                      <a:lnTo>
                        <a:pt x="12871" y="16173"/>
                      </a:lnTo>
                      <a:cubicBezTo>
                        <a:pt x="14099" y="16783"/>
                        <a:pt x="15544" y="16783"/>
                        <a:pt x="16773" y="16173"/>
                      </a:cubicBezTo>
                      <a:lnTo>
                        <a:pt x="28384" y="9506"/>
                      </a:lnTo>
                      <a:cubicBezTo>
                        <a:pt x="29527" y="8839"/>
                        <a:pt x="29717" y="7791"/>
                        <a:pt x="28384" y="7220"/>
                      </a:cubicBezTo>
                      <a:lnTo>
                        <a:pt x="16487" y="457"/>
                      </a:lnTo>
                      <a:cubicBezTo>
                        <a:pt x="15259" y="-152"/>
                        <a:pt x="13814" y="-152"/>
                        <a:pt x="12585" y="457"/>
                      </a:cubicBezTo>
                      <a:lnTo>
                        <a:pt x="973" y="7220"/>
                      </a:lnTo>
                      <a:cubicBezTo>
                        <a:pt x="-169" y="7601"/>
                        <a:pt x="-359" y="8553"/>
                        <a:pt x="688" y="9125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1" name="Google Shape;2191;p34"/>
                <p:cNvSpPr/>
                <p:nvPr/>
              </p:nvSpPr>
              <p:spPr>
                <a:xfrm>
                  <a:off x="4511410" y="4913585"/>
                  <a:ext cx="290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1" h="17011" extrusionOk="0">
                      <a:moveTo>
                        <a:pt x="357" y="9506"/>
                      </a:moveTo>
                      <a:lnTo>
                        <a:pt x="12635" y="16554"/>
                      </a:lnTo>
                      <a:cubicBezTo>
                        <a:pt x="13830" y="17164"/>
                        <a:pt x="15247" y="17164"/>
                        <a:pt x="16442" y="16554"/>
                      </a:cubicBezTo>
                      <a:lnTo>
                        <a:pt x="28149" y="9792"/>
                      </a:lnTo>
                      <a:cubicBezTo>
                        <a:pt x="29291" y="9125"/>
                        <a:pt x="29386" y="8172"/>
                        <a:pt x="28149" y="7506"/>
                      </a:cubicBezTo>
                      <a:lnTo>
                        <a:pt x="15966" y="457"/>
                      </a:lnTo>
                      <a:cubicBezTo>
                        <a:pt x="14737" y="-152"/>
                        <a:pt x="13293" y="-152"/>
                        <a:pt x="12064" y="457"/>
                      </a:cubicBezTo>
                      <a:lnTo>
                        <a:pt x="357" y="7220"/>
                      </a:lnTo>
                      <a:cubicBezTo>
                        <a:pt x="-119" y="7982"/>
                        <a:pt x="-119" y="8934"/>
                        <a:pt x="357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2" name="Google Shape;2192;p34"/>
                <p:cNvSpPr/>
                <p:nvPr/>
              </p:nvSpPr>
              <p:spPr>
                <a:xfrm>
                  <a:off x="4493824" y="4903774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696"/>
                      </a:lnTo>
                      <a:cubicBezTo>
                        <a:pt x="29650" y="9030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3" name="Google Shape;2193;p34"/>
                <p:cNvSpPr/>
                <p:nvPr/>
              </p:nvSpPr>
              <p:spPr>
                <a:xfrm>
                  <a:off x="4701039" y="5023503"/>
                  <a:ext cx="42331" cy="244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331" h="24441" extrusionOk="0">
                      <a:moveTo>
                        <a:pt x="607" y="9411"/>
                      </a:moveTo>
                      <a:lnTo>
                        <a:pt x="25829" y="23984"/>
                      </a:lnTo>
                      <a:cubicBezTo>
                        <a:pt x="27058" y="24594"/>
                        <a:pt x="28503" y="24594"/>
                        <a:pt x="29732" y="23984"/>
                      </a:cubicBezTo>
                      <a:lnTo>
                        <a:pt x="41439" y="17221"/>
                      </a:lnTo>
                      <a:cubicBezTo>
                        <a:pt x="42581" y="16555"/>
                        <a:pt x="42676" y="15602"/>
                        <a:pt x="41439" y="15031"/>
                      </a:cubicBezTo>
                      <a:lnTo>
                        <a:pt x="16121" y="457"/>
                      </a:lnTo>
                      <a:cubicBezTo>
                        <a:pt x="14892" y="-152"/>
                        <a:pt x="13448" y="-152"/>
                        <a:pt x="12219" y="457"/>
                      </a:cubicBezTo>
                      <a:lnTo>
                        <a:pt x="607" y="7220"/>
                      </a:lnTo>
                      <a:cubicBezTo>
                        <a:pt x="-154" y="7792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4" name="Google Shape;2194;p34"/>
                <p:cNvSpPr/>
                <p:nvPr/>
              </p:nvSpPr>
              <p:spPr>
                <a:xfrm>
                  <a:off x="4675609" y="5027945"/>
                  <a:ext cx="29345" cy="171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5" h="17142" extrusionOk="0">
                      <a:moveTo>
                        <a:pt x="720" y="9541"/>
                      </a:moveTo>
                      <a:lnTo>
                        <a:pt x="12903" y="16685"/>
                      </a:lnTo>
                      <a:cubicBezTo>
                        <a:pt x="14131" y="17295"/>
                        <a:pt x="15576" y="17295"/>
                        <a:pt x="16805" y="16685"/>
                      </a:cubicBezTo>
                      <a:lnTo>
                        <a:pt x="28416" y="9923"/>
                      </a:lnTo>
                      <a:cubicBezTo>
                        <a:pt x="29559" y="9256"/>
                        <a:pt x="29749" y="8303"/>
                        <a:pt x="28416" y="7732"/>
                      </a:cubicBezTo>
                      <a:lnTo>
                        <a:pt x="16519" y="493"/>
                      </a:lnTo>
                      <a:cubicBezTo>
                        <a:pt x="15302" y="-164"/>
                        <a:pt x="13834" y="-164"/>
                        <a:pt x="12617" y="493"/>
                      </a:cubicBezTo>
                      <a:lnTo>
                        <a:pt x="1005" y="7256"/>
                      </a:lnTo>
                      <a:cubicBezTo>
                        <a:pt x="-232" y="8017"/>
                        <a:pt x="-327" y="8970"/>
                        <a:pt x="720" y="954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5" name="Google Shape;2195;p34"/>
                <p:cNvSpPr/>
                <p:nvPr/>
              </p:nvSpPr>
              <p:spPr>
                <a:xfrm>
                  <a:off x="4658328" y="5018170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6" name="Google Shape;2196;p34"/>
                <p:cNvSpPr/>
                <p:nvPr/>
              </p:nvSpPr>
              <p:spPr>
                <a:xfrm>
                  <a:off x="4641064" y="5008168"/>
                  <a:ext cx="2934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6916" extrusionOk="0">
                      <a:moveTo>
                        <a:pt x="716" y="9411"/>
                      </a:moveTo>
                      <a:lnTo>
                        <a:pt x="12898" y="16459"/>
                      </a:lnTo>
                      <a:cubicBezTo>
                        <a:pt x="14127" y="17069"/>
                        <a:pt x="15572" y="17069"/>
                        <a:pt x="16801" y="16459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077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125"/>
                      </a:lnTo>
                      <a:cubicBezTo>
                        <a:pt x="-141" y="7791"/>
                        <a:pt x="-331" y="8839"/>
                        <a:pt x="716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7" name="Google Shape;2197;p34"/>
                <p:cNvSpPr/>
                <p:nvPr/>
              </p:nvSpPr>
              <p:spPr>
                <a:xfrm>
                  <a:off x="4623779" y="4998072"/>
                  <a:ext cx="29363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7011" extrusionOk="0">
                      <a:moveTo>
                        <a:pt x="679" y="9506"/>
                      </a:moveTo>
                      <a:lnTo>
                        <a:pt x="12957" y="16554"/>
                      </a:lnTo>
                      <a:cubicBezTo>
                        <a:pt x="14185" y="17164"/>
                        <a:pt x="15630" y="17164"/>
                        <a:pt x="16859" y="16554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982"/>
                        <a:pt x="-273" y="8935"/>
                        <a:pt x="679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8" name="Google Shape;2198;p34"/>
                <p:cNvSpPr/>
                <p:nvPr/>
              </p:nvSpPr>
              <p:spPr>
                <a:xfrm>
                  <a:off x="4606671" y="4988070"/>
                  <a:ext cx="29244" cy="1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4" h="17106" extrusionOk="0">
                      <a:moveTo>
                        <a:pt x="560" y="9601"/>
                      </a:moveTo>
                      <a:lnTo>
                        <a:pt x="12742" y="16650"/>
                      </a:lnTo>
                      <a:cubicBezTo>
                        <a:pt x="13971" y="17259"/>
                        <a:pt x="15416" y="17259"/>
                        <a:pt x="16645" y="16650"/>
                      </a:cubicBezTo>
                      <a:lnTo>
                        <a:pt x="28352" y="9697"/>
                      </a:lnTo>
                      <a:cubicBezTo>
                        <a:pt x="29494" y="9030"/>
                        <a:pt x="29589" y="8077"/>
                        <a:pt x="28352" y="7506"/>
                      </a:cubicBezTo>
                      <a:lnTo>
                        <a:pt x="16169" y="457"/>
                      </a:lnTo>
                      <a:cubicBezTo>
                        <a:pt x="14940" y="-152"/>
                        <a:pt x="13495" y="-152"/>
                        <a:pt x="12267" y="457"/>
                      </a:cubicBezTo>
                      <a:lnTo>
                        <a:pt x="655" y="7220"/>
                      </a:lnTo>
                      <a:cubicBezTo>
                        <a:pt x="-202" y="7982"/>
                        <a:pt x="-202" y="9030"/>
                        <a:pt x="560" y="960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99" name="Google Shape;2199;p34"/>
                <p:cNvSpPr/>
                <p:nvPr/>
              </p:nvSpPr>
              <p:spPr>
                <a:xfrm>
                  <a:off x="4589253" y="4978260"/>
                  <a:ext cx="29376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6916" extrusionOk="0">
                      <a:moveTo>
                        <a:pt x="750" y="9411"/>
                      </a:moveTo>
                      <a:lnTo>
                        <a:pt x="12933" y="16459"/>
                      </a:lnTo>
                      <a:cubicBezTo>
                        <a:pt x="14161" y="17069"/>
                        <a:pt x="15606" y="17069"/>
                        <a:pt x="16835" y="16459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125"/>
                      </a:lnTo>
                      <a:cubicBezTo>
                        <a:pt x="-202" y="7792"/>
                        <a:pt x="-297" y="8839"/>
                        <a:pt x="75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0" name="Google Shape;2200;p34"/>
                <p:cNvSpPr/>
                <p:nvPr/>
              </p:nvSpPr>
              <p:spPr>
                <a:xfrm>
                  <a:off x="4572002" y="4968259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861" y="16459"/>
                      </a:lnTo>
                      <a:cubicBezTo>
                        <a:pt x="14090" y="17069"/>
                        <a:pt x="15535" y="17069"/>
                        <a:pt x="16764" y="16459"/>
                      </a:cubicBezTo>
                      <a:lnTo>
                        <a:pt x="28470" y="9792"/>
                      </a:lnTo>
                      <a:cubicBezTo>
                        <a:pt x="29613" y="9125"/>
                        <a:pt x="29708" y="8077"/>
                        <a:pt x="28470" y="7506"/>
                      </a:cubicBezTo>
                      <a:lnTo>
                        <a:pt x="16193" y="457"/>
                      </a:lnTo>
                      <a:cubicBezTo>
                        <a:pt x="14997" y="-152"/>
                        <a:pt x="13581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2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1" name="Google Shape;2201;p34"/>
                <p:cNvSpPr/>
                <p:nvPr/>
              </p:nvSpPr>
              <p:spPr>
                <a:xfrm>
                  <a:off x="4554738" y="4958162"/>
                  <a:ext cx="29341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41" h="17011" extrusionOk="0">
                      <a:moveTo>
                        <a:pt x="716" y="9506"/>
                      </a:moveTo>
                      <a:lnTo>
                        <a:pt x="12898" y="16554"/>
                      </a:lnTo>
                      <a:cubicBezTo>
                        <a:pt x="14127" y="17164"/>
                        <a:pt x="15572" y="17164"/>
                        <a:pt x="16801" y="16554"/>
                      </a:cubicBezTo>
                      <a:lnTo>
                        <a:pt x="28412" y="9792"/>
                      </a:lnTo>
                      <a:cubicBezTo>
                        <a:pt x="29554" y="9125"/>
                        <a:pt x="29745" y="8172"/>
                        <a:pt x="28412" y="7506"/>
                      </a:cubicBezTo>
                      <a:lnTo>
                        <a:pt x="16230" y="457"/>
                      </a:lnTo>
                      <a:cubicBezTo>
                        <a:pt x="15001" y="-152"/>
                        <a:pt x="13556" y="-152"/>
                        <a:pt x="12327" y="457"/>
                      </a:cubicBezTo>
                      <a:lnTo>
                        <a:pt x="716" y="7220"/>
                      </a:lnTo>
                      <a:cubicBezTo>
                        <a:pt x="-141" y="7982"/>
                        <a:pt x="-331" y="8935"/>
                        <a:pt x="716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2" name="Google Shape;2202;p34"/>
                <p:cNvSpPr/>
                <p:nvPr/>
              </p:nvSpPr>
              <p:spPr>
                <a:xfrm>
                  <a:off x="4537453" y="4948351"/>
                  <a:ext cx="29363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63" h="16916" extrusionOk="0">
                      <a:moveTo>
                        <a:pt x="679" y="9411"/>
                      </a:moveTo>
                      <a:lnTo>
                        <a:pt x="12957" y="16459"/>
                      </a:lnTo>
                      <a:cubicBezTo>
                        <a:pt x="14185" y="17069"/>
                        <a:pt x="15630" y="17069"/>
                        <a:pt x="16859" y="16459"/>
                      </a:cubicBezTo>
                      <a:lnTo>
                        <a:pt x="28471" y="9696"/>
                      </a:lnTo>
                      <a:cubicBezTo>
                        <a:pt x="29613" y="9030"/>
                        <a:pt x="29708" y="8077"/>
                        <a:pt x="28471" y="7506"/>
                      </a:cubicBezTo>
                      <a:lnTo>
                        <a:pt x="16288" y="457"/>
                      </a:lnTo>
                      <a:cubicBezTo>
                        <a:pt x="15059" y="-152"/>
                        <a:pt x="13614" y="-152"/>
                        <a:pt x="12385" y="457"/>
                      </a:cubicBezTo>
                      <a:lnTo>
                        <a:pt x="679" y="7220"/>
                      </a:lnTo>
                      <a:cubicBezTo>
                        <a:pt x="-178" y="7791"/>
                        <a:pt x="-273" y="8839"/>
                        <a:pt x="679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3" name="Google Shape;2203;p34"/>
                <p:cNvSpPr/>
                <p:nvPr/>
              </p:nvSpPr>
              <p:spPr>
                <a:xfrm>
                  <a:off x="4520202" y="4938350"/>
                  <a:ext cx="29291" cy="16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91" h="16916" extrusionOk="0">
                      <a:moveTo>
                        <a:pt x="607" y="9411"/>
                      </a:moveTo>
                      <a:lnTo>
                        <a:pt x="12790" y="16459"/>
                      </a:lnTo>
                      <a:cubicBezTo>
                        <a:pt x="14019" y="17069"/>
                        <a:pt x="15464" y="17069"/>
                        <a:pt x="16692" y="16459"/>
                      </a:cubicBezTo>
                      <a:lnTo>
                        <a:pt x="28399" y="9791"/>
                      </a:lnTo>
                      <a:cubicBezTo>
                        <a:pt x="29541" y="9125"/>
                        <a:pt x="29636" y="8077"/>
                        <a:pt x="28399" y="7506"/>
                      </a:cubicBezTo>
                      <a:lnTo>
                        <a:pt x="16121" y="457"/>
                      </a:lnTo>
                      <a:cubicBezTo>
                        <a:pt x="14893" y="-152"/>
                        <a:pt x="13448" y="-152"/>
                        <a:pt x="12219" y="457"/>
                      </a:cubicBezTo>
                      <a:lnTo>
                        <a:pt x="607" y="7124"/>
                      </a:lnTo>
                      <a:cubicBezTo>
                        <a:pt x="-154" y="7791"/>
                        <a:pt x="-249" y="8839"/>
                        <a:pt x="607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4" name="Google Shape;2204;p34"/>
                <p:cNvSpPr/>
                <p:nvPr/>
              </p:nvSpPr>
              <p:spPr>
                <a:xfrm>
                  <a:off x="4502927" y="4928253"/>
                  <a:ext cx="29376" cy="170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376" h="17011" extrusionOk="0">
                      <a:moveTo>
                        <a:pt x="750" y="9506"/>
                      </a:moveTo>
                      <a:lnTo>
                        <a:pt x="12933" y="16555"/>
                      </a:lnTo>
                      <a:cubicBezTo>
                        <a:pt x="14161" y="17164"/>
                        <a:pt x="15606" y="17164"/>
                        <a:pt x="16835" y="16555"/>
                      </a:cubicBezTo>
                      <a:lnTo>
                        <a:pt x="28447" y="9792"/>
                      </a:lnTo>
                      <a:cubicBezTo>
                        <a:pt x="29589" y="9125"/>
                        <a:pt x="29779" y="8077"/>
                        <a:pt x="28447" y="7506"/>
                      </a:cubicBezTo>
                      <a:lnTo>
                        <a:pt x="16264" y="457"/>
                      </a:lnTo>
                      <a:cubicBezTo>
                        <a:pt x="15035" y="-152"/>
                        <a:pt x="13590" y="-152"/>
                        <a:pt x="12362" y="457"/>
                      </a:cubicBezTo>
                      <a:lnTo>
                        <a:pt x="750" y="7220"/>
                      </a:lnTo>
                      <a:cubicBezTo>
                        <a:pt x="-202" y="7982"/>
                        <a:pt x="-297" y="8934"/>
                        <a:pt x="75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5" name="Google Shape;2205;p34"/>
                <p:cNvSpPr/>
                <p:nvPr/>
              </p:nvSpPr>
              <p:spPr>
                <a:xfrm>
                  <a:off x="4464204" y="4906060"/>
                  <a:ext cx="50834" cy="289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834" h="28917" extrusionOk="0">
                      <a:moveTo>
                        <a:pt x="830" y="9411"/>
                      </a:moveTo>
                      <a:lnTo>
                        <a:pt x="34428" y="28461"/>
                      </a:lnTo>
                      <a:cubicBezTo>
                        <a:pt x="35624" y="29070"/>
                        <a:pt x="37040" y="29070"/>
                        <a:pt x="38235" y="28461"/>
                      </a:cubicBezTo>
                      <a:lnTo>
                        <a:pt x="49942" y="21698"/>
                      </a:lnTo>
                      <a:cubicBezTo>
                        <a:pt x="51084" y="21031"/>
                        <a:pt x="51179" y="20079"/>
                        <a:pt x="49942" y="19507"/>
                      </a:cubicBezTo>
                      <a:lnTo>
                        <a:pt x="16344" y="457"/>
                      </a:lnTo>
                      <a:cubicBezTo>
                        <a:pt x="15116" y="-152"/>
                        <a:pt x="13671" y="-152"/>
                        <a:pt x="12442" y="457"/>
                      </a:cubicBezTo>
                      <a:lnTo>
                        <a:pt x="830" y="7125"/>
                      </a:lnTo>
                      <a:cubicBezTo>
                        <a:pt x="-26" y="7792"/>
                        <a:pt x="-502" y="8839"/>
                        <a:pt x="830" y="9411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06" name="Google Shape;2206;p34"/>
                <p:cNvSpPr/>
                <p:nvPr/>
              </p:nvSpPr>
              <p:spPr>
                <a:xfrm>
                  <a:off x="4692687" y="5037982"/>
                  <a:ext cx="33968" cy="194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8" h="19459" extrusionOk="0">
                      <a:moveTo>
                        <a:pt x="870" y="9506"/>
                      </a:moveTo>
                      <a:lnTo>
                        <a:pt x="17526" y="19031"/>
                      </a:lnTo>
                      <a:cubicBezTo>
                        <a:pt x="18764" y="19603"/>
                        <a:pt x="20190" y="19603"/>
                        <a:pt x="21428" y="19031"/>
                      </a:cubicBezTo>
                      <a:lnTo>
                        <a:pt x="33040" y="12268"/>
                      </a:lnTo>
                      <a:cubicBezTo>
                        <a:pt x="34182" y="11602"/>
                        <a:pt x="34372" y="10554"/>
                        <a:pt x="33040" y="9982"/>
                      </a:cubicBezTo>
                      <a:lnTo>
                        <a:pt x="16384" y="457"/>
                      </a:lnTo>
                      <a:cubicBezTo>
                        <a:pt x="15155" y="-152"/>
                        <a:pt x="13710" y="-152"/>
                        <a:pt x="12481" y="457"/>
                      </a:cubicBezTo>
                      <a:lnTo>
                        <a:pt x="870" y="7220"/>
                      </a:lnTo>
                      <a:cubicBezTo>
                        <a:pt x="13" y="7982"/>
                        <a:pt x="-558" y="8934"/>
                        <a:pt x="870" y="9506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207" name="Google Shape;2207;p34"/>
              <p:cNvGrpSpPr/>
              <p:nvPr/>
            </p:nvGrpSpPr>
            <p:grpSpPr>
              <a:xfrm>
                <a:off x="4543079" y="4626313"/>
                <a:ext cx="286486" cy="386884"/>
                <a:chOff x="4543079" y="4626313"/>
                <a:chExt cx="286486" cy="386884"/>
              </a:xfrm>
            </p:grpSpPr>
            <p:grpSp>
              <p:nvGrpSpPr>
                <p:cNvPr id="2208" name="Google Shape;2208;p34"/>
                <p:cNvGrpSpPr/>
                <p:nvPr/>
              </p:nvGrpSpPr>
              <p:grpSpPr>
                <a:xfrm>
                  <a:off x="4543079" y="4626313"/>
                  <a:ext cx="286486" cy="386884"/>
                  <a:chOff x="4543079" y="4626313"/>
                  <a:chExt cx="286486" cy="386884"/>
                </a:xfrm>
              </p:grpSpPr>
              <p:sp>
                <p:nvSpPr>
                  <p:cNvPr id="2209" name="Google Shape;2209;p34"/>
                  <p:cNvSpPr/>
                  <p:nvPr/>
                </p:nvSpPr>
                <p:spPr>
                  <a:xfrm>
                    <a:off x="4543081" y="4626313"/>
                    <a:ext cx="286484" cy="386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6484" h="386884" extrusionOk="0">
                        <a:moveTo>
                          <a:pt x="277062" y="386884"/>
                        </a:moveTo>
                        <a:lnTo>
                          <a:pt x="277062" y="386884"/>
                        </a:lnTo>
                        <a:lnTo>
                          <a:pt x="0" y="226674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2880" y="152559"/>
                          <a:pt x="286511" y="158884"/>
                          <a:pt x="286485" y="165714"/>
                        </a:cubicBezTo>
                        <a:lnTo>
                          <a:pt x="286485" y="370310"/>
                        </a:lnTo>
                        <a:cubicBezTo>
                          <a:pt x="284867" y="380883"/>
                          <a:pt x="282963" y="383836"/>
                          <a:pt x="277062" y="386884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0" name="Google Shape;2210;p34"/>
                  <p:cNvSpPr/>
                  <p:nvPr/>
                </p:nvSpPr>
                <p:spPr>
                  <a:xfrm>
                    <a:off x="4543081" y="4626313"/>
                    <a:ext cx="284295" cy="1755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4295" h="175524" extrusionOk="0">
                        <a:moveTo>
                          <a:pt x="251650" y="175524"/>
                        </a:moveTo>
                        <a:lnTo>
                          <a:pt x="0" y="15885"/>
                        </a:lnTo>
                        <a:lnTo>
                          <a:pt x="0" y="8646"/>
                        </a:lnTo>
                        <a:lnTo>
                          <a:pt x="2094" y="3693"/>
                        </a:lnTo>
                        <a:lnTo>
                          <a:pt x="4378" y="2550"/>
                        </a:lnTo>
                        <a:cubicBezTo>
                          <a:pt x="10268" y="-850"/>
                          <a:pt x="17524" y="-850"/>
                          <a:pt x="23414" y="2550"/>
                        </a:cubicBezTo>
                        <a:lnTo>
                          <a:pt x="276967" y="149140"/>
                        </a:lnTo>
                        <a:cubicBezTo>
                          <a:pt x="280042" y="150940"/>
                          <a:pt x="282574" y="153540"/>
                          <a:pt x="284296" y="156665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1" name="Google Shape;2211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2" name="Google Shape;2212;p34"/>
                  <p:cNvSpPr/>
                  <p:nvPr/>
                </p:nvSpPr>
                <p:spPr>
                  <a:xfrm>
                    <a:off x="4543079" y="4629510"/>
                    <a:ext cx="277444" cy="3836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444" h="383687" extrusionOk="0">
                        <a:moveTo>
                          <a:pt x="6283" y="497"/>
                        </a:moveTo>
                        <a:lnTo>
                          <a:pt x="272781" y="154230"/>
                        </a:lnTo>
                        <a:cubicBezTo>
                          <a:pt x="275643" y="155926"/>
                          <a:pt x="277410" y="159002"/>
                          <a:pt x="277445" y="162326"/>
                        </a:cubicBezTo>
                        <a:lnTo>
                          <a:pt x="277445" y="383688"/>
                        </a:lnTo>
                        <a:lnTo>
                          <a:pt x="2" y="223477"/>
                        </a:lnTo>
                        <a:lnTo>
                          <a:pt x="2" y="4402"/>
                        </a:lnTo>
                        <a:cubicBezTo>
                          <a:pt x="-62" y="2040"/>
                          <a:pt x="1803" y="68"/>
                          <a:pt x="4167" y="1"/>
                        </a:cubicBezTo>
                        <a:cubicBezTo>
                          <a:pt x="4904" y="-17"/>
                          <a:pt x="5632" y="154"/>
                          <a:pt x="6283" y="497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3" name="Google Shape;2213;p34"/>
                  <p:cNvSpPr/>
                  <p:nvPr/>
                </p:nvSpPr>
                <p:spPr>
                  <a:xfrm>
                    <a:off x="4543081" y="4845081"/>
                    <a:ext cx="277062" cy="1680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7062" h="168020" extrusionOk="0">
                        <a:moveTo>
                          <a:pt x="277062" y="168021"/>
                        </a:moveTo>
                        <a:lnTo>
                          <a:pt x="277062" y="160210"/>
                        </a:lnTo>
                        <a:lnTo>
                          <a:pt x="0" y="0"/>
                        </a:lnTo>
                        <a:lnTo>
                          <a:pt x="0" y="7906"/>
                        </a:lnTo>
                        <a:lnTo>
                          <a:pt x="277062" y="168021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214" name="Google Shape;2214;p34"/>
                <p:cNvSpPr/>
                <p:nvPr/>
              </p:nvSpPr>
              <p:spPr>
                <a:xfrm>
                  <a:off x="4550219" y="4641437"/>
                  <a:ext cx="3426" cy="199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199929" extrusionOk="0">
                      <a:moveTo>
                        <a:pt x="0" y="199930"/>
                      </a:moveTo>
                      <a:lnTo>
                        <a:pt x="0" y="0"/>
                      </a:lnTo>
                      <a:lnTo>
                        <a:pt x="3426" y="2000"/>
                      </a:lnTo>
                      <a:lnTo>
                        <a:pt x="3426" y="198310"/>
                      </a:lnTo>
                      <a:lnTo>
                        <a:pt x="0" y="199930"/>
                      </a:lnTo>
                      <a:close/>
                    </a:path>
                  </a:pathLst>
                </a:custGeom>
                <a:solidFill>
                  <a:srgbClr val="1E3779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5" name="Google Shape;2215;p34"/>
                <p:cNvSpPr/>
                <p:nvPr/>
              </p:nvSpPr>
              <p:spPr>
                <a:xfrm>
                  <a:off x="4553645" y="4643437"/>
                  <a:ext cx="257645" cy="3448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645" h="344805" extrusionOk="0">
                      <a:moveTo>
                        <a:pt x="0" y="0"/>
                      </a:moveTo>
                      <a:lnTo>
                        <a:pt x="0" y="196310"/>
                      </a:lnTo>
                      <a:lnTo>
                        <a:pt x="257646" y="344805"/>
                      </a:lnTo>
                      <a:lnTo>
                        <a:pt x="257646" y="14887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16" name="Google Shape;2216;p34"/>
                <p:cNvSpPr/>
                <p:nvPr/>
              </p:nvSpPr>
              <p:spPr>
                <a:xfrm>
                  <a:off x="4550219" y="4839747"/>
                  <a:ext cx="261072" cy="15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072" h="152400" extrusionOk="0">
                      <a:moveTo>
                        <a:pt x="0" y="1619"/>
                      </a:moveTo>
                      <a:lnTo>
                        <a:pt x="261072" y="152400"/>
                      </a:lnTo>
                      <a:lnTo>
                        <a:pt x="261072" y="148495"/>
                      </a:lnTo>
                      <a:lnTo>
                        <a:pt x="3426" y="0"/>
                      </a:lnTo>
                      <a:lnTo>
                        <a:pt x="0" y="1619"/>
                      </a:lnTo>
                      <a:close/>
                    </a:path>
                  </a:pathLst>
                </a:custGeom>
                <a:solidFill>
                  <a:srgbClr val="031F60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2217" name="Google Shape;2217;p34"/>
            <p:cNvSpPr/>
            <p:nvPr/>
          </p:nvSpPr>
          <p:spPr>
            <a:xfrm>
              <a:off x="2723181" y="3858886"/>
              <a:ext cx="360479" cy="597446"/>
            </a:xfrm>
            <a:custGeom>
              <a:avLst/>
              <a:gdLst/>
              <a:ahLst/>
              <a:cxnLst/>
              <a:rect l="l" t="t" r="r" b="b"/>
              <a:pathLst>
                <a:path w="360479" h="597446" extrusionOk="0">
                  <a:moveTo>
                    <a:pt x="124331" y="5750"/>
                  </a:moveTo>
                  <a:cubicBezTo>
                    <a:pt x="117764" y="22133"/>
                    <a:pt x="134515" y="42326"/>
                    <a:pt x="179153" y="56327"/>
                  </a:cubicBezTo>
                  <a:cubicBezTo>
                    <a:pt x="223792" y="70329"/>
                    <a:pt x="227884" y="52327"/>
                    <a:pt x="227884" y="52327"/>
                  </a:cubicBezTo>
                  <a:cubicBezTo>
                    <a:pt x="257639" y="65662"/>
                    <a:pt x="286647" y="80607"/>
                    <a:pt x="314781" y="97094"/>
                  </a:cubicBezTo>
                  <a:cubicBezTo>
                    <a:pt x="341526" y="116144"/>
                    <a:pt x="353424" y="170151"/>
                    <a:pt x="357040" y="261782"/>
                  </a:cubicBezTo>
                  <a:cubicBezTo>
                    <a:pt x="361228" y="367890"/>
                    <a:pt x="361609" y="525243"/>
                    <a:pt x="358087" y="552389"/>
                  </a:cubicBezTo>
                  <a:cubicBezTo>
                    <a:pt x="358087" y="552389"/>
                    <a:pt x="307929" y="602300"/>
                    <a:pt x="243874" y="597062"/>
                  </a:cubicBezTo>
                  <a:cubicBezTo>
                    <a:pt x="179820" y="591823"/>
                    <a:pt x="71793" y="534863"/>
                    <a:pt x="45619" y="491144"/>
                  </a:cubicBezTo>
                  <a:cubicBezTo>
                    <a:pt x="46285" y="398180"/>
                    <a:pt x="57231" y="383035"/>
                    <a:pt x="42193" y="329219"/>
                  </a:cubicBezTo>
                  <a:cubicBezTo>
                    <a:pt x="7738" y="206632"/>
                    <a:pt x="-10441" y="156340"/>
                    <a:pt x="6311" y="74901"/>
                  </a:cubicBezTo>
                  <a:cubicBezTo>
                    <a:pt x="20111" y="7750"/>
                    <a:pt x="39432" y="-632"/>
                    <a:pt x="65987" y="35"/>
                  </a:cubicBezTo>
                  <a:cubicBezTo>
                    <a:pt x="85522" y="901"/>
                    <a:pt x="104997" y="2816"/>
                    <a:pt x="124331" y="575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8" name="Google Shape;2218;p34"/>
            <p:cNvSpPr/>
            <p:nvPr/>
          </p:nvSpPr>
          <p:spPr>
            <a:xfrm>
              <a:off x="2983060" y="3959444"/>
              <a:ext cx="457273" cy="356362"/>
            </a:xfrm>
            <a:custGeom>
              <a:avLst/>
              <a:gdLst/>
              <a:ahLst/>
              <a:cxnLst/>
              <a:rect l="l" t="t" r="r" b="b"/>
              <a:pathLst>
                <a:path w="457273" h="356362" extrusionOk="0">
                  <a:moveTo>
                    <a:pt x="202618" y="274952"/>
                  </a:moveTo>
                  <a:cubicBezTo>
                    <a:pt x="150080" y="288192"/>
                    <a:pt x="137707" y="255045"/>
                    <a:pt x="130759" y="227327"/>
                  </a:cubicBezTo>
                  <a:cubicBezTo>
                    <a:pt x="114388" y="160938"/>
                    <a:pt x="104870" y="100931"/>
                    <a:pt x="92497" y="62831"/>
                  </a:cubicBezTo>
                  <a:cubicBezTo>
                    <a:pt x="77840" y="18254"/>
                    <a:pt x="62421" y="11110"/>
                    <a:pt x="40721" y="2442"/>
                  </a:cubicBezTo>
                  <a:cubicBezTo>
                    <a:pt x="15308" y="-7750"/>
                    <a:pt x="-6868" y="13777"/>
                    <a:pt x="1983" y="70450"/>
                  </a:cubicBezTo>
                  <a:cubicBezTo>
                    <a:pt x="11977" y="137602"/>
                    <a:pt x="25112" y="184750"/>
                    <a:pt x="50143" y="264094"/>
                  </a:cubicBezTo>
                  <a:cubicBezTo>
                    <a:pt x="56711" y="284858"/>
                    <a:pt x="71368" y="321720"/>
                    <a:pt x="93354" y="339532"/>
                  </a:cubicBezTo>
                  <a:cubicBezTo>
                    <a:pt x="120575" y="361439"/>
                    <a:pt x="161406" y="360487"/>
                    <a:pt x="223367" y="345152"/>
                  </a:cubicBezTo>
                  <a:cubicBezTo>
                    <a:pt x="249731" y="338579"/>
                    <a:pt x="278665" y="322768"/>
                    <a:pt x="328062" y="299432"/>
                  </a:cubicBezTo>
                  <a:cubicBezTo>
                    <a:pt x="341482" y="293240"/>
                    <a:pt x="351952" y="289049"/>
                    <a:pt x="377650" y="277048"/>
                  </a:cubicBezTo>
                  <a:cubicBezTo>
                    <a:pt x="403454" y="265427"/>
                    <a:pt x="426079" y="247749"/>
                    <a:pt x="443608" y="225517"/>
                  </a:cubicBezTo>
                  <a:cubicBezTo>
                    <a:pt x="457123" y="205991"/>
                    <a:pt x="458931" y="196942"/>
                    <a:pt x="456171" y="192371"/>
                  </a:cubicBezTo>
                  <a:cubicBezTo>
                    <a:pt x="453411" y="187799"/>
                    <a:pt x="446654" y="187989"/>
                    <a:pt x="439420" y="196181"/>
                  </a:cubicBezTo>
                  <a:cubicBezTo>
                    <a:pt x="428946" y="210097"/>
                    <a:pt x="416049" y="222003"/>
                    <a:pt x="401349" y="231328"/>
                  </a:cubicBezTo>
                  <a:cubicBezTo>
                    <a:pt x="401349" y="231328"/>
                    <a:pt x="417910" y="214088"/>
                    <a:pt x="426952" y="202753"/>
                  </a:cubicBezTo>
                  <a:cubicBezTo>
                    <a:pt x="435249" y="193018"/>
                    <a:pt x="442167" y="182179"/>
                    <a:pt x="447510" y="170558"/>
                  </a:cubicBezTo>
                  <a:cubicBezTo>
                    <a:pt x="452269" y="159224"/>
                    <a:pt x="442466" y="143698"/>
                    <a:pt x="435042" y="151508"/>
                  </a:cubicBezTo>
                  <a:cubicBezTo>
                    <a:pt x="427618" y="159319"/>
                    <a:pt x="424001" y="167987"/>
                    <a:pt x="410391" y="184274"/>
                  </a:cubicBezTo>
                  <a:cubicBezTo>
                    <a:pt x="403232" y="192971"/>
                    <a:pt x="395051" y="200781"/>
                    <a:pt x="386025" y="207515"/>
                  </a:cubicBezTo>
                  <a:cubicBezTo>
                    <a:pt x="394480" y="196114"/>
                    <a:pt x="401992" y="184036"/>
                    <a:pt x="408487" y="171416"/>
                  </a:cubicBezTo>
                  <a:cubicBezTo>
                    <a:pt x="414319" y="161509"/>
                    <a:pt x="417162" y="150137"/>
                    <a:pt x="416673" y="138649"/>
                  </a:cubicBezTo>
                  <a:cubicBezTo>
                    <a:pt x="416673" y="132744"/>
                    <a:pt x="407916" y="125696"/>
                    <a:pt x="400016" y="136935"/>
                  </a:cubicBezTo>
                  <a:cubicBezTo>
                    <a:pt x="392117" y="148174"/>
                    <a:pt x="388310" y="162938"/>
                    <a:pt x="371463" y="180179"/>
                  </a:cubicBezTo>
                  <a:cubicBezTo>
                    <a:pt x="359471" y="192656"/>
                    <a:pt x="349287" y="199800"/>
                    <a:pt x="348906" y="196371"/>
                  </a:cubicBezTo>
                  <a:cubicBezTo>
                    <a:pt x="348525" y="192942"/>
                    <a:pt x="356235" y="185989"/>
                    <a:pt x="360518" y="171511"/>
                  </a:cubicBezTo>
                  <a:cubicBezTo>
                    <a:pt x="364801" y="157033"/>
                    <a:pt x="360518" y="141602"/>
                    <a:pt x="352428" y="139888"/>
                  </a:cubicBezTo>
                  <a:cubicBezTo>
                    <a:pt x="344338" y="138173"/>
                    <a:pt x="345956" y="138649"/>
                    <a:pt x="339579" y="152270"/>
                  </a:cubicBezTo>
                  <a:cubicBezTo>
                    <a:pt x="333202" y="165891"/>
                    <a:pt x="323779" y="176178"/>
                    <a:pt x="315879" y="196181"/>
                  </a:cubicBezTo>
                  <a:cubicBezTo>
                    <a:pt x="311874" y="210192"/>
                    <a:pt x="304450" y="222993"/>
                    <a:pt x="294274" y="233423"/>
                  </a:cubicBezTo>
                  <a:cubicBezTo>
                    <a:pt x="281330" y="247139"/>
                    <a:pt x="252681" y="262856"/>
                    <a:pt x="202618" y="274952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9" name="Google Shape;2219;p34"/>
            <p:cNvSpPr/>
            <p:nvPr/>
          </p:nvSpPr>
          <p:spPr>
            <a:xfrm>
              <a:off x="2966834" y="3952080"/>
              <a:ext cx="139371" cy="203905"/>
            </a:xfrm>
            <a:custGeom>
              <a:avLst/>
              <a:gdLst/>
              <a:ahLst/>
              <a:cxnLst/>
              <a:rect l="l" t="t" r="r" b="b"/>
              <a:pathLst>
                <a:path w="139371" h="203905" extrusionOk="0">
                  <a:moveTo>
                    <a:pt x="37531" y="948"/>
                  </a:moveTo>
                  <a:cubicBezTo>
                    <a:pt x="72652" y="-4291"/>
                    <a:pt x="97493" y="11521"/>
                    <a:pt x="113007" y="64861"/>
                  </a:cubicBezTo>
                  <a:cubicBezTo>
                    <a:pt x="128521" y="118201"/>
                    <a:pt x="139371" y="161921"/>
                    <a:pt x="139371" y="161921"/>
                  </a:cubicBezTo>
                  <a:cubicBezTo>
                    <a:pt x="125444" y="182018"/>
                    <a:pt x="104367" y="196020"/>
                    <a:pt x="80456" y="201068"/>
                  </a:cubicBezTo>
                  <a:cubicBezTo>
                    <a:pt x="38483" y="211165"/>
                    <a:pt x="23350" y="191067"/>
                    <a:pt x="23350" y="191067"/>
                  </a:cubicBezTo>
                  <a:cubicBezTo>
                    <a:pt x="23350" y="191067"/>
                    <a:pt x="11643" y="135251"/>
                    <a:pt x="4314" y="97246"/>
                  </a:cubicBezTo>
                  <a:cubicBezTo>
                    <a:pt x="-3015" y="59241"/>
                    <a:pt x="-5965" y="7330"/>
                    <a:pt x="37531" y="94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0" name="Google Shape;2220;p34"/>
            <p:cNvSpPr/>
            <p:nvPr/>
          </p:nvSpPr>
          <p:spPr>
            <a:xfrm>
              <a:off x="2806828" y="3576743"/>
              <a:ext cx="227254" cy="250802"/>
            </a:xfrm>
            <a:custGeom>
              <a:avLst/>
              <a:gdLst/>
              <a:ahLst/>
              <a:cxnLst/>
              <a:rect l="l" t="t" r="r" b="b"/>
              <a:pathLst>
                <a:path w="227254" h="250802" extrusionOk="0">
                  <a:moveTo>
                    <a:pt x="214479" y="103393"/>
                  </a:moveTo>
                  <a:cubicBezTo>
                    <a:pt x="214479" y="103393"/>
                    <a:pt x="269967" y="18907"/>
                    <a:pt x="149663" y="1762"/>
                  </a:cubicBezTo>
                  <a:cubicBezTo>
                    <a:pt x="62861" y="-10716"/>
                    <a:pt x="6896" y="45100"/>
                    <a:pt x="710" y="105679"/>
                  </a:cubicBezTo>
                  <a:cubicBezTo>
                    <a:pt x="-5477" y="163496"/>
                    <a:pt x="30119" y="223599"/>
                    <a:pt x="55817" y="247411"/>
                  </a:cubicBezTo>
                  <a:cubicBezTo>
                    <a:pt x="68381" y="251888"/>
                    <a:pt x="95316" y="254460"/>
                    <a:pt x="130817" y="238363"/>
                  </a:cubicBezTo>
                  <a:cubicBezTo>
                    <a:pt x="132258" y="222532"/>
                    <a:pt x="132799" y="206635"/>
                    <a:pt x="132435" y="190738"/>
                  </a:cubicBezTo>
                  <a:cubicBezTo>
                    <a:pt x="132435" y="190738"/>
                    <a:pt x="90748" y="101869"/>
                    <a:pt x="214479" y="1033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34"/>
            <p:cNvSpPr/>
            <p:nvPr/>
          </p:nvSpPr>
          <p:spPr>
            <a:xfrm>
              <a:off x="3061186" y="4495381"/>
              <a:ext cx="201300" cy="278129"/>
            </a:xfrm>
            <a:custGeom>
              <a:avLst/>
              <a:gdLst/>
              <a:ahLst/>
              <a:cxnLst/>
              <a:rect l="l" t="t" r="r" b="b"/>
              <a:pathLst>
                <a:path w="201300" h="278129" extrusionOk="0">
                  <a:moveTo>
                    <a:pt x="201301" y="253746"/>
                  </a:moveTo>
                  <a:lnTo>
                    <a:pt x="201301" y="0"/>
                  </a:lnTo>
                  <a:lnTo>
                    <a:pt x="0" y="117634"/>
                  </a:lnTo>
                  <a:lnTo>
                    <a:pt x="77570" y="278130"/>
                  </a:lnTo>
                  <a:lnTo>
                    <a:pt x="201301" y="253746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2" name="Google Shape;2222;p34"/>
            <p:cNvSpPr/>
            <p:nvPr/>
          </p:nvSpPr>
          <p:spPr>
            <a:xfrm>
              <a:off x="3130570" y="4465187"/>
              <a:ext cx="131916" cy="77057"/>
            </a:xfrm>
            <a:custGeom>
              <a:avLst/>
              <a:gdLst/>
              <a:ahLst/>
              <a:cxnLst/>
              <a:rect l="l" t="t" r="r" b="b"/>
              <a:pathLst>
                <a:path w="131916" h="77057" extrusionOk="0">
                  <a:moveTo>
                    <a:pt x="0" y="44863"/>
                  </a:moveTo>
                  <a:lnTo>
                    <a:pt x="77284" y="0"/>
                  </a:lnTo>
                  <a:lnTo>
                    <a:pt x="131916" y="31528"/>
                  </a:lnTo>
                  <a:lnTo>
                    <a:pt x="51777" y="77057"/>
                  </a:lnTo>
                  <a:lnTo>
                    <a:pt x="0" y="44863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3" name="Google Shape;2223;p34"/>
          <p:cNvSpPr txBox="1">
            <a:spLocks noGrp="1"/>
          </p:cNvSpPr>
          <p:nvPr>
            <p:ph type="ctrTitle" idx="4294967295"/>
          </p:nvPr>
        </p:nvSpPr>
        <p:spPr>
          <a:xfrm>
            <a:off x="685800" y="1202438"/>
            <a:ext cx="4343700" cy="832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err="1"/>
              <a:t>Obrigado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2224" name="Google Shape;2224;p34"/>
          <p:cNvSpPr txBox="1">
            <a:spLocks noGrp="1"/>
          </p:cNvSpPr>
          <p:nvPr>
            <p:ph type="subTitle" idx="4294967295"/>
          </p:nvPr>
        </p:nvSpPr>
        <p:spPr>
          <a:xfrm>
            <a:off x="685800" y="2021059"/>
            <a:ext cx="4343700" cy="192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</a:rPr>
              <a:t>Profissões</a:t>
            </a:r>
            <a:r>
              <a:rPr lang="en" sz="1600" b="1" dirty="0">
                <a:solidFill>
                  <a:schemeClr val="accent1"/>
                </a:solidFill>
                <a:latin typeface="Barlow"/>
                <a:ea typeface="Barlow"/>
                <a:cs typeface="Barlow"/>
              </a:rPr>
              <a:t> </a:t>
            </a:r>
            <a:r>
              <a:rPr lang="en" sz="1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</a:rPr>
              <a:t>em</a:t>
            </a:r>
            <a:r>
              <a:rPr lang="en" sz="1600" b="1" dirty="0">
                <a:solidFill>
                  <a:schemeClr val="accent1"/>
                </a:solidFill>
                <a:latin typeface="Barlow"/>
                <a:ea typeface="Barlow"/>
                <a:cs typeface="Barlow"/>
              </a:rPr>
              <a:t> Sistemas da </a:t>
            </a:r>
            <a:r>
              <a:rPr lang="en" sz="1600" b="1" dirty="0" err="1">
                <a:solidFill>
                  <a:schemeClr val="accent1"/>
                </a:solidFill>
                <a:latin typeface="Barlow"/>
                <a:ea typeface="Barlow"/>
                <a:cs typeface="Barlow"/>
              </a:rPr>
              <a:t>informação</a:t>
            </a:r>
            <a:r>
              <a:rPr lang="en" sz="1600" b="1" dirty="0">
                <a:solidFill>
                  <a:schemeClr val="accent1"/>
                </a:solidFill>
                <a:latin typeface="Barlow"/>
                <a:ea typeface="Barlow"/>
                <a:cs typeface="Barlow"/>
              </a:rPr>
              <a:t>.</a:t>
            </a:r>
          </a:p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" sz="1400" dirty="0"/>
              <a:t>Feito </a:t>
            </a:r>
            <a:r>
              <a:rPr lang="en" sz="1400" dirty="0" err="1"/>
              <a:t>por</a:t>
            </a:r>
            <a:r>
              <a:rPr lang="en" sz="1400" dirty="0"/>
              <a:t>: </a:t>
            </a:r>
            <a:endParaRPr sz="1400" dirty="0"/>
          </a:p>
          <a:p>
            <a:r>
              <a:rPr lang="en" sz="1400" dirty="0"/>
              <a:t>Bernardo Hipólito (12111BSI219)</a:t>
            </a:r>
            <a:endParaRPr sz="1400" dirty="0"/>
          </a:p>
          <a:p>
            <a:pPr>
              <a:spcBef>
                <a:spcPts val="0"/>
              </a:spcBef>
            </a:pPr>
            <a:r>
              <a:rPr lang="en" sz="1400" dirty="0"/>
              <a:t>Julio Cesar (12021BSI258).</a:t>
            </a:r>
            <a:endParaRPr sz="1400" dirty="0"/>
          </a:p>
        </p:txBody>
      </p:sp>
    </p:spTree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36"/>
          <p:cNvSpPr txBox="1">
            <a:spLocks noGrp="1"/>
          </p:cNvSpPr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Referencias:</a:t>
            </a:r>
            <a:endParaRPr sz="4000" dirty="0"/>
          </a:p>
        </p:txBody>
      </p:sp>
      <p:sp>
        <p:nvSpPr>
          <p:cNvPr id="2237" name="Google Shape;2237;p36"/>
          <p:cNvSpPr txBox="1">
            <a:spLocks noGrp="1"/>
          </p:cNvSpPr>
          <p:nvPr>
            <p:ph type="body" idx="1"/>
          </p:nvPr>
        </p:nvSpPr>
        <p:spPr>
          <a:xfrm>
            <a:off x="457200" y="1165458"/>
            <a:ext cx="8476833" cy="383781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sz="1400" i="1" dirty="0"/>
              <a:t>Analise </a:t>
            </a:r>
            <a:r>
              <a:rPr lang="en" sz="1400" i="1" dirty="0" err="1"/>
              <a:t>sobre</a:t>
            </a:r>
            <a:r>
              <a:rPr lang="en" sz="1400" i="1" dirty="0"/>
              <a:t> a </a:t>
            </a:r>
            <a:r>
              <a:rPr lang="en" sz="1400" i="1" dirty="0" err="1"/>
              <a:t>regulamentção</a:t>
            </a:r>
            <a:r>
              <a:rPr lang="en" sz="1400" i="1" dirty="0"/>
              <a:t> do </a:t>
            </a:r>
            <a:r>
              <a:rPr lang="en" sz="1400" i="1" dirty="0" err="1"/>
              <a:t>prossional</a:t>
            </a:r>
            <a:r>
              <a:rPr lang="en" sz="1400" i="1" dirty="0"/>
              <a:t> do </a:t>
            </a:r>
            <a:r>
              <a:rPr lang="en" sz="1400" i="1" dirty="0" err="1"/>
              <a:t>setor</a:t>
            </a:r>
            <a:r>
              <a:rPr lang="en" sz="1400" i="1" dirty="0"/>
              <a:t> de </a:t>
            </a:r>
            <a:r>
              <a:rPr lang="en" sz="1400" i="1" dirty="0" err="1"/>
              <a:t>tecnologia</a:t>
            </a:r>
            <a:r>
              <a:rPr lang="en" sz="1400" i="1" dirty="0"/>
              <a:t> da </a:t>
            </a:r>
            <a:r>
              <a:rPr lang="en" sz="1400" i="1" dirty="0" err="1"/>
              <a:t>informação</a:t>
            </a:r>
            <a:r>
              <a:rPr lang="en" sz="1400" i="1" dirty="0"/>
              <a:t> e </a:t>
            </a:r>
            <a:r>
              <a:rPr lang="en" sz="1400" i="1" dirty="0" err="1"/>
              <a:t>comunicação</a:t>
            </a:r>
            <a:r>
              <a:rPr lang="en" sz="1400" i="1" dirty="0"/>
              <a:t> no </a:t>
            </a:r>
            <a:r>
              <a:rPr lang="en" sz="1400" i="1" dirty="0" err="1"/>
              <a:t>Brasil</a:t>
            </a:r>
            <a:r>
              <a:rPr lang="en" sz="1400" i="1" dirty="0"/>
              <a:t>:</a:t>
            </a:r>
            <a:r>
              <a:rPr lang="pt-BR" sz="1400" i="1" u="sng" dirty="0">
                <a:solidFill>
                  <a:srgbClr val="0070C0"/>
                </a:solidFill>
                <a:hlinkClick r:id="rId3"/>
              </a:rPr>
              <a:t>https://periodicos.sbu.unicamp.br/ojs/index.php/histedbr/article/view/8657662/26843</a:t>
            </a:r>
            <a:endParaRPr lang="en" sz="1400" i="1" dirty="0"/>
          </a:p>
          <a:p>
            <a:pPr>
              <a:lnSpc>
                <a:spcPct val="100000"/>
              </a:lnSpc>
            </a:pPr>
            <a:endParaRPr lang="en" sz="1400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sz="1400" i="1" dirty="0" err="1"/>
              <a:t>Artigo</a:t>
            </a:r>
            <a:r>
              <a:rPr lang="en" sz="1400" i="1" dirty="0"/>
              <a:t>: Falta de </a:t>
            </a:r>
            <a:r>
              <a:rPr lang="en" sz="1400" i="1" dirty="0" err="1"/>
              <a:t>profissional</a:t>
            </a:r>
            <a:r>
              <a:rPr lang="en" sz="1400" i="1" dirty="0"/>
              <a:t> de TI no mercado </a:t>
            </a:r>
            <a:r>
              <a:rPr lang="en" sz="1400" i="1" dirty="0" err="1"/>
              <a:t>brasileiro</a:t>
            </a:r>
            <a:r>
              <a:rPr lang="en" sz="1400" i="1" dirty="0"/>
              <a:t> um </a:t>
            </a:r>
            <a:r>
              <a:rPr lang="en" sz="1400" i="1" dirty="0" err="1"/>
              <a:t>problema</a:t>
            </a:r>
            <a:r>
              <a:rPr lang="en" sz="1400" i="1" dirty="0"/>
              <a:t> que </a:t>
            </a:r>
            <a:r>
              <a:rPr lang="en" sz="1400" i="1" dirty="0" err="1"/>
              <a:t>demanda</a:t>
            </a:r>
            <a:r>
              <a:rPr lang="en" sz="1400" i="1" dirty="0"/>
              <a:t> </a:t>
            </a:r>
            <a:r>
              <a:rPr lang="en" sz="1400" i="1" dirty="0" err="1"/>
              <a:t>atenção</a:t>
            </a:r>
            <a:r>
              <a:rPr lang="en" sz="1400" i="1" dirty="0"/>
              <a:t> </a:t>
            </a:r>
            <a:r>
              <a:rPr lang="en" sz="1400" i="1" dirty="0" err="1"/>
              <a:t>urgente</a:t>
            </a:r>
            <a:r>
              <a:rPr lang="en" sz="1400" i="1" dirty="0"/>
              <a:t>:</a:t>
            </a:r>
            <a:r>
              <a:rPr lang="pt-BR" sz="1400" i="1" u="sng" dirty="0">
                <a:solidFill>
                  <a:srgbClr val="0070C0"/>
                </a:solidFill>
              </a:rPr>
              <a:t>https://tiinside.com.br/11/03/2022/falta-de-profissionais-de-ti-no-mercado-brasileiro-umproblema-que-demanda-atencao-urgente/</a:t>
            </a:r>
            <a:endParaRPr sz="1400" i="1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400" i="1" dirty="0">
                <a:solidFill>
                  <a:schemeClr val="bg2"/>
                </a:solidFill>
              </a:rPr>
              <a:t>PSL 607/2007 : </a:t>
            </a:r>
            <a:r>
              <a:rPr lang="pt-BR" sz="1400" i="1" dirty="0">
                <a:hlinkClick r:id="rId4"/>
              </a:rPr>
              <a:t>https://legis.senado.leg.br/sdleggetter/documento?dm=644214&amp;ts=1630421551701&amp;disposition=inline</a:t>
            </a:r>
            <a:endParaRPr lang="pt-BR" sz="1400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400" i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400" i="1" dirty="0"/>
              <a:t>PSL 317/2017: </a:t>
            </a:r>
            <a:r>
              <a:rPr lang="pt-BR" sz="1400" i="1" u="sng" dirty="0">
                <a:solidFill>
                  <a:srgbClr val="0070C0"/>
                </a:solidFill>
                <a:hlinkClick r:id="rId5"/>
              </a:rPr>
              <a:t>https://legis.senado.leg.br/sdleggetter/documento?dm=7164555&amp;ts=1657137168185&amp;disposition=inline</a:t>
            </a:r>
            <a:endParaRPr lang="pt-BR" sz="1400" i="1" dirty="0"/>
          </a:p>
          <a:p>
            <a:pPr>
              <a:lnSpc>
                <a:spcPct val="100000"/>
              </a:lnSpc>
            </a:pPr>
            <a:r>
              <a:rPr lang="pt-BR" sz="1400" i="1" dirty="0"/>
              <a:t>Site da SINDPD:  </a:t>
            </a:r>
            <a:r>
              <a:rPr lang="pt-BR" sz="1400" i="1" u="sng" dirty="0">
                <a:solidFill>
                  <a:srgbClr val="0070C0"/>
                </a:solidFill>
                <a:hlinkClick r:id="rId6"/>
              </a:rPr>
              <a:t>https://sindpd.org.br/sindpd/site/interna.jsp?m=1&amp;s=1#:~:text=Neto%20tamb%C3%A9m%20preside%20</a:t>
            </a:r>
            <a:r>
              <a:rPr lang="pt-BR" sz="1400" i="1" u="sng" dirty="0">
                <a:solidFill>
                  <a:srgbClr val="0070C0"/>
                </a:solidFill>
              </a:rPr>
              <a:t> a%20CSB,Previd%C3%AAncia%20Social%20e%20a%20flexibiliza%C3%A7%C3%A3o</a:t>
            </a:r>
            <a:endParaRPr lang="pt-BR" sz="1400" i="1" dirty="0"/>
          </a:p>
          <a:p>
            <a:pPr>
              <a:lnSpc>
                <a:spcPct val="100000"/>
              </a:lnSpc>
            </a:pPr>
            <a:endParaRPr lang="pt-BR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pt-BR" sz="1400" dirty="0"/>
          </a:p>
          <a:p>
            <a:pPr marL="0" indent="0">
              <a:lnSpc>
                <a:spcPct val="100000"/>
              </a:lnSpc>
              <a:buNone/>
            </a:pPr>
            <a:endParaRPr lang="en" sz="1400" dirty="0"/>
          </a:p>
          <a:p>
            <a:pPr marL="0" indent="0">
              <a:lnSpc>
                <a:spcPct val="100000"/>
              </a:lnSpc>
              <a:buNone/>
            </a:pPr>
            <a:endParaRPr lang="pt-BR" sz="1400"/>
          </a:p>
        </p:txBody>
      </p:sp>
      <p:sp>
        <p:nvSpPr>
          <p:cNvPr id="2239" name="Google Shape;2239;p3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23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15"/>
          <p:cNvSpPr txBox="1">
            <a:spLocks noGrp="1"/>
          </p:cNvSpPr>
          <p:nvPr>
            <p:ph type="ctrTitle"/>
          </p:nvPr>
        </p:nvSpPr>
        <p:spPr>
          <a:xfrm>
            <a:off x="924105" y="1189950"/>
            <a:ext cx="4838445" cy="2000875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sz="4000" dirty="0" err="1"/>
              <a:t>Legislação</a:t>
            </a:r>
            <a:r>
              <a:rPr lang="en" sz="4000" dirty="0"/>
              <a:t> e </a:t>
            </a:r>
            <a:r>
              <a:rPr lang="en" sz="4000" dirty="0" err="1"/>
              <a:t>Regulamentação</a:t>
            </a:r>
            <a:r>
              <a:rPr lang="en" sz="4000" dirty="0"/>
              <a:t> de TI.</a:t>
            </a:r>
          </a:p>
        </p:txBody>
      </p:sp>
      <p:sp>
        <p:nvSpPr>
          <p:cNvPr id="406" name="Google Shape;406;p15"/>
          <p:cNvSpPr txBox="1">
            <a:spLocks noGrp="1"/>
          </p:cNvSpPr>
          <p:nvPr>
            <p:ph type="subTitle" idx="1"/>
          </p:nvPr>
        </p:nvSpPr>
        <p:spPr>
          <a:xfrm>
            <a:off x="1010369" y="3158330"/>
            <a:ext cx="4676700" cy="383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err="1"/>
              <a:t>Atualmente</a:t>
            </a:r>
            <a:r>
              <a:rPr lang="en" sz="1600" dirty="0"/>
              <a:t>.</a:t>
            </a:r>
            <a:endParaRPr sz="1600" dirty="0"/>
          </a:p>
        </p:txBody>
      </p:sp>
      <p:sp>
        <p:nvSpPr>
          <p:cNvPr id="407" name="Google Shape;407;p15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sz="3600" b="1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08" name="Google Shape;408;p15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09" name="Google Shape;409;p15"/>
            <p:cNvSpPr/>
            <p:nvPr/>
          </p:nvSpPr>
          <p:spPr>
            <a:xfrm>
              <a:off x="2270525" y="2788917"/>
              <a:ext cx="1367464" cy="791146"/>
            </a:xfrm>
            <a:custGeom>
              <a:avLst/>
              <a:gdLst/>
              <a:ahLst/>
              <a:cxnLst/>
              <a:rect l="l" t="t" r="r" b="b"/>
              <a:pathLst>
                <a:path w="1367464" h="791146" extrusionOk="0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9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2565006" y="2921600"/>
              <a:ext cx="762723" cy="441198"/>
            </a:xfrm>
            <a:custGeom>
              <a:avLst/>
              <a:gdLst/>
              <a:ahLst/>
              <a:cxnLst/>
              <a:rect l="l" t="t" r="r" b="b"/>
              <a:pathLst>
                <a:path w="762723" h="441198" extrusionOk="0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2834012" y="3000943"/>
              <a:ext cx="217486" cy="125920"/>
            </a:xfrm>
            <a:custGeom>
              <a:avLst/>
              <a:gdLst/>
              <a:ahLst/>
              <a:cxnLst/>
              <a:rect l="l" t="t" r="r" b="b"/>
              <a:pathLst>
                <a:path w="217486" h="125920" extrusionOk="0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2841806" y="2229228"/>
              <a:ext cx="209121" cy="823531"/>
            </a:xfrm>
            <a:custGeom>
              <a:avLst/>
              <a:gdLst/>
              <a:ahLst/>
              <a:cxnLst/>
              <a:rect l="l" t="t" r="r" b="b"/>
              <a:pathLst>
                <a:path w="209121" h="823531" extrusionOk="0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2831826" y="2112223"/>
              <a:ext cx="249895" cy="580777"/>
            </a:xfrm>
            <a:custGeom>
              <a:avLst/>
              <a:gdLst/>
              <a:ahLst/>
              <a:cxnLst/>
              <a:rect l="l" t="t" r="r" b="b"/>
              <a:pathLst>
                <a:path w="249895" h="580777" extrusionOk="0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2373659" y="1582290"/>
              <a:ext cx="397711" cy="625506"/>
            </a:xfrm>
            <a:custGeom>
              <a:avLst/>
              <a:gdLst/>
              <a:ahLst/>
              <a:cxnLst/>
              <a:rect l="l" t="t" r="r" b="b"/>
              <a:pathLst>
                <a:path w="397711" h="625506" extrusionOk="0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3144177" y="1582290"/>
              <a:ext cx="397710" cy="625506"/>
            </a:xfrm>
            <a:custGeom>
              <a:avLst/>
              <a:gdLst/>
              <a:ahLst/>
              <a:cxnLst/>
              <a:rect l="l" t="t" r="r" b="b"/>
              <a:pathLst>
                <a:path w="397710" h="625506" extrusionOk="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2815951" y="2102641"/>
              <a:ext cx="276610" cy="160020"/>
            </a:xfrm>
            <a:custGeom>
              <a:avLst/>
              <a:gdLst/>
              <a:ahLst/>
              <a:cxnLst/>
              <a:rect l="l" t="t" r="r" b="b"/>
              <a:pathLst>
                <a:path w="276610" h="160020" extrusionOk="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2744565" y="2030632"/>
              <a:ext cx="418908" cy="74675"/>
            </a:xfrm>
            <a:custGeom>
              <a:avLst/>
              <a:gdLst/>
              <a:ahLst/>
              <a:cxnLst/>
              <a:rect l="l" t="t" r="r" b="b"/>
              <a:pathLst>
                <a:path w="418908" h="74675" extrusionOk="0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5"/>
            <p:cNvSpPr/>
            <p:nvPr/>
          </p:nvSpPr>
          <p:spPr>
            <a:xfrm>
              <a:off x="2744565" y="1981197"/>
              <a:ext cx="419383" cy="242697"/>
            </a:xfrm>
            <a:custGeom>
              <a:avLst/>
              <a:gdLst/>
              <a:ahLst/>
              <a:cxnLst/>
              <a:rect l="l" t="t" r="r" b="b"/>
              <a:pathLst>
                <a:path w="419383" h="242697" extrusionOk="0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5"/>
            <p:cNvSpPr/>
            <p:nvPr/>
          </p:nvSpPr>
          <p:spPr>
            <a:xfrm>
              <a:off x="2697703" y="1845275"/>
              <a:ext cx="511777" cy="296036"/>
            </a:xfrm>
            <a:custGeom>
              <a:avLst/>
              <a:gdLst/>
              <a:ahLst/>
              <a:cxnLst/>
              <a:rect l="l" t="t" r="r" b="b"/>
              <a:pathLst>
                <a:path w="511777" h="296036" extrusionOk="0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5"/>
            <p:cNvSpPr/>
            <p:nvPr/>
          </p:nvSpPr>
          <p:spPr>
            <a:xfrm>
              <a:off x="2681484" y="530635"/>
              <a:ext cx="548516" cy="1538895"/>
            </a:xfrm>
            <a:custGeom>
              <a:avLst/>
              <a:gdLst/>
              <a:ahLst/>
              <a:cxnLst/>
              <a:rect l="l" t="t" r="r" b="b"/>
              <a:pathLst>
                <a:path w="548516" h="1538895" extrusionOk="0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5"/>
            <p:cNvSpPr/>
            <p:nvPr/>
          </p:nvSpPr>
          <p:spPr>
            <a:xfrm>
              <a:off x="2858251" y="1222531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15"/>
            <p:cNvSpPr/>
            <p:nvPr/>
          </p:nvSpPr>
          <p:spPr>
            <a:xfrm>
              <a:off x="2844088" y="1208338"/>
              <a:ext cx="221668" cy="222122"/>
            </a:xfrm>
            <a:custGeom>
              <a:avLst/>
              <a:gdLst/>
              <a:ahLst/>
              <a:cxnLst/>
              <a:rect l="l" t="t" r="r" b="b"/>
              <a:pathLst>
                <a:path w="221668" h="222122" extrusionOk="0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15"/>
            <p:cNvSpPr/>
            <p:nvPr/>
          </p:nvSpPr>
          <p:spPr>
            <a:xfrm>
              <a:off x="2858251" y="937733"/>
              <a:ext cx="193342" cy="193738"/>
            </a:xfrm>
            <a:custGeom>
              <a:avLst/>
              <a:gdLst/>
              <a:ahLst/>
              <a:cxnLst/>
              <a:rect l="l" t="t" r="r" b="b"/>
              <a:pathLst>
                <a:path w="193342" h="193738" extrusionOk="0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15"/>
            <p:cNvSpPr/>
            <p:nvPr/>
          </p:nvSpPr>
          <p:spPr>
            <a:xfrm>
              <a:off x="2843898" y="923636"/>
              <a:ext cx="221858" cy="222313"/>
            </a:xfrm>
            <a:custGeom>
              <a:avLst/>
              <a:gdLst/>
              <a:ahLst/>
              <a:cxnLst/>
              <a:rect l="l" t="t" r="r" b="b"/>
              <a:pathLst>
                <a:path w="221858" h="222313" extrusionOk="0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15"/>
            <p:cNvSpPr/>
            <p:nvPr/>
          </p:nvSpPr>
          <p:spPr>
            <a:xfrm>
              <a:off x="2680593" y="1921189"/>
              <a:ext cx="549324" cy="167997"/>
            </a:xfrm>
            <a:custGeom>
              <a:avLst/>
              <a:gdLst/>
              <a:ahLst/>
              <a:cxnLst/>
              <a:rect l="l" t="t" r="r" b="b"/>
              <a:pathLst>
                <a:path w="549324" h="167997" extrusionOk="0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15"/>
            <p:cNvSpPr/>
            <p:nvPr/>
          </p:nvSpPr>
          <p:spPr>
            <a:xfrm>
              <a:off x="2680308" y="1976244"/>
              <a:ext cx="548753" cy="165782"/>
            </a:xfrm>
            <a:custGeom>
              <a:avLst/>
              <a:gdLst/>
              <a:ahLst/>
              <a:cxnLst/>
              <a:rect l="l" t="t" r="r" b="b"/>
              <a:pathLst>
                <a:path w="548753" h="165782" extrusionOk="0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15"/>
            <p:cNvSpPr/>
            <p:nvPr/>
          </p:nvSpPr>
          <p:spPr>
            <a:xfrm>
              <a:off x="2683349" y="1877470"/>
              <a:ext cx="542765" cy="158087"/>
            </a:xfrm>
            <a:custGeom>
              <a:avLst/>
              <a:gdLst/>
              <a:ahLst/>
              <a:cxnLst/>
              <a:rect l="l" t="t" r="r" b="b"/>
              <a:pathLst>
                <a:path w="542765" h="158087" extrusionOk="0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15"/>
            <p:cNvSpPr/>
            <p:nvPr/>
          </p:nvSpPr>
          <p:spPr>
            <a:xfrm>
              <a:off x="2829449" y="530444"/>
              <a:ext cx="249519" cy="126863"/>
            </a:xfrm>
            <a:custGeom>
              <a:avLst/>
              <a:gdLst/>
              <a:ahLst/>
              <a:cxnLst/>
              <a:rect l="l" t="t" r="r" b="b"/>
              <a:pathLst>
                <a:path w="249519" h="126863" extrusionOk="0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2934010" y="1583052"/>
              <a:ext cx="47432" cy="623982"/>
            </a:xfrm>
            <a:custGeom>
              <a:avLst/>
              <a:gdLst/>
              <a:ahLst/>
              <a:cxnLst/>
              <a:rect l="l" t="t" r="r" b="b"/>
              <a:pathLst>
                <a:path w="47432" h="623982" extrusionOk="0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0" name="Google Shape;430;p15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31" name="Google Shape;431;p15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avLst/>
                <a:gdLst/>
                <a:ahLst/>
                <a:cxnLst/>
                <a:rect l="l" t="t" r="r" b="b"/>
                <a:pathLst>
                  <a:path w="1090544" h="630910" extrusionOk="0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2" name="Google Shape;432;p15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01" extrusionOk="0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5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32128" h="21050" extrusionOk="0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4" name="Google Shape;434;p15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avLst/>
                <a:gdLst/>
                <a:ahLst/>
                <a:cxnLst/>
                <a:rect l="l" t="t" r="r" b="b"/>
                <a:pathLst>
                  <a:path w="32984" h="21431" extrusionOk="0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5" name="Google Shape;435;p15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avLst/>
                <a:gdLst/>
                <a:ahLst/>
                <a:cxnLst/>
                <a:rect l="l" t="t" r="r" b="b"/>
                <a:pathLst>
                  <a:path w="1090601" h="630949" extrusionOk="0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6" name="Google Shape;436;p15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avLst/>
                <a:gdLst/>
                <a:ahLst/>
                <a:cxnLst/>
                <a:rect l="l" t="t" r="r" b="b"/>
                <a:pathLst>
                  <a:path w="779547" h="687514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5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avLst/>
                <a:gdLst/>
                <a:ahLst/>
                <a:cxnLst/>
                <a:rect l="l" t="t" r="r" b="b"/>
                <a:pathLst>
                  <a:path w="30322" h="36004" extrusionOk="0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5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avLst/>
                <a:gdLst/>
                <a:ahLst/>
                <a:cxnLst/>
                <a:rect l="l" t="t" r="r" b="b"/>
                <a:pathLst>
                  <a:path w="781258" h="688466" extrusionOk="0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5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avLst/>
                <a:gdLst/>
                <a:ahLst/>
                <a:cxnLst/>
                <a:rect l="l" t="t" r="r" b="b"/>
                <a:pathLst>
                  <a:path w="2859545" h="3884751" extrusionOk="0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5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avLst/>
                <a:gdLst/>
                <a:ahLst/>
                <a:cxnLst/>
                <a:rect l="l" t="t" r="r" b="b"/>
                <a:pathLst>
                  <a:path w="30132" h="106965" extrusionOk="0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5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avLst/>
                <a:gdLst/>
                <a:ahLst/>
                <a:cxnLst/>
                <a:rect l="l" t="t" r="r" b="b"/>
                <a:pathLst>
                  <a:path w="72337" h="31155" extrusionOk="0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5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avLst/>
                <a:gdLst/>
                <a:ahLst/>
                <a:cxnLst/>
                <a:rect l="l" t="t" r="r" b="b"/>
                <a:pathLst>
                  <a:path w="2859165" h="3884558" extrusionOk="0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3" name="Google Shape;443;p15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avLst/>
                <a:gdLst/>
                <a:ahLst/>
                <a:cxnLst/>
                <a:rect l="l" t="t" r="r" b="b"/>
                <a:pathLst>
                  <a:path w="2859260" h="3884554" extrusionOk="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5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avLst/>
                <a:gdLst/>
                <a:ahLst/>
                <a:cxnLst/>
                <a:rect l="l" t="t" r="r" b="b"/>
                <a:pathLst>
                  <a:path w="2788159" h="3702480" extrusionOk="0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5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13" extrusionOk="0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6" name="Google Shape;446;p15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avLst/>
                <a:gdLst/>
                <a:ahLst/>
                <a:cxnLst/>
                <a:rect l="l" t="t" r="r" b="b"/>
                <a:pathLst>
                  <a:path w="686298" h="451951" extrusionOk="0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5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759" extrusionOk="0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8" name="Google Shape;448;p15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97" extrusionOk="0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9" name="Google Shape;449;p15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avLst/>
                <a:gdLst/>
                <a:ahLst/>
                <a:cxnLst/>
                <a:rect l="l" t="t" r="r" b="b"/>
                <a:pathLst>
                  <a:path w="919754" h="618340" extrusionOk="0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0" name="Google Shape;450;p15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519" extrusionOk="0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1" name="Google Shape;451;p15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avLst/>
                <a:gdLst/>
                <a:ahLst/>
                <a:cxnLst/>
                <a:rect l="l" t="t" r="r" b="b"/>
                <a:pathLst>
                  <a:path w="686488" h="451826" extrusionOk="0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2" name="Google Shape;452;p15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avLst/>
                <a:gdLst/>
                <a:ahLst/>
                <a:cxnLst/>
                <a:rect l="l" t="t" r="r" b="b"/>
                <a:pathLst>
                  <a:path w="562156" h="379920" extrusionOk="0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3" name="Google Shape;453;p15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62368" extrusionOk="0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4" name="Google Shape;454;p15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avLst/>
                <a:gdLst/>
                <a:ahLst/>
                <a:cxnLst/>
                <a:rect l="l" t="t" r="r" b="b"/>
                <a:pathLst>
                  <a:path w="882682" h="1029375" extrusionOk="0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5" name="Google Shape;455;p15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1106424" extrusionOk="0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6" name="Google Shape;456;p15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678751" extrusionOk="0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7" name="Google Shape;457;p15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470725" extrusionOk="0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w="9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8" name="Google Shape;458;p15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avLst/>
                <a:gdLst/>
                <a:ahLst/>
                <a:cxnLst/>
                <a:rect l="l" t="t" r="r" b="b"/>
                <a:pathLst>
                  <a:path w="1250451" h="479359" extrusionOk="0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w="14525" cap="flat" cmpd="sng">
                <a:solidFill>
                  <a:srgbClr val="E9EAF2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15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15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15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avLst/>
                <a:gdLst/>
                <a:ahLst/>
                <a:cxnLst/>
                <a:rect l="l" t="t" r="r" b="b"/>
                <a:pathLst>
                  <a:path w="48263" h="83917" extrusionOk="0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avLst/>
                <a:gdLst/>
                <a:ahLst/>
                <a:cxnLst/>
                <a:rect l="l" t="t" r="r" b="b"/>
                <a:pathLst>
                  <a:path w="48097" h="83629" extrusionOk="0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avLst/>
                <a:gdLst/>
                <a:ahLst/>
                <a:cxnLst/>
                <a:rect l="l" t="t" r="r" b="b"/>
                <a:pathLst>
                  <a:path w="78705" h="316778" extrusionOk="0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15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73928" extrusionOk="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15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524860" extrusionOk="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15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446687" extrusionOk="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15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avLst/>
                <a:gdLst/>
                <a:ahLst/>
                <a:cxnLst/>
                <a:rect l="l" t="t" r="r" b="b"/>
                <a:pathLst>
                  <a:path w="78325" h="255777" extrusionOk="0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15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703833" extrusionOk="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15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255818" extrusionOk="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15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avLst/>
                <a:gdLst/>
                <a:ahLst/>
                <a:cxnLst/>
                <a:rect l="l" t="t" r="r" b="b"/>
                <a:pathLst>
                  <a:path w="78420" h="316963" extrusionOk="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1" name="Google Shape;471;p15"/>
            <p:cNvSpPr/>
            <p:nvPr/>
          </p:nvSpPr>
          <p:spPr>
            <a:xfrm>
              <a:off x="2810939" y="4355647"/>
              <a:ext cx="905825" cy="524291"/>
            </a:xfrm>
            <a:custGeom>
              <a:avLst/>
              <a:gdLst/>
              <a:ahLst/>
              <a:cxnLst/>
              <a:rect l="l" t="t" r="r" b="b"/>
              <a:pathLst>
                <a:path w="905825" h="524291" extrusionOk="0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5"/>
            <p:cNvSpPr/>
            <p:nvPr/>
          </p:nvSpPr>
          <p:spPr>
            <a:xfrm>
              <a:off x="2999385" y="3858955"/>
              <a:ext cx="906089" cy="910207"/>
            </a:xfrm>
            <a:custGeom>
              <a:avLst/>
              <a:gdLst/>
              <a:ahLst/>
              <a:cxnLst/>
              <a:rect l="l" t="t" r="r" b="b"/>
              <a:pathLst>
                <a:path w="906089" h="910207" extrusionOk="0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5"/>
            <p:cNvSpPr/>
            <p:nvPr/>
          </p:nvSpPr>
          <p:spPr>
            <a:xfrm>
              <a:off x="2999385" y="3718383"/>
              <a:ext cx="905566" cy="524522"/>
            </a:xfrm>
            <a:custGeom>
              <a:avLst/>
              <a:gdLst/>
              <a:ahLst/>
              <a:cxnLst/>
              <a:rect l="l" t="t" r="r" b="b"/>
              <a:pathLst>
                <a:path w="905566" h="524522" extrusionOk="0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15"/>
            <p:cNvSpPr/>
            <p:nvPr/>
          </p:nvSpPr>
          <p:spPr>
            <a:xfrm>
              <a:off x="2999243" y="3647851"/>
              <a:ext cx="905825" cy="524031"/>
            </a:xfrm>
            <a:custGeom>
              <a:avLst/>
              <a:gdLst/>
              <a:ahLst/>
              <a:cxnLst/>
              <a:rect l="l" t="t" r="r" b="b"/>
              <a:pathLst>
                <a:path w="905825" h="524031" extrusionOk="0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15"/>
            <p:cNvSpPr/>
            <p:nvPr/>
          </p:nvSpPr>
          <p:spPr>
            <a:xfrm>
              <a:off x="3230772" y="3780524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15"/>
            <p:cNvSpPr/>
            <p:nvPr/>
          </p:nvSpPr>
          <p:spPr>
            <a:xfrm>
              <a:off x="3230772" y="3756847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15"/>
            <p:cNvSpPr/>
            <p:nvPr/>
          </p:nvSpPr>
          <p:spPr>
            <a:xfrm>
              <a:off x="3393243" y="3872036"/>
              <a:ext cx="129623" cy="74995"/>
            </a:xfrm>
            <a:custGeom>
              <a:avLst/>
              <a:gdLst/>
              <a:ahLst/>
              <a:cxnLst/>
              <a:rect l="l" t="t" r="r" b="b"/>
              <a:pathLst>
                <a:path w="129623" h="74995" extrusionOk="0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15"/>
            <p:cNvSpPr/>
            <p:nvPr/>
          </p:nvSpPr>
          <p:spPr>
            <a:xfrm>
              <a:off x="3395112" y="3888323"/>
              <a:ext cx="126148" cy="58707"/>
            </a:xfrm>
            <a:custGeom>
              <a:avLst/>
              <a:gdLst/>
              <a:ahLst/>
              <a:cxnLst/>
              <a:rect l="l" t="t" r="r" b="b"/>
              <a:pathLst>
                <a:path w="126148" h="58707" extrusionOk="0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15"/>
            <p:cNvSpPr/>
            <p:nvPr/>
          </p:nvSpPr>
          <p:spPr>
            <a:xfrm>
              <a:off x="3543979" y="3964737"/>
              <a:ext cx="129655" cy="75042"/>
            </a:xfrm>
            <a:custGeom>
              <a:avLst/>
              <a:gdLst/>
              <a:ahLst/>
              <a:cxnLst/>
              <a:rect l="l" t="t" r="r" b="b"/>
              <a:pathLst>
                <a:path w="129655" h="75042" extrusionOk="0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15"/>
            <p:cNvSpPr/>
            <p:nvPr/>
          </p:nvSpPr>
          <p:spPr>
            <a:xfrm>
              <a:off x="3543979" y="3941061"/>
              <a:ext cx="129655" cy="75056"/>
            </a:xfrm>
            <a:custGeom>
              <a:avLst/>
              <a:gdLst/>
              <a:ahLst/>
              <a:cxnLst/>
              <a:rect l="l" t="t" r="r" b="b"/>
              <a:pathLst>
                <a:path w="129655" h="75056" extrusionOk="0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1" name="Google Shape;481;p15"/>
            <p:cNvSpPr/>
            <p:nvPr/>
          </p:nvSpPr>
          <p:spPr>
            <a:xfrm>
              <a:off x="5673026" y="4464079"/>
              <a:ext cx="468241" cy="270891"/>
            </a:xfrm>
            <a:custGeom>
              <a:avLst/>
              <a:gdLst/>
              <a:ahLst/>
              <a:cxnLst/>
              <a:rect l="l" t="t" r="r" b="b"/>
              <a:pathLst>
                <a:path w="468241" h="270891" extrusionOk="0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15"/>
            <p:cNvSpPr/>
            <p:nvPr/>
          </p:nvSpPr>
          <p:spPr>
            <a:xfrm>
              <a:off x="5819482" y="3280817"/>
              <a:ext cx="243195" cy="356577"/>
            </a:xfrm>
            <a:custGeom>
              <a:avLst/>
              <a:gdLst/>
              <a:ahLst/>
              <a:cxnLst/>
              <a:rect l="l" t="t" r="r" b="b"/>
              <a:pathLst>
                <a:path w="243195" h="356577" extrusionOk="0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3" name="Google Shape;483;p15"/>
            <p:cNvSpPr/>
            <p:nvPr/>
          </p:nvSpPr>
          <p:spPr>
            <a:xfrm>
              <a:off x="5837923" y="3277536"/>
              <a:ext cx="116085" cy="143945"/>
            </a:xfrm>
            <a:custGeom>
              <a:avLst/>
              <a:gdLst/>
              <a:ahLst/>
              <a:cxnLst/>
              <a:rect l="l" t="t" r="r" b="b"/>
              <a:pathLst>
                <a:path w="116085" h="143945" extrusionOk="0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15"/>
            <p:cNvSpPr/>
            <p:nvPr/>
          </p:nvSpPr>
          <p:spPr>
            <a:xfrm>
              <a:off x="5860663" y="3433950"/>
              <a:ext cx="143677" cy="161015"/>
            </a:xfrm>
            <a:custGeom>
              <a:avLst/>
              <a:gdLst/>
              <a:ahLst/>
              <a:cxnLst/>
              <a:rect l="l" t="t" r="r" b="b"/>
              <a:pathLst>
                <a:path w="143677" h="161015" extrusionOk="0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15"/>
            <p:cNvSpPr/>
            <p:nvPr/>
          </p:nvSpPr>
          <p:spPr>
            <a:xfrm>
              <a:off x="5729287" y="3551002"/>
              <a:ext cx="121787" cy="284211"/>
            </a:xfrm>
            <a:custGeom>
              <a:avLst/>
              <a:gdLst/>
              <a:ahLst/>
              <a:cxnLst/>
              <a:rect l="l" t="t" r="r" b="b"/>
              <a:pathLst>
                <a:path w="121787" h="284211" extrusionOk="0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15"/>
            <p:cNvSpPr/>
            <p:nvPr/>
          </p:nvSpPr>
          <p:spPr>
            <a:xfrm>
              <a:off x="5818929" y="3486611"/>
              <a:ext cx="209320" cy="241045"/>
            </a:xfrm>
            <a:custGeom>
              <a:avLst/>
              <a:gdLst/>
              <a:ahLst/>
              <a:cxnLst/>
              <a:rect l="l" t="t" r="r" b="b"/>
              <a:pathLst>
                <a:path w="209320" h="241045" extrusionOk="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15"/>
            <p:cNvSpPr/>
            <p:nvPr/>
          </p:nvSpPr>
          <p:spPr>
            <a:xfrm>
              <a:off x="5856166" y="3289038"/>
              <a:ext cx="154042" cy="190250"/>
            </a:xfrm>
            <a:custGeom>
              <a:avLst/>
              <a:gdLst/>
              <a:ahLst/>
              <a:cxnLst/>
              <a:rect l="l" t="t" r="r" b="b"/>
              <a:pathLst>
                <a:path w="154042" h="190250" extrusionOk="0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8" name="Google Shape;488;p15"/>
            <p:cNvSpPr/>
            <p:nvPr/>
          </p:nvSpPr>
          <p:spPr>
            <a:xfrm>
              <a:off x="5862376" y="3287995"/>
              <a:ext cx="154704" cy="145954"/>
            </a:xfrm>
            <a:custGeom>
              <a:avLst/>
              <a:gdLst/>
              <a:ahLst/>
              <a:cxnLst/>
              <a:rect l="l" t="t" r="r" b="b"/>
              <a:pathLst>
                <a:path w="154704" h="145954" extrusionOk="0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5"/>
            <p:cNvSpPr/>
            <p:nvPr/>
          </p:nvSpPr>
          <p:spPr>
            <a:xfrm>
              <a:off x="5888298" y="4552945"/>
              <a:ext cx="121626" cy="93085"/>
            </a:xfrm>
            <a:custGeom>
              <a:avLst/>
              <a:gdLst/>
              <a:ahLst/>
              <a:cxnLst/>
              <a:rect l="l" t="t" r="r" b="b"/>
              <a:pathLst>
                <a:path w="121626" h="93085" extrusionOk="0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15"/>
            <p:cNvSpPr/>
            <p:nvPr/>
          </p:nvSpPr>
          <p:spPr>
            <a:xfrm>
              <a:off x="5888421" y="4582665"/>
              <a:ext cx="121131" cy="63346"/>
            </a:xfrm>
            <a:custGeom>
              <a:avLst/>
              <a:gdLst/>
              <a:ahLst/>
              <a:cxnLst/>
              <a:rect l="l" t="t" r="r" b="b"/>
              <a:pathLst>
                <a:path w="121131" h="63346" extrusionOk="0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15"/>
            <p:cNvSpPr/>
            <p:nvPr/>
          </p:nvSpPr>
          <p:spPr>
            <a:xfrm>
              <a:off x="5795742" y="4532466"/>
              <a:ext cx="111395" cy="86487"/>
            </a:xfrm>
            <a:custGeom>
              <a:avLst/>
              <a:gdLst/>
              <a:ahLst/>
              <a:cxnLst/>
              <a:rect l="l" t="t" r="r" b="b"/>
              <a:pathLst>
                <a:path w="111395" h="86487" extrusionOk="0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5"/>
            <p:cNvSpPr/>
            <p:nvPr/>
          </p:nvSpPr>
          <p:spPr>
            <a:xfrm>
              <a:off x="5796313" y="4560948"/>
              <a:ext cx="110894" cy="58013"/>
            </a:xfrm>
            <a:custGeom>
              <a:avLst/>
              <a:gdLst/>
              <a:ahLst/>
              <a:cxnLst/>
              <a:rect l="l" t="t" r="r" b="b"/>
              <a:pathLst>
                <a:path w="110894" h="58013" extrusionOk="0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15"/>
            <p:cNvSpPr/>
            <p:nvPr/>
          </p:nvSpPr>
          <p:spPr>
            <a:xfrm>
              <a:off x="5813683" y="3728558"/>
              <a:ext cx="237954" cy="833275"/>
            </a:xfrm>
            <a:custGeom>
              <a:avLst/>
              <a:gdLst/>
              <a:ahLst/>
              <a:cxnLst/>
              <a:rect l="l" t="t" r="r" b="b"/>
              <a:pathLst>
                <a:path w="237954" h="833275" extrusionOk="0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15"/>
            <p:cNvSpPr/>
            <p:nvPr/>
          </p:nvSpPr>
          <p:spPr>
            <a:xfrm>
              <a:off x="5803516" y="3708175"/>
              <a:ext cx="253612" cy="553963"/>
            </a:xfrm>
            <a:custGeom>
              <a:avLst/>
              <a:gdLst/>
              <a:ahLst/>
              <a:cxnLst/>
              <a:rect l="l" t="t" r="r" b="b"/>
              <a:pathLst>
                <a:path w="253612" h="553963" extrusionOk="0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15"/>
            <p:cNvSpPr/>
            <p:nvPr/>
          </p:nvSpPr>
          <p:spPr>
            <a:xfrm>
              <a:off x="5812662" y="3486508"/>
              <a:ext cx="71005" cy="74600"/>
            </a:xfrm>
            <a:custGeom>
              <a:avLst/>
              <a:gdLst/>
              <a:ahLst/>
              <a:cxnLst/>
              <a:rect l="l" t="t" r="r" b="b"/>
              <a:pathLst>
                <a:path w="71005" h="74600" extrusionOk="0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15"/>
            <p:cNvSpPr/>
            <p:nvPr/>
          </p:nvSpPr>
          <p:spPr>
            <a:xfrm>
              <a:off x="5614947" y="3815235"/>
              <a:ext cx="254367" cy="147732"/>
            </a:xfrm>
            <a:custGeom>
              <a:avLst/>
              <a:gdLst/>
              <a:ahLst/>
              <a:cxnLst/>
              <a:rect l="l" t="t" r="r" b="b"/>
              <a:pathLst>
                <a:path w="254367" h="147732" extrusionOk="0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5"/>
            <p:cNvSpPr/>
            <p:nvPr/>
          </p:nvSpPr>
          <p:spPr>
            <a:xfrm>
              <a:off x="5694413" y="3821487"/>
              <a:ext cx="53706" cy="44771"/>
            </a:xfrm>
            <a:custGeom>
              <a:avLst/>
              <a:gdLst/>
              <a:ahLst/>
              <a:cxnLst/>
              <a:rect l="l" t="t" r="r" b="b"/>
              <a:pathLst>
                <a:path w="53706" h="44771" extrusionOk="0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5"/>
            <p:cNvSpPr/>
            <p:nvPr/>
          </p:nvSpPr>
          <p:spPr>
            <a:xfrm>
              <a:off x="5775008" y="3530248"/>
              <a:ext cx="253611" cy="322722"/>
            </a:xfrm>
            <a:custGeom>
              <a:avLst/>
              <a:gdLst/>
              <a:ahLst/>
              <a:cxnLst/>
              <a:rect l="l" t="t" r="r" b="b"/>
              <a:pathLst>
                <a:path w="253611" h="322722" extrusionOk="0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15"/>
            <p:cNvSpPr/>
            <p:nvPr/>
          </p:nvSpPr>
          <p:spPr>
            <a:xfrm>
              <a:off x="5965891" y="3514431"/>
              <a:ext cx="72720" cy="103595"/>
            </a:xfrm>
            <a:custGeom>
              <a:avLst/>
              <a:gdLst/>
              <a:ahLst/>
              <a:cxnLst/>
              <a:rect l="l" t="t" r="r" b="b"/>
              <a:pathLst>
                <a:path w="72720" h="103595" extrusionOk="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0" name="Google Shape;500;p15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01" name="Google Shape;501;p15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avLst/>
                <a:gdLst/>
                <a:ahLst/>
                <a:cxnLst/>
                <a:rect l="l" t="t" r="r" b="b"/>
                <a:pathLst>
                  <a:path w="85002" h="305847" extrusionOk="0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2" name="Google Shape;502;p15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avLst/>
                <a:gdLst/>
                <a:ahLst/>
                <a:cxnLst/>
                <a:rect l="l" t="t" r="r" b="b"/>
                <a:pathLst>
                  <a:path w="123900" h="70118" extrusionOk="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3" name="Google Shape;503;p15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avLst/>
                <a:gdLst/>
                <a:ahLst/>
                <a:cxnLst/>
                <a:rect l="l" t="t" r="r" b="b"/>
                <a:pathLst>
                  <a:path w="121939" h="58416" extrusionOk="0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5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avLst/>
                <a:gdLst/>
                <a:ahLst/>
                <a:cxnLst/>
                <a:rect l="l" t="t" r="r" b="b"/>
                <a:pathLst>
                  <a:path w="119416" h="67472" extrusionOk="0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5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avLst/>
                <a:gdLst/>
                <a:ahLst/>
                <a:cxnLst/>
                <a:rect l="l" t="t" r="r" b="b"/>
                <a:pathLst>
                  <a:path w="117340" h="56332" extrusionOk="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5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avLst/>
                <a:gdLst/>
                <a:ahLst/>
                <a:cxnLst/>
                <a:rect l="l" t="t" r="r" b="b"/>
                <a:pathLst>
                  <a:path w="238054" h="732926" extrusionOk="0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7" name="Google Shape;507;p15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avLst/>
                <a:gdLst/>
                <a:ahLst/>
                <a:cxnLst/>
                <a:rect l="l" t="t" r="r" b="b"/>
                <a:pathLst>
                  <a:path w="236925" h="409866" extrusionOk="0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5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avLst/>
                <a:gdLst/>
                <a:ahLst/>
                <a:cxnLst/>
                <a:rect l="l" t="t" r="r" b="b"/>
                <a:pathLst>
                  <a:path w="160521" h="258577" extrusionOk="0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9" name="Google Shape;509;p15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avLst/>
                <a:gdLst/>
                <a:ahLst/>
                <a:cxnLst/>
                <a:rect l="l" t="t" r="r" b="b"/>
                <a:pathLst>
                  <a:path w="61341" h="108805" extrusionOk="0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0" name="Google Shape;510;p15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avLst/>
                <a:gdLst/>
                <a:ahLst/>
                <a:cxnLst/>
                <a:rect l="l" t="t" r="r" b="b"/>
                <a:pathLst>
                  <a:path w="191546" h="273865" extrusionOk="0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1" name="Google Shape;511;p15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avLst/>
                <a:gdLst/>
                <a:ahLst/>
                <a:cxnLst/>
                <a:rect l="l" t="t" r="r" b="b"/>
                <a:pathLst>
                  <a:path w="368747" h="265455" extrusionOk="0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2" name="Google Shape;512;p15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avLst/>
                <a:gdLst/>
                <a:ahLst/>
                <a:cxnLst/>
                <a:rect l="l" t="t" r="r" b="b"/>
                <a:pathLst>
                  <a:path w="100785" h="104755" extrusionOk="0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3" name="Google Shape;513;p15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avLst/>
                <a:gdLst/>
                <a:ahLst/>
                <a:cxnLst/>
                <a:rect l="l" t="t" r="r" b="b"/>
                <a:pathLst>
                  <a:path w="201012" h="328692" extrusionOk="0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7"/>
          <p:cNvSpPr txBox="1">
            <a:spLocks noGrp="1"/>
          </p:cNvSpPr>
          <p:nvPr>
            <p:ph type="body" idx="1"/>
          </p:nvPr>
        </p:nvSpPr>
        <p:spPr>
          <a:xfrm>
            <a:off x="457200" y="766485"/>
            <a:ext cx="56409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buNone/>
            </a:pPr>
            <a:r>
              <a:rPr lang="en" sz="1600" dirty="0" err="1"/>
              <a:t>Comparado</a:t>
            </a:r>
            <a:r>
              <a:rPr lang="en" sz="1600" dirty="0"/>
              <a:t> as </a:t>
            </a:r>
            <a:r>
              <a:rPr lang="en" sz="1600" dirty="0" err="1"/>
              <a:t>demais</a:t>
            </a:r>
            <a:r>
              <a:rPr lang="en" sz="1600" dirty="0"/>
              <a:t> </a:t>
            </a:r>
            <a:r>
              <a:rPr lang="en" sz="1600" dirty="0" err="1"/>
              <a:t>profissões</a:t>
            </a:r>
            <a:r>
              <a:rPr lang="en" sz="1600" dirty="0"/>
              <a:t> que </a:t>
            </a:r>
            <a:r>
              <a:rPr lang="en" sz="1600" dirty="0" err="1"/>
              <a:t>exigem</a:t>
            </a:r>
            <a:r>
              <a:rPr lang="en" sz="1600" dirty="0"/>
              <a:t> um </a:t>
            </a:r>
            <a:r>
              <a:rPr lang="en" sz="1600" dirty="0" err="1"/>
              <a:t>ensino</a:t>
            </a:r>
            <a:r>
              <a:rPr lang="en" sz="1600" dirty="0"/>
              <a:t> superior e </a:t>
            </a:r>
            <a:r>
              <a:rPr lang="en" sz="1600" dirty="0" err="1"/>
              <a:t>diplomacia</a:t>
            </a:r>
            <a:r>
              <a:rPr lang="en" sz="1600" dirty="0"/>
              <a:t>, </a:t>
            </a:r>
            <a:r>
              <a:rPr lang="en" sz="1600" dirty="0" err="1"/>
              <a:t>atualmente</a:t>
            </a:r>
            <a:r>
              <a:rPr lang="en" sz="1600" dirty="0"/>
              <a:t> </a:t>
            </a:r>
            <a:r>
              <a:rPr lang="en" sz="1600" dirty="0" err="1"/>
              <a:t>na</a:t>
            </a:r>
            <a:r>
              <a:rPr lang="en" sz="1600" dirty="0"/>
              <a:t> </a:t>
            </a:r>
            <a:r>
              <a:rPr lang="en" sz="1600" dirty="0" err="1"/>
              <a:t>área</a:t>
            </a:r>
            <a:r>
              <a:rPr lang="en" sz="1600" dirty="0"/>
              <a:t> de TI </a:t>
            </a:r>
            <a:r>
              <a:rPr lang="en" sz="1600" dirty="0" err="1"/>
              <a:t>não</a:t>
            </a:r>
            <a:r>
              <a:rPr lang="en" sz="1600" dirty="0"/>
              <a:t> é </a:t>
            </a:r>
            <a:r>
              <a:rPr lang="en" sz="1600" dirty="0" err="1"/>
              <a:t>necessario</a:t>
            </a:r>
            <a:r>
              <a:rPr lang="en" sz="1600" dirty="0"/>
              <a:t> </a:t>
            </a:r>
            <a:r>
              <a:rPr lang="en" sz="1600" dirty="0" err="1"/>
              <a:t>uma</a:t>
            </a:r>
            <a:r>
              <a:rPr lang="en" sz="1600" dirty="0"/>
              <a:t> </a:t>
            </a:r>
            <a:r>
              <a:rPr lang="en" sz="1600" dirty="0" err="1"/>
              <a:t>formação</a:t>
            </a:r>
            <a:r>
              <a:rPr lang="en" sz="1600" dirty="0"/>
              <a:t> </a:t>
            </a:r>
            <a:r>
              <a:rPr lang="en" sz="1600" dirty="0" err="1"/>
              <a:t>academica</a:t>
            </a:r>
            <a:r>
              <a:rPr lang="en" sz="1600" dirty="0"/>
              <a:t> para </a:t>
            </a:r>
            <a:r>
              <a:rPr lang="en" sz="1600" dirty="0" err="1"/>
              <a:t>poder</a:t>
            </a:r>
            <a:r>
              <a:rPr lang="en" sz="1600" dirty="0"/>
              <a:t> </a:t>
            </a:r>
            <a:r>
              <a:rPr lang="en" sz="1600" dirty="0" err="1"/>
              <a:t>exercer</a:t>
            </a:r>
            <a:r>
              <a:rPr lang="en" sz="1600" dirty="0"/>
              <a:t> as </a:t>
            </a:r>
            <a:r>
              <a:rPr lang="en" sz="1600" dirty="0" err="1"/>
              <a:t>funções</a:t>
            </a:r>
            <a:r>
              <a:rPr lang="en" sz="1600" dirty="0"/>
              <a:t>, </a:t>
            </a:r>
            <a:r>
              <a:rPr lang="en" sz="1600" dirty="0" err="1"/>
              <a:t>isso</a:t>
            </a:r>
            <a:r>
              <a:rPr lang="en" sz="1600" dirty="0"/>
              <a:t> se </a:t>
            </a:r>
            <a:r>
              <a:rPr lang="en" sz="1600" dirty="0" err="1"/>
              <a:t>dá</a:t>
            </a:r>
            <a:r>
              <a:rPr lang="en" sz="1600" dirty="0"/>
              <a:t> pela </a:t>
            </a:r>
            <a:r>
              <a:rPr lang="en" sz="1600" dirty="0" err="1"/>
              <a:t>alta</a:t>
            </a:r>
            <a:r>
              <a:rPr lang="en" sz="1600" dirty="0"/>
              <a:t> </a:t>
            </a:r>
            <a:r>
              <a:rPr lang="en" sz="1600" dirty="0" err="1"/>
              <a:t>necessidade</a:t>
            </a:r>
            <a:r>
              <a:rPr lang="en" sz="1600" dirty="0"/>
              <a:t> de </a:t>
            </a:r>
            <a:r>
              <a:rPr lang="en" sz="1600" dirty="0" err="1"/>
              <a:t>profissionais</a:t>
            </a:r>
            <a:r>
              <a:rPr lang="en" sz="1600" dirty="0"/>
              <a:t> no mercado </a:t>
            </a:r>
            <a:r>
              <a:rPr lang="en" sz="1600" dirty="0" err="1"/>
              <a:t>atual</a:t>
            </a:r>
            <a:r>
              <a:rPr lang="en" sz="1600" dirty="0"/>
              <a:t> </a:t>
            </a:r>
            <a:r>
              <a:rPr lang="en" sz="1600" dirty="0" err="1"/>
              <a:t>brasileiro</a:t>
            </a:r>
            <a:r>
              <a:rPr lang="en" sz="1600" dirty="0"/>
              <a:t>.</a:t>
            </a:r>
          </a:p>
        </p:txBody>
      </p:sp>
      <p:sp>
        <p:nvSpPr>
          <p:cNvPr id="596" name="Google Shape;596;p1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</a:p>
        </p:txBody>
      </p:sp>
      <p:grpSp>
        <p:nvGrpSpPr>
          <p:cNvPr id="597" name="Google Shape;597;p17"/>
          <p:cNvGrpSpPr/>
          <p:nvPr/>
        </p:nvGrpSpPr>
        <p:grpSpPr>
          <a:xfrm>
            <a:off x="5796744" y="1573487"/>
            <a:ext cx="2928488" cy="3139481"/>
            <a:chOff x="2183550" y="65875"/>
            <a:chExt cx="4483981" cy="4807045"/>
          </a:xfrm>
        </p:grpSpPr>
        <p:sp>
          <p:nvSpPr>
            <p:cNvPr id="598" name="Google Shape;598;p17"/>
            <p:cNvSpPr/>
            <p:nvPr/>
          </p:nvSpPr>
          <p:spPr>
            <a:xfrm>
              <a:off x="3889897" y="3280283"/>
              <a:ext cx="998038" cy="577710"/>
            </a:xfrm>
            <a:custGeom>
              <a:avLst/>
              <a:gdLst/>
              <a:ahLst/>
              <a:cxnLst/>
              <a:rect l="l" t="t" r="r" b="b"/>
              <a:pathLst>
                <a:path w="998038" h="577710" extrusionOk="0">
                  <a:moveTo>
                    <a:pt x="461327" y="569588"/>
                  </a:moveTo>
                  <a:lnTo>
                    <a:pt x="14055" y="310699"/>
                  </a:lnTo>
                  <a:cubicBezTo>
                    <a:pt x="-6751" y="298602"/>
                    <a:pt x="-4186" y="277552"/>
                    <a:pt x="19945" y="263645"/>
                  </a:cubicBezTo>
                  <a:lnTo>
                    <a:pt x="455437" y="11519"/>
                  </a:lnTo>
                  <a:cubicBezTo>
                    <a:pt x="479568" y="-2388"/>
                    <a:pt x="515954" y="-3912"/>
                    <a:pt x="536759" y="8090"/>
                  </a:cubicBezTo>
                  <a:lnTo>
                    <a:pt x="983936" y="266979"/>
                  </a:lnTo>
                  <a:cubicBezTo>
                    <a:pt x="1004837" y="279076"/>
                    <a:pt x="1002177" y="300126"/>
                    <a:pt x="978141" y="314033"/>
                  </a:cubicBezTo>
                  <a:lnTo>
                    <a:pt x="542554" y="566159"/>
                  </a:lnTo>
                  <a:cubicBezTo>
                    <a:pt x="518519" y="580161"/>
                    <a:pt x="482133" y="581590"/>
                    <a:pt x="461327" y="56958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2372415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921527" y="3261804"/>
              <a:ext cx="998857" cy="577329"/>
            </a:xfrm>
            <a:custGeom>
              <a:avLst/>
              <a:gdLst/>
              <a:ahLst/>
              <a:cxnLst/>
              <a:rect l="l" t="t" r="r" b="b"/>
              <a:pathLst>
                <a:path w="998857" h="577329" extrusionOk="0">
                  <a:moveTo>
                    <a:pt x="998097" y="255644"/>
                  </a:moveTo>
                  <a:lnTo>
                    <a:pt x="976057" y="262407"/>
                  </a:lnTo>
                  <a:lnTo>
                    <a:pt x="536860" y="8090"/>
                  </a:lnTo>
                  <a:cubicBezTo>
                    <a:pt x="516054" y="-3912"/>
                    <a:pt x="479858" y="-2388"/>
                    <a:pt x="455632" y="11519"/>
                  </a:cubicBezTo>
                  <a:lnTo>
                    <a:pt x="20046" y="263645"/>
                  </a:lnTo>
                  <a:lnTo>
                    <a:pt x="19001" y="264312"/>
                  </a:lnTo>
                  <a:lnTo>
                    <a:pt x="0" y="258502"/>
                  </a:lnTo>
                  <a:lnTo>
                    <a:pt x="0" y="287077"/>
                  </a:lnTo>
                  <a:cubicBezTo>
                    <a:pt x="0" y="288125"/>
                    <a:pt x="0" y="289173"/>
                    <a:pt x="0" y="290316"/>
                  </a:cubicBezTo>
                  <a:lnTo>
                    <a:pt x="0" y="292601"/>
                  </a:lnTo>
                  <a:lnTo>
                    <a:pt x="0" y="292601"/>
                  </a:lnTo>
                  <a:cubicBezTo>
                    <a:pt x="1596" y="300307"/>
                    <a:pt x="6641" y="306841"/>
                    <a:pt x="13680" y="310318"/>
                  </a:cubicBezTo>
                  <a:lnTo>
                    <a:pt x="460953" y="569208"/>
                  </a:lnTo>
                  <a:cubicBezTo>
                    <a:pt x="481758" y="581209"/>
                    <a:pt x="517954" y="579780"/>
                    <a:pt x="542275" y="565778"/>
                  </a:cubicBezTo>
                  <a:lnTo>
                    <a:pt x="979097" y="314033"/>
                  </a:lnTo>
                  <a:cubicBezTo>
                    <a:pt x="989404" y="309413"/>
                    <a:pt x="996786" y="300012"/>
                    <a:pt x="998857" y="288887"/>
                  </a:cubicBezTo>
                  <a:lnTo>
                    <a:pt x="998857" y="288887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22039" y="3231825"/>
              <a:ext cx="998054" cy="577388"/>
            </a:xfrm>
            <a:custGeom>
              <a:avLst/>
              <a:gdLst/>
              <a:ahLst/>
              <a:cxnLst/>
              <a:rect l="l" t="t" r="r" b="b"/>
              <a:pathLst>
                <a:path w="998054" h="577388" extrusionOk="0">
                  <a:moveTo>
                    <a:pt x="461295" y="569183"/>
                  </a:moveTo>
                  <a:lnTo>
                    <a:pt x="14023" y="310674"/>
                  </a:lnTo>
                  <a:cubicBezTo>
                    <a:pt x="-6783" y="298673"/>
                    <a:pt x="-4123" y="277623"/>
                    <a:pt x="19913" y="263716"/>
                  </a:cubicBezTo>
                  <a:lnTo>
                    <a:pt x="455500" y="11589"/>
                  </a:lnTo>
                  <a:cubicBezTo>
                    <a:pt x="479536" y="-2412"/>
                    <a:pt x="515922" y="-3936"/>
                    <a:pt x="536727" y="8160"/>
                  </a:cubicBezTo>
                  <a:lnTo>
                    <a:pt x="984000" y="267050"/>
                  </a:lnTo>
                  <a:cubicBezTo>
                    <a:pt x="1004805" y="279147"/>
                    <a:pt x="1002240" y="300197"/>
                    <a:pt x="978110" y="314103"/>
                  </a:cubicBezTo>
                  <a:lnTo>
                    <a:pt x="542618" y="566230"/>
                  </a:lnTo>
                  <a:cubicBezTo>
                    <a:pt x="518487" y="579756"/>
                    <a:pt x="482101" y="581280"/>
                    <a:pt x="461295" y="56918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231770" y="3400376"/>
              <a:ext cx="378145" cy="218912"/>
            </a:xfrm>
            <a:custGeom>
              <a:avLst/>
              <a:gdLst/>
              <a:ahLst/>
              <a:cxnLst/>
              <a:rect l="l" t="t" r="r" b="b"/>
              <a:pathLst>
                <a:path w="378145" h="218912" extrusionOk="0">
                  <a:moveTo>
                    <a:pt x="377956" y="96880"/>
                  </a:moveTo>
                  <a:lnTo>
                    <a:pt x="377956" y="58780"/>
                  </a:lnTo>
                  <a:lnTo>
                    <a:pt x="323804" y="73067"/>
                  </a:lnTo>
                  <a:lnTo>
                    <a:pt x="203341" y="3058"/>
                  </a:lnTo>
                  <a:cubicBezTo>
                    <a:pt x="193461" y="-1447"/>
                    <a:pt x="182023" y="-952"/>
                    <a:pt x="172560" y="4392"/>
                  </a:cubicBezTo>
                  <a:lnTo>
                    <a:pt x="55422" y="72210"/>
                  </a:lnTo>
                  <a:lnTo>
                    <a:pt x="36" y="57541"/>
                  </a:lnTo>
                  <a:lnTo>
                    <a:pt x="36" y="98594"/>
                  </a:lnTo>
                  <a:lnTo>
                    <a:pt x="36" y="98594"/>
                  </a:lnTo>
                  <a:lnTo>
                    <a:pt x="36" y="108119"/>
                  </a:lnTo>
                  <a:cubicBezTo>
                    <a:pt x="-12" y="108500"/>
                    <a:pt x="-12" y="108881"/>
                    <a:pt x="36" y="109262"/>
                  </a:cubicBezTo>
                  <a:lnTo>
                    <a:pt x="36" y="110215"/>
                  </a:lnTo>
                  <a:lnTo>
                    <a:pt x="36" y="110215"/>
                  </a:lnTo>
                  <a:cubicBezTo>
                    <a:pt x="644" y="113139"/>
                    <a:pt x="2572" y="115606"/>
                    <a:pt x="5261" y="116882"/>
                  </a:cubicBezTo>
                  <a:lnTo>
                    <a:pt x="174840" y="215847"/>
                  </a:lnTo>
                  <a:cubicBezTo>
                    <a:pt x="184721" y="220333"/>
                    <a:pt x="196130" y="219876"/>
                    <a:pt x="205621" y="214608"/>
                  </a:cubicBezTo>
                  <a:lnTo>
                    <a:pt x="370736" y="119358"/>
                  </a:lnTo>
                  <a:cubicBezTo>
                    <a:pt x="374621" y="117606"/>
                    <a:pt x="377395" y="114044"/>
                    <a:pt x="378146" y="109833"/>
                  </a:cubicBezTo>
                  <a:lnTo>
                    <a:pt x="378146" y="109833"/>
                  </a:lnTo>
                  <a:lnTo>
                    <a:pt x="378146" y="97261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231502" y="3348848"/>
              <a:ext cx="378432" cy="218803"/>
            </a:xfrm>
            <a:custGeom>
              <a:avLst/>
              <a:gdLst/>
              <a:ahLst/>
              <a:cxnLst/>
              <a:rect l="l" t="t" r="r" b="b"/>
              <a:pathLst>
                <a:path w="378432" h="218803" extrusionOk="0">
                  <a:moveTo>
                    <a:pt x="175108" y="215844"/>
                  </a:moveTo>
                  <a:lnTo>
                    <a:pt x="5339" y="117451"/>
                  </a:lnTo>
                  <a:cubicBezTo>
                    <a:pt x="-2547" y="112879"/>
                    <a:pt x="-1597" y="104878"/>
                    <a:pt x="7524" y="99639"/>
                  </a:cubicBezTo>
                  <a:lnTo>
                    <a:pt x="172638" y="4389"/>
                  </a:lnTo>
                  <a:cubicBezTo>
                    <a:pt x="182167" y="-992"/>
                    <a:pt x="193691" y="-1449"/>
                    <a:pt x="203609" y="3151"/>
                  </a:cubicBezTo>
                  <a:lnTo>
                    <a:pt x="373094" y="101259"/>
                  </a:lnTo>
                  <a:cubicBezTo>
                    <a:pt x="380979" y="105831"/>
                    <a:pt x="380029" y="113832"/>
                    <a:pt x="370909" y="119166"/>
                  </a:cubicBezTo>
                  <a:lnTo>
                    <a:pt x="205794" y="214416"/>
                  </a:lnTo>
                  <a:cubicBezTo>
                    <a:pt x="196360" y="219712"/>
                    <a:pt x="184988" y="220245"/>
                    <a:pt x="175108" y="215844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3409843" y="2513133"/>
              <a:ext cx="2024410" cy="945165"/>
            </a:xfrm>
            <a:custGeom>
              <a:avLst/>
              <a:gdLst/>
              <a:ahLst/>
              <a:cxnLst/>
              <a:rect l="l" t="t" r="r" b="b"/>
              <a:pathLst>
                <a:path w="2024410" h="945165" extrusionOk="0">
                  <a:moveTo>
                    <a:pt x="1010828" y="945166"/>
                  </a:moveTo>
                  <a:lnTo>
                    <a:pt x="0" y="38005"/>
                  </a:lnTo>
                  <a:lnTo>
                    <a:pt x="2024411" y="0"/>
                  </a:lnTo>
                  <a:lnTo>
                    <a:pt x="1010828" y="945166"/>
                  </a:ln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17"/>
            <p:cNvSpPr/>
            <p:nvPr/>
          </p:nvSpPr>
          <p:spPr>
            <a:xfrm>
              <a:off x="2963426" y="65875"/>
              <a:ext cx="2875158" cy="2882646"/>
            </a:xfrm>
            <a:custGeom>
              <a:avLst/>
              <a:gdLst/>
              <a:ahLst/>
              <a:cxnLst/>
              <a:rect l="l" t="t" r="r" b="b"/>
              <a:pathLst>
                <a:path w="2875158" h="2882646" extrusionOk="0">
                  <a:moveTo>
                    <a:pt x="2875159" y="1441323"/>
                  </a:moveTo>
                  <a:cubicBezTo>
                    <a:pt x="2875159" y="2237344"/>
                    <a:pt x="2231533" y="2882646"/>
                    <a:pt x="1437579" y="2882646"/>
                  </a:cubicBezTo>
                  <a:cubicBezTo>
                    <a:pt x="643626" y="2882646"/>
                    <a:pt x="0" y="2237344"/>
                    <a:pt x="0" y="1441323"/>
                  </a:cubicBezTo>
                  <a:cubicBezTo>
                    <a:pt x="0" y="645302"/>
                    <a:pt x="643626" y="0"/>
                    <a:pt x="1437579" y="0"/>
                  </a:cubicBezTo>
                  <a:cubicBezTo>
                    <a:pt x="2231532" y="0"/>
                    <a:pt x="2875159" y="645302"/>
                    <a:pt x="2875159" y="1441323"/>
                  </a:cubicBez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17"/>
            <p:cNvSpPr/>
            <p:nvPr/>
          </p:nvSpPr>
          <p:spPr>
            <a:xfrm>
              <a:off x="2986102" y="165506"/>
              <a:ext cx="2752826" cy="2463451"/>
            </a:xfrm>
            <a:custGeom>
              <a:avLst/>
              <a:gdLst/>
              <a:ahLst/>
              <a:cxnLst/>
              <a:rect l="l" t="t" r="r" b="b"/>
              <a:pathLst>
                <a:path w="2752826" h="2463451" extrusionOk="0">
                  <a:moveTo>
                    <a:pt x="1036794" y="484346"/>
                  </a:moveTo>
                  <a:lnTo>
                    <a:pt x="1041639" y="467297"/>
                  </a:lnTo>
                  <a:lnTo>
                    <a:pt x="1041639" y="430340"/>
                  </a:lnTo>
                  <a:cubicBezTo>
                    <a:pt x="1034789" y="431164"/>
                    <a:pt x="1027873" y="431164"/>
                    <a:pt x="1021023" y="430340"/>
                  </a:cubicBezTo>
                  <a:cubicBezTo>
                    <a:pt x="1017413" y="428720"/>
                    <a:pt x="1019883" y="418624"/>
                    <a:pt x="1019883" y="418624"/>
                  </a:cubicBezTo>
                  <a:lnTo>
                    <a:pt x="1036794" y="404051"/>
                  </a:lnTo>
                  <a:lnTo>
                    <a:pt x="1002878" y="411290"/>
                  </a:lnTo>
                  <a:lnTo>
                    <a:pt x="990717" y="430340"/>
                  </a:lnTo>
                  <a:lnTo>
                    <a:pt x="952716" y="453866"/>
                  </a:lnTo>
                  <a:lnTo>
                    <a:pt x="969722" y="463391"/>
                  </a:lnTo>
                  <a:lnTo>
                    <a:pt x="980647" y="470630"/>
                  </a:lnTo>
                  <a:lnTo>
                    <a:pt x="996988" y="473107"/>
                  </a:lnTo>
                  <a:lnTo>
                    <a:pt x="996988" y="462344"/>
                  </a:lnTo>
                  <a:cubicBezTo>
                    <a:pt x="996988" y="462344"/>
                    <a:pt x="1015988" y="457486"/>
                    <a:pt x="1020643" y="464725"/>
                  </a:cubicBezTo>
                  <a:lnTo>
                    <a:pt x="1018268" y="478155"/>
                  </a:lnTo>
                  <a:lnTo>
                    <a:pt x="1036794" y="484346"/>
                  </a:lnTo>
                  <a:close/>
                  <a:moveTo>
                    <a:pt x="616692" y="1010603"/>
                  </a:moveTo>
                  <a:cubicBezTo>
                    <a:pt x="606783" y="1006135"/>
                    <a:pt x="595440" y="1006135"/>
                    <a:pt x="585531" y="1010603"/>
                  </a:cubicBezTo>
                  <a:cubicBezTo>
                    <a:pt x="585702" y="1024414"/>
                    <a:pt x="574967" y="1035891"/>
                    <a:pt x="561211" y="1036606"/>
                  </a:cubicBezTo>
                  <a:lnTo>
                    <a:pt x="588951" y="1052132"/>
                  </a:lnTo>
                  <a:lnTo>
                    <a:pt x="616692" y="1041749"/>
                  </a:lnTo>
                  <a:lnTo>
                    <a:pt x="652983" y="1029653"/>
                  </a:lnTo>
                  <a:lnTo>
                    <a:pt x="684049" y="1052132"/>
                  </a:lnTo>
                  <a:cubicBezTo>
                    <a:pt x="707420" y="1023557"/>
                    <a:pt x="684049" y="1007078"/>
                    <a:pt x="684049" y="1007078"/>
                  </a:cubicBezTo>
                  <a:lnTo>
                    <a:pt x="616692" y="1010603"/>
                  </a:lnTo>
                  <a:close/>
                  <a:moveTo>
                    <a:pt x="1206658" y="1540478"/>
                  </a:moveTo>
                  <a:lnTo>
                    <a:pt x="1179773" y="1534763"/>
                  </a:lnTo>
                  <a:lnTo>
                    <a:pt x="1133031" y="1504950"/>
                  </a:lnTo>
                  <a:lnTo>
                    <a:pt x="1091990" y="1504950"/>
                  </a:lnTo>
                  <a:lnTo>
                    <a:pt x="1056554" y="1486567"/>
                  </a:lnTo>
                  <a:lnTo>
                    <a:pt x="1042399" y="1486567"/>
                  </a:lnTo>
                  <a:cubicBezTo>
                    <a:pt x="1042399" y="1486567"/>
                    <a:pt x="1045249" y="1466660"/>
                    <a:pt x="1040974" y="1465231"/>
                  </a:cubicBezTo>
                  <a:cubicBezTo>
                    <a:pt x="1036699" y="1463802"/>
                    <a:pt x="1005633" y="1445324"/>
                    <a:pt x="1005633" y="1445324"/>
                  </a:cubicBezTo>
                  <a:lnTo>
                    <a:pt x="981502" y="1453896"/>
                  </a:lnTo>
                  <a:lnTo>
                    <a:pt x="981502" y="1436846"/>
                  </a:lnTo>
                  <a:lnTo>
                    <a:pt x="964497" y="1429703"/>
                  </a:lnTo>
                  <a:lnTo>
                    <a:pt x="950341" y="1429703"/>
                  </a:lnTo>
                  <a:lnTo>
                    <a:pt x="951766" y="1415510"/>
                  </a:lnTo>
                  <a:cubicBezTo>
                    <a:pt x="951766" y="1415510"/>
                    <a:pt x="964497" y="1390269"/>
                    <a:pt x="957467" y="1385888"/>
                  </a:cubicBezTo>
                  <a:cubicBezTo>
                    <a:pt x="950436" y="1381506"/>
                    <a:pt x="924881" y="1324642"/>
                    <a:pt x="924881" y="1324642"/>
                  </a:cubicBezTo>
                  <a:lnTo>
                    <a:pt x="886880" y="1303306"/>
                  </a:lnTo>
                  <a:lnTo>
                    <a:pt x="845838" y="1303306"/>
                  </a:lnTo>
                  <a:lnTo>
                    <a:pt x="810403" y="1269302"/>
                  </a:lnTo>
                  <a:lnTo>
                    <a:pt x="775062" y="1240727"/>
                  </a:lnTo>
                  <a:lnTo>
                    <a:pt x="755206" y="1201007"/>
                  </a:lnTo>
                  <a:lnTo>
                    <a:pt x="733925" y="1186815"/>
                  </a:lnTo>
                  <a:cubicBezTo>
                    <a:pt x="733925" y="1186815"/>
                    <a:pt x="709890" y="1202436"/>
                    <a:pt x="704190" y="1201007"/>
                  </a:cubicBezTo>
                  <a:cubicBezTo>
                    <a:pt x="698489" y="1199579"/>
                    <a:pt x="663149" y="1186815"/>
                    <a:pt x="663149" y="1186815"/>
                  </a:cubicBezTo>
                  <a:lnTo>
                    <a:pt x="633413" y="1178338"/>
                  </a:lnTo>
                  <a:lnTo>
                    <a:pt x="596267" y="1195769"/>
                  </a:lnTo>
                  <a:lnTo>
                    <a:pt x="596267" y="1233869"/>
                  </a:lnTo>
                  <a:lnTo>
                    <a:pt x="582111" y="1224344"/>
                  </a:lnTo>
                  <a:lnTo>
                    <a:pt x="582111" y="1210056"/>
                  </a:lnTo>
                  <a:lnTo>
                    <a:pt x="594842" y="1185958"/>
                  </a:lnTo>
                  <a:lnTo>
                    <a:pt x="600542" y="1168908"/>
                  </a:lnTo>
                  <a:lnTo>
                    <a:pt x="587812" y="1163288"/>
                  </a:lnTo>
                  <a:lnTo>
                    <a:pt x="570806" y="1183100"/>
                  </a:lnTo>
                  <a:lnTo>
                    <a:pt x="528340" y="1195769"/>
                  </a:lnTo>
                  <a:lnTo>
                    <a:pt x="519790" y="1214247"/>
                  </a:lnTo>
                  <a:lnTo>
                    <a:pt x="499934" y="1232726"/>
                  </a:lnTo>
                  <a:lnTo>
                    <a:pt x="494329" y="1248347"/>
                  </a:lnTo>
                  <a:lnTo>
                    <a:pt x="463168" y="1222820"/>
                  </a:lnTo>
                  <a:cubicBezTo>
                    <a:pt x="452661" y="1228335"/>
                    <a:pt x="441773" y="1233078"/>
                    <a:pt x="430582" y="1237012"/>
                  </a:cubicBezTo>
                  <a:cubicBezTo>
                    <a:pt x="419096" y="1230897"/>
                    <a:pt x="408190" y="1223762"/>
                    <a:pt x="397996" y="1215676"/>
                  </a:cubicBezTo>
                  <a:lnTo>
                    <a:pt x="382416" y="1185863"/>
                  </a:lnTo>
                  <a:lnTo>
                    <a:pt x="390966" y="1146143"/>
                  </a:lnTo>
                  <a:lnTo>
                    <a:pt x="397996" y="1104900"/>
                  </a:lnTo>
                  <a:lnTo>
                    <a:pt x="371111" y="1087850"/>
                  </a:lnTo>
                  <a:lnTo>
                    <a:pt x="334250" y="1087850"/>
                  </a:lnTo>
                  <a:lnTo>
                    <a:pt x="305749" y="1079373"/>
                  </a:lnTo>
                  <a:lnTo>
                    <a:pt x="319049" y="1058037"/>
                  </a:lnTo>
                  <a:lnTo>
                    <a:pt x="334629" y="1026795"/>
                  </a:lnTo>
                  <a:lnTo>
                    <a:pt x="348785" y="1004126"/>
                  </a:lnTo>
                  <a:cubicBezTo>
                    <a:pt x="348785" y="1004126"/>
                    <a:pt x="352775" y="993743"/>
                    <a:pt x="357335" y="991362"/>
                  </a:cubicBezTo>
                  <a:cubicBezTo>
                    <a:pt x="375386" y="981837"/>
                    <a:pt x="357335" y="972884"/>
                    <a:pt x="357335" y="972884"/>
                  </a:cubicBezTo>
                  <a:cubicBezTo>
                    <a:pt x="357335" y="972884"/>
                    <a:pt x="319334" y="970026"/>
                    <a:pt x="313444" y="972884"/>
                  </a:cubicBezTo>
                  <a:cubicBezTo>
                    <a:pt x="307554" y="975741"/>
                    <a:pt x="292163" y="984218"/>
                    <a:pt x="292163" y="984218"/>
                  </a:cubicBezTo>
                  <a:lnTo>
                    <a:pt x="292163" y="1016889"/>
                  </a:lnTo>
                  <a:lnTo>
                    <a:pt x="263663" y="1029653"/>
                  </a:lnTo>
                  <a:lnTo>
                    <a:pt x="219771" y="1039178"/>
                  </a:lnTo>
                  <a:lnTo>
                    <a:pt x="190036" y="1009269"/>
                  </a:lnTo>
                  <a:cubicBezTo>
                    <a:pt x="185760" y="1005078"/>
                    <a:pt x="175880" y="958215"/>
                    <a:pt x="175880" y="958215"/>
                  </a:cubicBezTo>
                  <a:lnTo>
                    <a:pt x="194216" y="941165"/>
                  </a:lnTo>
                  <a:lnTo>
                    <a:pt x="202766" y="926973"/>
                  </a:lnTo>
                  <a:lnTo>
                    <a:pt x="204191" y="892874"/>
                  </a:lnTo>
                  <a:lnTo>
                    <a:pt x="222526" y="877253"/>
                  </a:lnTo>
                  <a:lnTo>
                    <a:pt x="229652" y="858774"/>
                  </a:lnTo>
                  <a:lnTo>
                    <a:pt x="250742" y="843344"/>
                  </a:lnTo>
                  <a:lnTo>
                    <a:pt x="270978" y="824770"/>
                  </a:lnTo>
                  <a:lnTo>
                    <a:pt x="289408" y="819150"/>
                  </a:lnTo>
                  <a:lnTo>
                    <a:pt x="314869" y="824770"/>
                  </a:lnTo>
                  <a:cubicBezTo>
                    <a:pt x="316294" y="815245"/>
                    <a:pt x="363035" y="819150"/>
                    <a:pt x="363035" y="819150"/>
                  </a:cubicBezTo>
                  <a:lnTo>
                    <a:pt x="381466" y="818198"/>
                  </a:lnTo>
                  <a:lnTo>
                    <a:pt x="380041" y="807815"/>
                  </a:lnTo>
                  <a:cubicBezTo>
                    <a:pt x="388591" y="800671"/>
                    <a:pt x="416902" y="807815"/>
                    <a:pt x="416902" y="807815"/>
                  </a:cubicBezTo>
                  <a:lnTo>
                    <a:pt x="454903" y="804577"/>
                  </a:lnTo>
                  <a:cubicBezTo>
                    <a:pt x="463263" y="806387"/>
                    <a:pt x="470293" y="823627"/>
                    <a:pt x="470293" y="823627"/>
                  </a:cubicBezTo>
                  <a:lnTo>
                    <a:pt x="453288" y="839248"/>
                  </a:lnTo>
                  <a:lnTo>
                    <a:pt x="464688" y="873252"/>
                  </a:lnTo>
                  <a:lnTo>
                    <a:pt x="475993" y="888873"/>
                  </a:lnTo>
                  <a:lnTo>
                    <a:pt x="471718" y="904494"/>
                  </a:lnTo>
                  <a:lnTo>
                    <a:pt x="498984" y="900494"/>
                  </a:lnTo>
                  <a:cubicBezTo>
                    <a:pt x="499427" y="891477"/>
                    <a:pt x="499871" y="882460"/>
                    <a:pt x="500314" y="873443"/>
                  </a:cubicBezTo>
                  <a:lnTo>
                    <a:pt x="501739" y="840772"/>
                  </a:lnTo>
                  <a:lnTo>
                    <a:pt x="497559" y="804958"/>
                  </a:lnTo>
                  <a:lnTo>
                    <a:pt x="523020" y="749903"/>
                  </a:lnTo>
                  <a:lnTo>
                    <a:pt x="626383" y="683228"/>
                  </a:lnTo>
                  <a:cubicBezTo>
                    <a:pt x="625908" y="675164"/>
                    <a:pt x="625432" y="667099"/>
                    <a:pt x="624957" y="659035"/>
                  </a:cubicBezTo>
                  <a:lnTo>
                    <a:pt x="631988" y="624269"/>
                  </a:lnTo>
                  <a:lnTo>
                    <a:pt x="650418" y="630650"/>
                  </a:lnTo>
                  <a:lnTo>
                    <a:pt x="683004" y="591884"/>
                  </a:lnTo>
                  <a:lnTo>
                    <a:pt x="725470" y="577787"/>
                  </a:lnTo>
                  <a:lnTo>
                    <a:pt x="750931" y="560451"/>
                  </a:lnTo>
                  <a:lnTo>
                    <a:pt x="763661" y="534829"/>
                  </a:lnTo>
                  <a:lnTo>
                    <a:pt x="810403" y="520637"/>
                  </a:lnTo>
                  <a:lnTo>
                    <a:pt x="857144" y="496538"/>
                  </a:lnTo>
                  <a:lnTo>
                    <a:pt x="835673" y="519494"/>
                  </a:lnTo>
                  <a:lnTo>
                    <a:pt x="832823" y="539401"/>
                  </a:lnTo>
                  <a:lnTo>
                    <a:pt x="858284" y="533686"/>
                  </a:lnTo>
                  <a:lnTo>
                    <a:pt x="880990" y="520922"/>
                  </a:lnTo>
                  <a:lnTo>
                    <a:pt x="900750" y="515302"/>
                  </a:lnTo>
                  <a:lnTo>
                    <a:pt x="919180" y="509588"/>
                  </a:lnTo>
                  <a:lnTo>
                    <a:pt x="924881" y="496824"/>
                  </a:lnTo>
                  <a:lnTo>
                    <a:pt x="912150" y="496824"/>
                  </a:lnTo>
                  <a:lnTo>
                    <a:pt x="892295" y="489680"/>
                  </a:lnTo>
                  <a:lnTo>
                    <a:pt x="863794" y="468440"/>
                  </a:lnTo>
                  <a:cubicBezTo>
                    <a:pt x="863196" y="463742"/>
                    <a:pt x="864734" y="459023"/>
                    <a:pt x="867974" y="455581"/>
                  </a:cubicBezTo>
                  <a:lnTo>
                    <a:pt x="880799" y="444056"/>
                  </a:lnTo>
                  <a:cubicBezTo>
                    <a:pt x="880799" y="444056"/>
                    <a:pt x="886405" y="437198"/>
                    <a:pt x="882224" y="437198"/>
                  </a:cubicBezTo>
                  <a:cubicBezTo>
                    <a:pt x="878044" y="437198"/>
                    <a:pt x="846789" y="430340"/>
                    <a:pt x="846789" y="430340"/>
                  </a:cubicBezTo>
                  <a:lnTo>
                    <a:pt x="812778" y="444056"/>
                  </a:lnTo>
                  <a:lnTo>
                    <a:pt x="793492" y="444056"/>
                  </a:lnTo>
                  <a:lnTo>
                    <a:pt x="817623" y="423005"/>
                  </a:lnTo>
                  <a:lnTo>
                    <a:pt x="844508" y="423005"/>
                  </a:lnTo>
                  <a:lnTo>
                    <a:pt x="874244" y="415862"/>
                  </a:lnTo>
                  <a:lnTo>
                    <a:pt x="935996" y="415862"/>
                  </a:lnTo>
                  <a:lnTo>
                    <a:pt x="970007" y="408718"/>
                  </a:lnTo>
                  <a:lnTo>
                    <a:pt x="994233" y="395669"/>
                  </a:lnTo>
                  <a:lnTo>
                    <a:pt x="1023968" y="392621"/>
                  </a:lnTo>
                  <a:lnTo>
                    <a:pt x="1032519" y="360712"/>
                  </a:lnTo>
                  <a:lnTo>
                    <a:pt x="1012663" y="343662"/>
                  </a:lnTo>
                  <a:lnTo>
                    <a:pt x="984162" y="328898"/>
                  </a:lnTo>
                  <a:lnTo>
                    <a:pt x="978462" y="295370"/>
                  </a:lnTo>
                  <a:lnTo>
                    <a:pt x="962882" y="261271"/>
                  </a:lnTo>
                  <a:lnTo>
                    <a:pt x="948726" y="261271"/>
                  </a:lnTo>
                  <a:lnTo>
                    <a:pt x="947301" y="279749"/>
                  </a:lnTo>
                  <a:lnTo>
                    <a:pt x="924691" y="279749"/>
                  </a:lnTo>
                  <a:lnTo>
                    <a:pt x="918991" y="291084"/>
                  </a:lnTo>
                  <a:lnTo>
                    <a:pt x="910535" y="296799"/>
                  </a:lnTo>
                  <a:lnTo>
                    <a:pt x="896380" y="299656"/>
                  </a:lnTo>
                  <a:lnTo>
                    <a:pt x="883555" y="286798"/>
                  </a:lnTo>
                  <a:lnTo>
                    <a:pt x="900560" y="268415"/>
                  </a:lnTo>
                  <a:lnTo>
                    <a:pt x="880799" y="249936"/>
                  </a:lnTo>
                  <a:lnTo>
                    <a:pt x="856669" y="237173"/>
                  </a:lnTo>
                  <a:lnTo>
                    <a:pt x="831493" y="237173"/>
                  </a:lnTo>
                  <a:lnTo>
                    <a:pt x="813063" y="242792"/>
                  </a:lnTo>
                  <a:lnTo>
                    <a:pt x="787602" y="272606"/>
                  </a:lnTo>
                  <a:lnTo>
                    <a:pt x="767746" y="289655"/>
                  </a:lnTo>
                  <a:lnTo>
                    <a:pt x="773447" y="305276"/>
                  </a:lnTo>
                  <a:lnTo>
                    <a:pt x="766226" y="328994"/>
                  </a:lnTo>
                  <a:lnTo>
                    <a:pt x="770501" y="338519"/>
                  </a:lnTo>
                  <a:lnTo>
                    <a:pt x="746371" y="347091"/>
                  </a:lnTo>
                  <a:lnTo>
                    <a:pt x="719485" y="352711"/>
                  </a:lnTo>
                  <a:lnTo>
                    <a:pt x="708180" y="349853"/>
                  </a:lnTo>
                  <a:lnTo>
                    <a:pt x="699629" y="361283"/>
                  </a:lnTo>
                  <a:lnTo>
                    <a:pt x="715210" y="393192"/>
                  </a:lnTo>
                  <a:lnTo>
                    <a:pt x="699629" y="403860"/>
                  </a:lnTo>
                  <a:lnTo>
                    <a:pt x="678444" y="403860"/>
                  </a:lnTo>
                  <a:lnTo>
                    <a:pt x="660488" y="380714"/>
                  </a:lnTo>
                  <a:lnTo>
                    <a:pt x="656213" y="367570"/>
                  </a:lnTo>
                  <a:lnTo>
                    <a:pt x="668944" y="360521"/>
                  </a:lnTo>
                  <a:lnTo>
                    <a:pt x="659443" y="343472"/>
                  </a:lnTo>
                  <a:lnTo>
                    <a:pt x="629708" y="342043"/>
                  </a:lnTo>
                  <a:lnTo>
                    <a:pt x="590091" y="317373"/>
                  </a:lnTo>
                  <a:lnTo>
                    <a:pt x="571661" y="317373"/>
                  </a:lnTo>
                  <a:lnTo>
                    <a:pt x="567386" y="302228"/>
                  </a:lnTo>
                  <a:lnTo>
                    <a:pt x="554656" y="296609"/>
                  </a:lnTo>
                  <a:lnTo>
                    <a:pt x="573086" y="275273"/>
                  </a:lnTo>
                  <a:lnTo>
                    <a:pt x="599972" y="259652"/>
                  </a:lnTo>
                  <a:lnTo>
                    <a:pt x="646713" y="242602"/>
                  </a:lnTo>
                  <a:lnTo>
                    <a:pt x="663718" y="236982"/>
                  </a:lnTo>
                  <a:lnTo>
                    <a:pt x="700485" y="228409"/>
                  </a:lnTo>
                  <a:lnTo>
                    <a:pt x="725185" y="214694"/>
                  </a:lnTo>
                  <a:lnTo>
                    <a:pt x="747796" y="194786"/>
                  </a:lnTo>
                  <a:lnTo>
                    <a:pt x="777532" y="194786"/>
                  </a:lnTo>
                  <a:lnTo>
                    <a:pt x="812968" y="185833"/>
                  </a:lnTo>
                  <a:lnTo>
                    <a:pt x="835673" y="185833"/>
                  </a:lnTo>
                  <a:lnTo>
                    <a:pt x="845174" y="159353"/>
                  </a:lnTo>
                  <a:lnTo>
                    <a:pt x="799857" y="159353"/>
                  </a:lnTo>
                  <a:lnTo>
                    <a:pt x="782852" y="172403"/>
                  </a:lnTo>
                  <a:lnTo>
                    <a:pt x="753116" y="172403"/>
                  </a:lnTo>
                  <a:cubicBezTo>
                    <a:pt x="746798" y="166154"/>
                    <a:pt x="738980" y="161657"/>
                    <a:pt x="730410" y="159353"/>
                  </a:cubicBezTo>
                  <a:lnTo>
                    <a:pt x="730410" y="148876"/>
                  </a:lnTo>
                  <a:lnTo>
                    <a:pt x="745991" y="134684"/>
                  </a:lnTo>
                  <a:lnTo>
                    <a:pt x="766226" y="119444"/>
                  </a:lnTo>
                  <a:cubicBezTo>
                    <a:pt x="773304" y="110380"/>
                    <a:pt x="779023" y="100338"/>
                    <a:pt x="783232" y="89630"/>
                  </a:cubicBezTo>
                  <a:lnTo>
                    <a:pt x="824273" y="103823"/>
                  </a:lnTo>
                  <a:lnTo>
                    <a:pt x="855339" y="102203"/>
                  </a:lnTo>
                  <a:lnTo>
                    <a:pt x="876714" y="100965"/>
                  </a:lnTo>
                  <a:lnTo>
                    <a:pt x="903600" y="102394"/>
                  </a:lnTo>
                  <a:lnTo>
                    <a:pt x="919180" y="108109"/>
                  </a:lnTo>
                  <a:cubicBezTo>
                    <a:pt x="914905" y="119444"/>
                    <a:pt x="897995" y="110966"/>
                    <a:pt x="897995" y="110966"/>
                  </a:cubicBezTo>
                  <a:lnTo>
                    <a:pt x="846979" y="116586"/>
                  </a:lnTo>
                  <a:lnTo>
                    <a:pt x="824273" y="128969"/>
                  </a:lnTo>
                  <a:lnTo>
                    <a:pt x="831398" y="113348"/>
                  </a:lnTo>
                  <a:lnTo>
                    <a:pt x="807267" y="114776"/>
                  </a:lnTo>
                  <a:lnTo>
                    <a:pt x="778767" y="133160"/>
                  </a:lnTo>
                  <a:lnTo>
                    <a:pt x="798622" y="143161"/>
                  </a:lnTo>
                  <a:lnTo>
                    <a:pt x="845364" y="143161"/>
                  </a:lnTo>
                  <a:lnTo>
                    <a:pt x="870824" y="152686"/>
                  </a:lnTo>
                  <a:lnTo>
                    <a:pt x="892105" y="144209"/>
                  </a:lnTo>
                  <a:lnTo>
                    <a:pt x="914715" y="152686"/>
                  </a:lnTo>
                  <a:lnTo>
                    <a:pt x="941696" y="161258"/>
                  </a:lnTo>
                  <a:lnTo>
                    <a:pt x="909110" y="171450"/>
                  </a:lnTo>
                  <a:lnTo>
                    <a:pt x="880609" y="184880"/>
                  </a:lnTo>
                  <a:lnTo>
                    <a:pt x="852109" y="191072"/>
                  </a:lnTo>
                  <a:lnTo>
                    <a:pt x="829498" y="199549"/>
                  </a:lnTo>
                  <a:lnTo>
                    <a:pt x="838998" y="219456"/>
                  </a:lnTo>
                  <a:lnTo>
                    <a:pt x="898470" y="218027"/>
                  </a:lnTo>
                  <a:lnTo>
                    <a:pt x="935996" y="241173"/>
                  </a:lnTo>
                  <a:lnTo>
                    <a:pt x="967157" y="241173"/>
                  </a:lnTo>
                  <a:lnTo>
                    <a:pt x="968582" y="228409"/>
                  </a:lnTo>
                  <a:lnTo>
                    <a:pt x="975612" y="215646"/>
                  </a:lnTo>
                  <a:lnTo>
                    <a:pt x="989862" y="212789"/>
                  </a:lnTo>
                  <a:lnTo>
                    <a:pt x="978462" y="197168"/>
                  </a:lnTo>
                  <a:lnTo>
                    <a:pt x="974282" y="185357"/>
                  </a:lnTo>
                  <a:lnTo>
                    <a:pt x="991192" y="185357"/>
                  </a:lnTo>
                  <a:lnTo>
                    <a:pt x="1005443" y="195739"/>
                  </a:lnTo>
                  <a:cubicBezTo>
                    <a:pt x="1016748" y="204311"/>
                    <a:pt x="1040784" y="185357"/>
                    <a:pt x="1040784" y="185357"/>
                  </a:cubicBezTo>
                  <a:lnTo>
                    <a:pt x="1076220" y="171926"/>
                  </a:lnTo>
                  <a:lnTo>
                    <a:pt x="1032329" y="158877"/>
                  </a:lnTo>
                  <a:lnTo>
                    <a:pt x="1018173" y="144685"/>
                  </a:lnTo>
                  <a:cubicBezTo>
                    <a:pt x="1022353" y="136112"/>
                    <a:pt x="971432" y="123349"/>
                    <a:pt x="971432" y="123349"/>
                  </a:cubicBezTo>
                  <a:lnTo>
                    <a:pt x="931721" y="99250"/>
                  </a:lnTo>
                  <a:lnTo>
                    <a:pt x="922221" y="89249"/>
                  </a:lnTo>
                  <a:lnTo>
                    <a:pt x="888495" y="89249"/>
                  </a:lnTo>
                  <a:lnTo>
                    <a:pt x="915380" y="77914"/>
                  </a:lnTo>
                  <a:lnTo>
                    <a:pt x="981882" y="84963"/>
                  </a:lnTo>
                  <a:lnTo>
                    <a:pt x="1015893" y="77914"/>
                  </a:lnTo>
                  <a:lnTo>
                    <a:pt x="1093795" y="58007"/>
                  </a:lnTo>
                  <a:lnTo>
                    <a:pt x="1146142" y="45244"/>
                  </a:lnTo>
                  <a:lnTo>
                    <a:pt x="1184143" y="31052"/>
                  </a:lnTo>
                  <a:lnTo>
                    <a:pt x="1140157" y="24194"/>
                  </a:lnTo>
                  <a:cubicBezTo>
                    <a:pt x="1140157" y="24194"/>
                    <a:pt x="1108996" y="32766"/>
                    <a:pt x="1104721" y="32766"/>
                  </a:cubicBezTo>
                  <a:cubicBezTo>
                    <a:pt x="1100445" y="32766"/>
                    <a:pt x="1063680" y="35623"/>
                    <a:pt x="1059404" y="35623"/>
                  </a:cubicBezTo>
                  <a:lnTo>
                    <a:pt x="960222" y="35623"/>
                  </a:lnTo>
                  <a:lnTo>
                    <a:pt x="929156" y="42672"/>
                  </a:lnTo>
                  <a:lnTo>
                    <a:pt x="957657" y="49816"/>
                  </a:lnTo>
                  <a:lnTo>
                    <a:pt x="940651" y="59341"/>
                  </a:lnTo>
                  <a:lnTo>
                    <a:pt x="910915" y="59341"/>
                  </a:lnTo>
                  <a:lnTo>
                    <a:pt x="893910" y="65056"/>
                  </a:lnTo>
                  <a:lnTo>
                    <a:pt x="916520" y="48006"/>
                  </a:lnTo>
                  <a:lnTo>
                    <a:pt x="892485" y="42291"/>
                  </a:lnTo>
                  <a:lnTo>
                    <a:pt x="862749" y="49435"/>
                  </a:lnTo>
                  <a:lnTo>
                    <a:pt x="825888" y="70675"/>
                  </a:lnTo>
                  <a:lnTo>
                    <a:pt x="842893" y="76390"/>
                  </a:lnTo>
                  <a:lnTo>
                    <a:pt x="867024" y="66865"/>
                  </a:lnTo>
                  <a:lnTo>
                    <a:pt x="886785" y="71057"/>
                  </a:lnTo>
                  <a:lnTo>
                    <a:pt x="865599" y="76772"/>
                  </a:lnTo>
                  <a:lnTo>
                    <a:pt x="857049" y="88106"/>
                  </a:lnTo>
                  <a:lnTo>
                    <a:pt x="871204" y="92393"/>
                  </a:lnTo>
                  <a:lnTo>
                    <a:pt x="833203" y="95250"/>
                  </a:lnTo>
                  <a:lnTo>
                    <a:pt x="766701" y="83915"/>
                  </a:lnTo>
                  <a:lnTo>
                    <a:pt x="739816" y="116491"/>
                  </a:lnTo>
                  <a:lnTo>
                    <a:pt x="685949" y="154591"/>
                  </a:lnTo>
                  <a:lnTo>
                    <a:pt x="700105" y="165925"/>
                  </a:lnTo>
                  <a:lnTo>
                    <a:pt x="690604" y="171926"/>
                  </a:lnTo>
                  <a:lnTo>
                    <a:pt x="677874" y="178689"/>
                  </a:lnTo>
                  <a:lnTo>
                    <a:pt x="641013" y="171926"/>
                  </a:lnTo>
                  <a:lnTo>
                    <a:pt x="590091" y="185357"/>
                  </a:lnTo>
                  <a:lnTo>
                    <a:pt x="477559" y="240252"/>
                  </a:lnTo>
                  <a:cubicBezTo>
                    <a:pt x="181848" y="530352"/>
                    <a:pt x="102036" y="696627"/>
                    <a:pt x="0" y="1091502"/>
                  </a:cubicBezTo>
                  <a:lnTo>
                    <a:pt x="114699" y="1064800"/>
                  </a:lnTo>
                  <a:lnTo>
                    <a:pt x="134554" y="1086041"/>
                  </a:lnTo>
                  <a:lnTo>
                    <a:pt x="168565" y="1091756"/>
                  </a:lnTo>
                  <a:lnTo>
                    <a:pt x="191271" y="1105948"/>
                  </a:lnTo>
                  <a:lnTo>
                    <a:pt x="215306" y="1096423"/>
                  </a:lnTo>
                  <a:lnTo>
                    <a:pt x="235162" y="1116330"/>
                  </a:lnTo>
                  <a:lnTo>
                    <a:pt x="279053" y="1140428"/>
                  </a:lnTo>
                  <a:lnTo>
                    <a:pt x="321519" y="1146143"/>
                  </a:lnTo>
                  <a:lnTo>
                    <a:pt x="334250" y="1188720"/>
                  </a:lnTo>
                  <a:cubicBezTo>
                    <a:pt x="334250" y="1188720"/>
                    <a:pt x="363985" y="1215676"/>
                    <a:pt x="362750" y="1221391"/>
                  </a:cubicBezTo>
                  <a:cubicBezTo>
                    <a:pt x="361515" y="1227106"/>
                    <a:pt x="372251" y="1252633"/>
                    <a:pt x="378331" y="1252633"/>
                  </a:cubicBezTo>
                  <a:cubicBezTo>
                    <a:pt x="392505" y="1257710"/>
                    <a:pt x="406252" y="1263891"/>
                    <a:pt x="419467" y="1271111"/>
                  </a:cubicBezTo>
                  <a:lnTo>
                    <a:pt x="443503" y="1273874"/>
                  </a:lnTo>
                  <a:lnTo>
                    <a:pt x="453003" y="1252633"/>
                  </a:lnTo>
                  <a:lnTo>
                    <a:pt x="474283" y="1252633"/>
                  </a:lnTo>
                  <a:lnTo>
                    <a:pt x="474283" y="1273874"/>
                  </a:lnTo>
                  <a:lnTo>
                    <a:pt x="482834" y="1285304"/>
                  </a:lnTo>
                  <a:lnTo>
                    <a:pt x="485589" y="1317879"/>
                  </a:lnTo>
                  <a:lnTo>
                    <a:pt x="494139" y="1342073"/>
                  </a:lnTo>
                  <a:lnTo>
                    <a:pt x="479983" y="1357694"/>
                  </a:lnTo>
                  <a:lnTo>
                    <a:pt x="457278" y="1386269"/>
                  </a:lnTo>
                  <a:lnTo>
                    <a:pt x="428777" y="1425797"/>
                  </a:lnTo>
                  <a:lnTo>
                    <a:pt x="431627" y="1463897"/>
                  </a:lnTo>
                  <a:lnTo>
                    <a:pt x="424502" y="1489424"/>
                  </a:lnTo>
                  <a:lnTo>
                    <a:pt x="445782" y="1496568"/>
                  </a:lnTo>
                  <a:lnTo>
                    <a:pt x="427352" y="1522095"/>
                  </a:lnTo>
                  <a:cubicBezTo>
                    <a:pt x="431114" y="1532801"/>
                    <a:pt x="434287" y="1543707"/>
                    <a:pt x="436852" y="1554766"/>
                  </a:cubicBezTo>
                  <a:cubicBezTo>
                    <a:pt x="441251" y="1566948"/>
                    <a:pt x="446457" y="1578816"/>
                    <a:pt x="452433" y="1590294"/>
                  </a:cubicBezTo>
                  <a:lnTo>
                    <a:pt x="472288" y="1607344"/>
                  </a:lnTo>
                  <a:lnTo>
                    <a:pt x="480838" y="1635919"/>
                  </a:lnTo>
                  <a:lnTo>
                    <a:pt x="529005" y="1735265"/>
                  </a:lnTo>
                  <a:lnTo>
                    <a:pt x="562921" y="1763840"/>
                  </a:lnTo>
                  <a:lnTo>
                    <a:pt x="612512" y="1789367"/>
                  </a:lnTo>
                  <a:cubicBezTo>
                    <a:pt x="612512" y="1789367"/>
                    <a:pt x="643673" y="1823466"/>
                    <a:pt x="645098" y="1827467"/>
                  </a:cubicBezTo>
                  <a:cubicBezTo>
                    <a:pt x="646523" y="1831467"/>
                    <a:pt x="662103" y="1894142"/>
                    <a:pt x="662103" y="1894142"/>
                  </a:cubicBezTo>
                  <a:cubicBezTo>
                    <a:pt x="661882" y="1905826"/>
                    <a:pt x="661660" y="1917510"/>
                    <a:pt x="661439" y="1929194"/>
                  </a:cubicBezTo>
                  <a:lnTo>
                    <a:pt x="670939" y="1966055"/>
                  </a:lnTo>
                  <a:lnTo>
                    <a:pt x="673789" y="2007299"/>
                  </a:lnTo>
                  <a:lnTo>
                    <a:pt x="678064" y="2064449"/>
                  </a:lnTo>
                  <a:lnTo>
                    <a:pt x="692219" y="2109883"/>
                  </a:lnTo>
                  <a:lnTo>
                    <a:pt x="704950" y="2169509"/>
                  </a:lnTo>
                  <a:lnTo>
                    <a:pt x="689369" y="2189417"/>
                  </a:lnTo>
                  <a:lnTo>
                    <a:pt x="698869" y="2218849"/>
                  </a:lnTo>
                  <a:lnTo>
                    <a:pt x="710270" y="2261807"/>
                  </a:lnTo>
                  <a:lnTo>
                    <a:pt x="730030" y="2283143"/>
                  </a:lnTo>
                  <a:cubicBezTo>
                    <a:pt x="729587" y="2294509"/>
                    <a:pt x="729143" y="2305876"/>
                    <a:pt x="728700" y="2317242"/>
                  </a:cubicBezTo>
                  <a:lnTo>
                    <a:pt x="732880" y="2351246"/>
                  </a:lnTo>
                  <a:lnTo>
                    <a:pt x="820758" y="2444972"/>
                  </a:lnTo>
                  <a:lnTo>
                    <a:pt x="837668" y="2463451"/>
                  </a:lnTo>
                  <a:lnTo>
                    <a:pt x="837668" y="2419445"/>
                  </a:lnTo>
                  <a:lnTo>
                    <a:pt x="866169" y="2402967"/>
                  </a:lnTo>
                  <a:lnTo>
                    <a:pt x="866169" y="2376869"/>
                  </a:lnTo>
                  <a:lnTo>
                    <a:pt x="837668" y="2364105"/>
                  </a:lnTo>
                  <a:lnTo>
                    <a:pt x="837668" y="2344198"/>
                  </a:lnTo>
                  <a:lnTo>
                    <a:pt x="851634" y="2331434"/>
                  </a:lnTo>
                  <a:lnTo>
                    <a:pt x="865694" y="2308670"/>
                  </a:lnTo>
                  <a:lnTo>
                    <a:pt x="865694" y="2290191"/>
                  </a:lnTo>
                  <a:cubicBezTo>
                    <a:pt x="877379" y="2286000"/>
                    <a:pt x="865694" y="2273141"/>
                    <a:pt x="865694" y="2273141"/>
                  </a:cubicBezTo>
                  <a:lnTo>
                    <a:pt x="846219" y="2273141"/>
                  </a:lnTo>
                  <a:lnTo>
                    <a:pt x="844793" y="2254758"/>
                  </a:lnTo>
                  <a:lnTo>
                    <a:pt x="863224" y="2254758"/>
                  </a:lnTo>
                  <a:lnTo>
                    <a:pt x="870824" y="2266093"/>
                  </a:lnTo>
                  <a:lnTo>
                    <a:pt x="885835" y="2254758"/>
                  </a:lnTo>
                  <a:lnTo>
                    <a:pt x="874529" y="2231993"/>
                  </a:lnTo>
                  <a:cubicBezTo>
                    <a:pt x="877379" y="2224945"/>
                    <a:pt x="897235" y="2231993"/>
                    <a:pt x="897235" y="2231993"/>
                  </a:cubicBezTo>
                  <a:lnTo>
                    <a:pt x="931151" y="2212086"/>
                  </a:lnTo>
                  <a:lnTo>
                    <a:pt x="945306" y="2195132"/>
                  </a:lnTo>
                  <a:lnTo>
                    <a:pt x="945306" y="2172367"/>
                  </a:lnTo>
                  <a:lnTo>
                    <a:pt x="929156" y="2157794"/>
                  </a:lnTo>
                  <a:lnTo>
                    <a:pt x="914905" y="2135029"/>
                  </a:lnTo>
                  <a:lnTo>
                    <a:pt x="931911" y="2135029"/>
                  </a:lnTo>
                  <a:cubicBezTo>
                    <a:pt x="931911" y="2135029"/>
                    <a:pt x="957467" y="2147888"/>
                    <a:pt x="965922" y="2135029"/>
                  </a:cubicBezTo>
                  <a:cubicBezTo>
                    <a:pt x="974377" y="2122170"/>
                    <a:pt x="987202" y="2105216"/>
                    <a:pt x="987202" y="2105216"/>
                  </a:cubicBezTo>
                  <a:lnTo>
                    <a:pt x="1002783" y="2068354"/>
                  </a:lnTo>
                  <a:cubicBezTo>
                    <a:pt x="1002783" y="2068354"/>
                    <a:pt x="1032519" y="2014347"/>
                    <a:pt x="1035369" y="2010061"/>
                  </a:cubicBezTo>
                  <a:cubicBezTo>
                    <a:pt x="1038219" y="2005774"/>
                    <a:pt x="1035369" y="1952911"/>
                    <a:pt x="1035369" y="1952911"/>
                  </a:cubicBezTo>
                  <a:lnTo>
                    <a:pt x="1082110" y="1914811"/>
                  </a:lnTo>
                  <a:lnTo>
                    <a:pt x="1113271" y="1914811"/>
                  </a:lnTo>
                  <a:lnTo>
                    <a:pt x="1138732" y="1872139"/>
                  </a:lnTo>
                  <a:lnTo>
                    <a:pt x="1158587" y="1844135"/>
                  </a:lnTo>
                  <a:lnTo>
                    <a:pt x="1158587" y="1796510"/>
                  </a:lnTo>
                  <a:lnTo>
                    <a:pt x="1165617" y="1751076"/>
                  </a:lnTo>
                  <a:lnTo>
                    <a:pt x="1154502" y="1706690"/>
                  </a:lnTo>
                  <a:lnTo>
                    <a:pt x="1194118" y="1654112"/>
                  </a:lnTo>
                  <a:lnTo>
                    <a:pt x="1223854" y="1625537"/>
                  </a:lnTo>
                  <a:lnTo>
                    <a:pt x="1212549" y="1573054"/>
                  </a:lnTo>
                  <a:lnTo>
                    <a:pt x="1206658" y="1540478"/>
                  </a:lnTo>
                  <a:close/>
                  <a:moveTo>
                    <a:pt x="1522257" y="424720"/>
                  </a:moveTo>
                  <a:lnTo>
                    <a:pt x="1531757" y="430340"/>
                  </a:lnTo>
                  <a:lnTo>
                    <a:pt x="1544678" y="419100"/>
                  </a:lnTo>
                  <a:lnTo>
                    <a:pt x="1563013" y="419100"/>
                  </a:lnTo>
                  <a:lnTo>
                    <a:pt x="1579924" y="413385"/>
                  </a:lnTo>
                  <a:lnTo>
                    <a:pt x="1587524" y="402907"/>
                  </a:lnTo>
                  <a:lnTo>
                    <a:pt x="1583914" y="388430"/>
                  </a:lnTo>
                  <a:lnTo>
                    <a:pt x="1591134" y="380714"/>
                  </a:lnTo>
                  <a:cubicBezTo>
                    <a:pt x="1591989" y="368999"/>
                    <a:pt x="1573463" y="360521"/>
                    <a:pt x="1573463" y="360521"/>
                  </a:cubicBezTo>
                  <a:lnTo>
                    <a:pt x="1563013" y="360521"/>
                  </a:lnTo>
                  <a:lnTo>
                    <a:pt x="1550093" y="375476"/>
                  </a:lnTo>
                  <a:lnTo>
                    <a:pt x="1536412" y="375476"/>
                  </a:lnTo>
                  <a:lnTo>
                    <a:pt x="1531567" y="392430"/>
                  </a:lnTo>
                  <a:lnTo>
                    <a:pt x="1533562" y="405194"/>
                  </a:lnTo>
                  <a:lnTo>
                    <a:pt x="1522257" y="412242"/>
                  </a:lnTo>
                  <a:lnTo>
                    <a:pt x="1522257" y="424720"/>
                  </a:lnTo>
                  <a:close/>
                  <a:moveTo>
                    <a:pt x="1607759" y="317373"/>
                  </a:moveTo>
                  <a:lnTo>
                    <a:pt x="1593319" y="323850"/>
                  </a:lnTo>
                  <a:lnTo>
                    <a:pt x="1593319" y="345662"/>
                  </a:lnTo>
                  <a:lnTo>
                    <a:pt x="1594934" y="351282"/>
                  </a:lnTo>
                  <a:cubicBezTo>
                    <a:pt x="1595988" y="355778"/>
                    <a:pt x="1596530" y="360379"/>
                    <a:pt x="1596549" y="364998"/>
                  </a:cubicBezTo>
                  <a:lnTo>
                    <a:pt x="1606999" y="372237"/>
                  </a:lnTo>
                  <a:lnTo>
                    <a:pt x="1617450" y="378714"/>
                  </a:lnTo>
                  <a:lnTo>
                    <a:pt x="1622295" y="388239"/>
                  </a:lnTo>
                  <a:cubicBezTo>
                    <a:pt x="1622295" y="388239"/>
                    <a:pt x="1620680" y="397764"/>
                    <a:pt x="1615075" y="397764"/>
                  </a:cubicBezTo>
                  <a:lnTo>
                    <a:pt x="1602154" y="401860"/>
                  </a:lnTo>
                  <a:lnTo>
                    <a:pt x="1606999" y="410718"/>
                  </a:lnTo>
                  <a:cubicBezTo>
                    <a:pt x="1606999" y="410718"/>
                    <a:pt x="1597499" y="415576"/>
                    <a:pt x="1596549" y="419576"/>
                  </a:cubicBezTo>
                  <a:lnTo>
                    <a:pt x="1605384" y="426053"/>
                  </a:lnTo>
                  <a:lnTo>
                    <a:pt x="1597309" y="434150"/>
                  </a:lnTo>
                  <a:lnTo>
                    <a:pt x="1579639" y="434150"/>
                  </a:lnTo>
                  <a:lnTo>
                    <a:pt x="1579639" y="443675"/>
                  </a:lnTo>
                  <a:lnTo>
                    <a:pt x="1616690" y="443675"/>
                  </a:lnTo>
                  <a:lnTo>
                    <a:pt x="1631985" y="434150"/>
                  </a:lnTo>
                  <a:lnTo>
                    <a:pt x="1654501" y="438150"/>
                  </a:lnTo>
                  <a:cubicBezTo>
                    <a:pt x="1654501" y="438150"/>
                    <a:pt x="1673026" y="434150"/>
                    <a:pt x="1677016" y="434150"/>
                  </a:cubicBezTo>
                  <a:lnTo>
                    <a:pt x="1673786" y="430054"/>
                  </a:lnTo>
                  <a:lnTo>
                    <a:pt x="1679486" y="422815"/>
                  </a:lnTo>
                  <a:lnTo>
                    <a:pt x="1688322" y="412337"/>
                  </a:lnTo>
                  <a:lnTo>
                    <a:pt x="1677016" y="407765"/>
                  </a:lnTo>
                  <a:lnTo>
                    <a:pt x="1664191" y="403765"/>
                  </a:lnTo>
                  <a:lnTo>
                    <a:pt x="1665806" y="390049"/>
                  </a:lnTo>
                  <a:lnTo>
                    <a:pt x="1653646" y="380524"/>
                  </a:lnTo>
                  <a:lnTo>
                    <a:pt x="1635215" y="370427"/>
                  </a:lnTo>
                  <a:lnTo>
                    <a:pt x="1633600" y="351854"/>
                  </a:lnTo>
                  <a:lnTo>
                    <a:pt x="1635215" y="335756"/>
                  </a:lnTo>
                  <a:lnTo>
                    <a:pt x="1616215" y="335756"/>
                  </a:lnTo>
                  <a:lnTo>
                    <a:pt x="1612224" y="327660"/>
                  </a:lnTo>
                  <a:lnTo>
                    <a:pt x="1623435" y="317182"/>
                  </a:lnTo>
                  <a:lnTo>
                    <a:pt x="1607759" y="317373"/>
                  </a:lnTo>
                  <a:close/>
                  <a:moveTo>
                    <a:pt x="1713212" y="386810"/>
                  </a:moveTo>
                  <a:lnTo>
                    <a:pt x="1713212" y="380714"/>
                  </a:lnTo>
                  <a:lnTo>
                    <a:pt x="1726133" y="380714"/>
                  </a:lnTo>
                  <a:lnTo>
                    <a:pt x="1733353" y="375476"/>
                  </a:lnTo>
                  <a:lnTo>
                    <a:pt x="1733353" y="355282"/>
                  </a:lnTo>
                  <a:lnTo>
                    <a:pt x="1742853" y="350425"/>
                  </a:lnTo>
                  <a:lnTo>
                    <a:pt x="1739623" y="334328"/>
                  </a:lnTo>
                  <a:lnTo>
                    <a:pt x="1724518" y="328994"/>
                  </a:lnTo>
                  <a:lnTo>
                    <a:pt x="1702002" y="336232"/>
                  </a:lnTo>
                  <a:lnTo>
                    <a:pt x="1702002" y="348044"/>
                  </a:lnTo>
                  <a:lnTo>
                    <a:pt x="1688322" y="349663"/>
                  </a:lnTo>
                  <a:lnTo>
                    <a:pt x="1685092" y="360521"/>
                  </a:lnTo>
                  <a:lnTo>
                    <a:pt x="1694592" y="364998"/>
                  </a:lnTo>
                  <a:lnTo>
                    <a:pt x="1679296" y="373856"/>
                  </a:lnTo>
                  <a:lnTo>
                    <a:pt x="1675211" y="380714"/>
                  </a:lnTo>
                  <a:lnTo>
                    <a:pt x="1688132" y="392430"/>
                  </a:lnTo>
                  <a:lnTo>
                    <a:pt x="1713212" y="386810"/>
                  </a:lnTo>
                  <a:close/>
                  <a:moveTo>
                    <a:pt x="2524534" y="876110"/>
                  </a:moveTo>
                  <a:lnTo>
                    <a:pt x="2577736" y="904685"/>
                  </a:lnTo>
                  <a:lnTo>
                    <a:pt x="2605192" y="894017"/>
                  </a:lnTo>
                  <a:lnTo>
                    <a:pt x="2623432" y="919925"/>
                  </a:lnTo>
                  <a:lnTo>
                    <a:pt x="2672169" y="930688"/>
                  </a:lnTo>
                  <a:lnTo>
                    <a:pt x="2693449" y="941356"/>
                  </a:lnTo>
                  <a:lnTo>
                    <a:pt x="2752826" y="809593"/>
                  </a:lnTo>
                  <a:cubicBezTo>
                    <a:pt x="2662503" y="608118"/>
                    <a:pt x="2543606" y="384419"/>
                    <a:pt x="2300883" y="208344"/>
                  </a:cubicBezTo>
                  <a:lnTo>
                    <a:pt x="2251877" y="211265"/>
                  </a:lnTo>
                  <a:lnTo>
                    <a:pt x="2241237" y="232696"/>
                  </a:lnTo>
                  <a:lnTo>
                    <a:pt x="2218531" y="224219"/>
                  </a:lnTo>
                  <a:lnTo>
                    <a:pt x="2207796" y="205169"/>
                  </a:lnTo>
                  <a:lnTo>
                    <a:pt x="2186420" y="205169"/>
                  </a:lnTo>
                  <a:lnTo>
                    <a:pt x="2195920" y="214694"/>
                  </a:lnTo>
                  <a:lnTo>
                    <a:pt x="2203616" y="230029"/>
                  </a:lnTo>
                  <a:lnTo>
                    <a:pt x="2170080" y="230029"/>
                  </a:lnTo>
                  <a:lnTo>
                    <a:pt x="2170080" y="248983"/>
                  </a:lnTo>
                  <a:lnTo>
                    <a:pt x="2146139" y="245459"/>
                  </a:lnTo>
                  <a:lnTo>
                    <a:pt x="2131604" y="243269"/>
                  </a:lnTo>
                  <a:lnTo>
                    <a:pt x="2123433" y="247364"/>
                  </a:lnTo>
                  <a:lnTo>
                    <a:pt x="2131034" y="252031"/>
                  </a:lnTo>
                  <a:lnTo>
                    <a:pt x="2141579" y="254413"/>
                  </a:lnTo>
                  <a:lnTo>
                    <a:pt x="2132079" y="257937"/>
                  </a:lnTo>
                  <a:lnTo>
                    <a:pt x="2119348" y="252794"/>
                  </a:lnTo>
                  <a:lnTo>
                    <a:pt x="2103483" y="247459"/>
                  </a:lnTo>
                  <a:lnTo>
                    <a:pt x="2098733" y="236887"/>
                  </a:lnTo>
                  <a:lnTo>
                    <a:pt x="2087048" y="227362"/>
                  </a:lnTo>
                  <a:lnTo>
                    <a:pt x="2073557" y="225552"/>
                  </a:lnTo>
                  <a:lnTo>
                    <a:pt x="2064057" y="214408"/>
                  </a:lnTo>
                  <a:lnTo>
                    <a:pt x="2084768" y="216218"/>
                  </a:lnTo>
                  <a:lnTo>
                    <a:pt x="2103008" y="224409"/>
                  </a:lnTo>
                  <a:lnTo>
                    <a:pt x="2118208" y="226219"/>
                  </a:lnTo>
                  <a:cubicBezTo>
                    <a:pt x="2118208" y="226219"/>
                    <a:pt x="2127709" y="223837"/>
                    <a:pt x="2128754" y="225552"/>
                  </a:cubicBezTo>
                  <a:cubicBezTo>
                    <a:pt x="2136021" y="227877"/>
                    <a:pt x="2143498" y="229473"/>
                    <a:pt x="2151079" y="230315"/>
                  </a:cubicBezTo>
                  <a:lnTo>
                    <a:pt x="2163430" y="220790"/>
                  </a:lnTo>
                  <a:lnTo>
                    <a:pt x="2142529" y="205169"/>
                  </a:lnTo>
                  <a:lnTo>
                    <a:pt x="2105478" y="194215"/>
                  </a:lnTo>
                  <a:lnTo>
                    <a:pt x="2040306" y="185833"/>
                  </a:lnTo>
                  <a:cubicBezTo>
                    <a:pt x="2031376" y="183581"/>
                    <a:pt x="2022560" y="180879"/>
                    <a:pt x="2013895" y="177737"/>
                  </a:cubicBezTo>
                  <a:lnTo>
                    <a:pt x="1992235" y="172403"/>
                  </a:lnTo>
                  <a:lnTo>
                    <a:pt x="1944734" y="172403"/>
                  </a:lnTo>
                  <a:lnTo>
                    <a:pt x="1872531" y="185833"/>
                  </a:lnTo>
                  <a:lnTo>
                    <a:pt x="1832631" y="211265"/>
                  </a:lnTo>
                  <a:lnTo>
                    <a:pt x="1785129" y="254222"/>
                  </a:lnTo>
                  <a:lnTo>
                    <a:pt x="1741713" y="260699"/>
                  </a:lnTo>
                  <a:cubicBezTo>
                    <a:pt x="1734977" y="266327"/>
                    <a:pt x="1728631" y="272405"/>
                    <a:pt x="1722712" y="278892"/>
                  </a:cubicBezTo>
                  <a:lnTo>
                    <a:pt x="1732213" y="299561"/>
                  </a:lnTo>
                  <a:lnTo>
                    <a:pt x="1729838" y="309086"/>
                  </a:lnTo>
                  <a:lnTo>
                    <a:pt x="1736298" y="314325"/>
                  </a:lnTo>
                  <a:lnTo>
                    <a:pt x="1741048" y="323850"/>
                  </a:lnTo>
                  <a:lnTo>
                    <a:pt x="1747508" y="333375"/>
                  </a:lnTo>
                  <a:lnTo>
                    <a:pt x="1771544" y="329851"/>
                  </a:lnTo>
                  <a:lnTo>
                    <a:pt x="1797385" y="315182"/>
                  </a:lnTo>
                  <a:lnTo>
                    <a:pt x="1817335" y="325755"/>
                  </a:lnTo>
                  <a:lnTo>
                    <a:pt x="1832631" y="352235"/>
                  </a:lnTo>
                  <a:lnTo>
                    <a:pt x="1835481" y="368141"/>
                  </a:lnTo>
                  <a:lnTo>
                    <a:pt x="1853721" y="371666"/>
                  </a:lnTo>
                  <a:lnTo>
                    <a:pt x="1866071" y="361093"/>
                  </a:lnTo>
                  <a:lnTo>
                    <a:pt x="1878992" y="358140"/>
                  </a:lnTo>
                  <a:lnTo>
                    <a:pt x="1886022" y="336899"/>
                  </a:lnTo>
                  <a:lnTo>
                    <a:pt x="1887162" y="320421"/>
                  </a:lnTo>
                  <a:lnTo>
                    <a:pt x="1904833" y="315182"/>
                  </a:lnTo>
                  <a:lnTo>
                    <a:pt x="1904833" y="304324"/>
                  </a:lnTo>
                  <a:lnTo>
                    <a:pt x="1898372" y="299656"/>
                  </a:lnTo>
                  <a:lnTo>
                    <a:pt x="1890107" y="294323"/>
                  </a:lnTo>
                  <a:lnTo>
                    <a:pt x="1887162" y="275273"/>
                  </a:lnTo>
                  <a:lnTo>
                    <a:pt x="1914048" y="258223"/>
                  </a:lnTo>
                  <a:cubicBezTo>
                    <a:pt x="1914048" y="258223"/>
                    <a:pt x="1928298" y="245269"/>
                    <a:pt x="1928298" y="242983"/>
                  </a:cubicBezTo>
                  <a:cubicBezTo>
                    <a:pt x="1928298" y="240697"/>
                    <a:pt x="1935328" y="232886"/>
                    <a:pt x="1935328" y="232886"/>
                  </a:cubicBezTo>
                  <a:cubicBezTo>
                    <a:pt x="1935328" y="232886"/>
                    <a:pt x="1946539" y="233553"/>
                    <a:pt x="1950054" y="234125"/>
                  </a:cubicBezTo>
                  <a:cubicBezTo>
                    <a:pt x="1953569" y="234696"/>
                    <a:pt x="1972284" y="241173"/>
                    <a:pt x="1972284" y="241173"/>
                  </a:cubicBezTo>
                  <a:lnTo>
                    <a:pt x="1979409" y="246507"/>
                  </a:lnTo>
                  <a:lnTo>
                    <a:pt x="1957654" y="257080"/>
                  </a:lnTo>
                  <a:lnTo>
                    <a:pt x="1944829" y="270034"/>
                  </a:lnTo>
                  <a:lnTo>
                    <a:pt x="1935328" y="276511"/>
                  </a:lnTo>
                  <a:lnTo>
                    <a:pt x="1944164" y="297085"/>
                  </a:lnTo>
                  <a:lnTo>
                    <a:pt x="1967059" y="308896"/>
                  </a:lnTo>
                  <a:lnTo>
                    <a:pt x="1987580" y="304705"/>
                  </a:lnTo>
                  <a:lnTo>
                    <a:pt x="2020166" y="303086"/>
                  </a:lnTo>
                  <a:cubicBezTo>
                    <a:pt x="2020166" y="303086"/>
                    <a:pt x="2057502" y="310610"/>
                    <a:pt x="2059212" y="311849"/>
                  </a:cubicBezTo>
                  <a:cubicBezTo>
                    <a:pt x="2060922" y="313087"/>
                    <a:pt x="2048476" y="317087"/>
                    <a:pt x="2048476" y="317087"/>
                  </a:cubicBezTo>
                  <a:lnTo>
                    <a:pt x="2033941" y="321183"/>
                  </a:lnTo>
                  <a:lnTo>
                    <a:pt x="2025771" y="326517"/>
                  </a:lnTo>
                  <a:lnTo>
                    <a:pt x="2011900" y="319469"/>
                  </a:lnTo>
                  <a:cubicBezTo>
                    <a:pt x="2006305" y="315543"/>
                    <a:pt x="1999721" y="313296"/>
                    <a:pt x="1992900" y="312992"/>
                  </a:cubicBezTo>
                  <a:cubicBezTo>
                    <a:pt x="1987152" y="314112"/>
                    <a:pt x="1981728" y="316521"/>
                    <a:pt x="1977034" y="320040"/>
                  </a:cubicBezTo>
                  <a:lnTo>
                    <a:pt x="1985870" y="333566"/>
                  </a:lnTo>
                  <a:lnTo>
                    <a:pt x="1998125" y="341852"/>
                  </a:lnTo>
                  <a:cubicBezTo>
                    <a:pt x="1998125" y="341852"/>
                    <a:pt x="1992900" y="357092"/>
                    <a:pt x="1989385" y="356521"/>
                  </a:cubicBezTo>
                  <a:cubicBezTo>
                    <a:pt x="1985870" y="355949"/>
                    <a:pt x="1979885" y="345377"/>
                    <a:pt x="1979885" y="345377"/>
                  </a:cubicBezTo>
                  <a:lnTo>
                    <a:pt x="1966299" y="340043"/>
                  </a:lnTo>
                  <a:lnTo>
                    <a:pt x="1957559" y="345377"/>
                  </a:lnTo>
                  <a:lnTo>
                    <a:pt x="1958699" y="358331"/>
                  </a:lnTo>
                  <a:lnTo>
                    <a:pt x="1954899" y="376619"/>
                  </a:lnTo>
                  <a:lnTo>
                    <a:pt x="1940268" y="386144"/>
                  </a:lnTo>
                  <a:lnTo>
                    <a:pt x="1929628" y="394430"/>
                  </a:lnTo>
                  <a:lnTo>
                    <a:pt x="1915568" y="386144"/>
                  </a:lnTo>
                  <a:lnTo>
                    <a:pt x="1897422" y="391478"/>
                  </a:lnTo>
                  <a:lnTo>
                    <a:pt x="1865691" y="389668"/>
                  </a:lnTo>
                  <a:lnTo>
                    <a:pt x="1858661" y="396145"/>
                  </a:lnTo>
                  <a:lnTo>
                    <a:pt x="1847451" y="391478"/>
                  </a:lnTo>
                  <a:cubicBezTo>
                    <a:pt x="1847451" y="391478"/>
                    <a:pt x="1819900" y="392621"/>
                    <a:pt x="1818095" y="393192"/>
                  </a:cubicBezTo>
                  <a:cubicBezTo>
                    <a:pt x="1811797" y="391068"/>
                    <a:pt x="1805716" y="388324"/>
                    <a:pt x="1799950" y="385001"/>
                  </a:cubicBezTo>
                  <a:lnTo>
                    <a:pt x="1792920" y="369094"/>
                  </a:lnTo>
                  <a:lnTo>
                    <a:pt x="1801660" y="358521"/>
                  </a:lnTo>
                  <a:lnTo>
                    <a:pt x="1797575" y="353759"/>
                  </a:lnTo>
                  <a:lnTo>
                    <a:pt x="1794060" y="344996"/>
                  </a:lnTo>
                  <a:lnTo>
                    <a:pt x="1799950" y="337852"/>
                  </a:lnTo>
                  <a:lnTo>
                    <a:pt x="1791114" y="335566"/>
                  </a:lnTo>
                  <a:lnTo>
                    <a:pt x="1776484" y="350234"/>
                  </a:lnTo>
                  <a:cubicBezTo>
                    <a:pt x="1776262" y="354965"/>
                    <a:pt x="1776041" y="359696"/>
                    <a:pt x="1775819" y="364427"/>
                  </a:cubicBezTo>
                  <a:cubicBezTo>
                    <a:pt x="1775819" y="364427"/>
                    <a:pt x="1783514" y="377952"/>
                    <a:pt x="1784084" y="379667"/>
                  </a:cubicBezTo>
                  <a:cubicBezTo>
                    <a:pt x="1784521" y="383779"/>
                    <a:pt x="1784711" y="387914"/>
                    <a:pt x="1784654" y="392049"/>
                  </a:cubicBezTo>
                  <a:lnTo>
                    <a:pt x="1770024" y="397955"/>
                  </a:lnTo>
                  <a:lnTo>
                    <a:pt x="1754158" y="402622"/>
                  </a:lnTo>
                  <a:lnTo>
                    <a:pt x="1757103" y="408527"/>
                  </a:lnTo>
                  <a:lnTo>
                    <a:pt x="1773539" y="411480"/>
                  </a:lnTo>
                  <a:lnTo>
                    <a:pt x="1768219" y="421005"/>
                  </a:lnTo>
                  <a:lnTo>
                    <a:pt x="1758719" y="421577"/>
                  </a:lnTo>
                  <a:lnTo>
                    <a:pt x="1754063" y="433388"/>
                  </a:lnTo>
                  <a:lnTo>
                    <a:pt x="1751118" y="439865"/>
                  </a:lnTo>
                  <a:lnTo>
                    <a:pt x="1738198" y="436340"/>
                  </a:lnTo>
                  <a:lnTo>
                    <a:pt x="1738768" y="428054"/>
                  </a:lnTo>
                  <a:lnTo>
                    <a:pt x="1739338" y="417481"/>
                  </a:lnTo>
                  <a:lnTo>
                    <a:pt x="1734113" y="412147"/>
                  </a:lnTo>
                  <a:lnTo>
                    <a:pt x="1726418" y="420434"/>
                  </a:lnTo>
                  <a:lnTo>
                    <a:pt x="1718247" y="431006"/>
                  </a:lnTo>
                  <a:lnTo>
                    <a:pt x="1699247" y="434531"/>
                  </a:lnTo>
                  <a:lnTo>
                    <a:pt x="1690412" y="441579"/>
                  </a:lnTo>
                  <a:lnTo>
                    <a:pt x="1684522" y="454533"/>
                  </a:lnTo>
                  <a:lnTo>
                    <a:pt x="1670461" y="461010"/>
                  </a:lnTo>
                  <a:lnTo>
                    <a:pt x="1659346" y="468059"/>
                  </a:lnTo>
                  <a:lnTo>
                    <a:pt x="1642245" y="459296"/>
                  </a:lnTo>
                  <a:lnTo>
                    <a:pt x="1639965" y="463391"/>
                  </a:lnTo>
                  <a:lnTo>
                    <a:pt x="1643480" y="472154"/>
                  </a:lnTo>
                  <a:lnTo>
                    <a:pt x="1639395" y="476917"/>
                  </a:lnTo>
                  <a:lnTo>
                    <a:pt x="1617070" y="475107"/>
                  </a:lnTo>
                  <a:lnTo>
                    <a:pt x="1604719" y="473393"/>
                  </a:lnTo>
                  <a:lnTo>
                    <a:pt x="1602914" y="489871"/>
                  </a:lnTo>
                  <a:lnTo>
                    <a:pt x="1624670" y="493395"/>
                  </a:lnTo>
                  <a:lnTo>
                    <a:pt x="1635215" y="502920"/>
                  </a:lnTo>
                  <a:cubicBezTo>
                    <a:pt x="1635215" y="502920"/>
                    <a:pt x="1643480" y="512921"/>
                    <a:pt x="1645190" y="512921"/>
                  </a:cubicBezTo>
                  <a:cubicBezTo>
                    <a:pt x="1646900" y="512921"/>
                    <a:pt x="1658776" y="515874"/>
                    <a:pt x="1658776" y="515874"/>
                  </a:cubicBezTo>
                  <a:lnTo>
                    <a:pt x="1654026" y="541782"/>
                  </a:lnTo>
                  <a:lnTo>
                    <a:pt x="1643480" y="565880"/>
                  </a:lnTo>
                  <a:lnTo>
                    <a:pt x="1599399" y="565309"/>
                  </a:lnTo>
                  <a:lnTo>
                    <a:pt x="1551328" y="564166"/>
                  </a:lnTo>
                  <a:lnTo>
                    <a:pt x="1536032" y="569976"/>
                  </a:lnTo>
                  <a:lnTo>
                    <a:pt x="1531282" y="583502"/>
                  </a:lnTo>
                  <a:lnTo>
                    <a:pt x="1535462" y="597694"/>
                  </a:lnTo>
                  <a:lnTo>
                    <a:pt x="1526912" y="624269"/>
                  </a:lnTo>
                  <a:lnTo>
                    <a:pt x="1523397" y="638461"/>
                  </a:lnTo>
                  <a:cubicBezTo>
                    <a:pt x="1523416" y="643299"/>
                    <a:pt x="1523958" y="648122"/>
                    <a:pt x="1525012" y="652844"/>
                  </a:cubicBezTo>
                  <a:cubicBezTo>
                    <a:pt x="1526247" y="654558"/>
                    <a:pt x="1533277" y="666941"/>
                    <a:pt x="1533277" y="666941"/>
                  </a:cubicBezTo>
                  <a:lnTo>
                    <a:pt x="1527957" y="686943"/>
                  </a:lnTo>
                  <a:lnTo>
                    <a:pt x="1543823" y="691706"/>
                  </a:lnTo>
                  <a:lnTo>
                    <a:pt x="1570233" y="693420"/>
                  </a:lnTo>
                  <a:lnTo>
                    <a:pt x="1584294" y="701135"/>
                  </a:lnTo>
                  <a:lnTo>
                    <a:pt x="1594934" y="702850"/>
                  </a:lnTo>
                  <a:lnTo>
                    <a:pt x="1612510" y="695230"/>
                  </a:lnTo>
                  <a:lnTo>
                    <a:pt x="1638920" y="691706"/>
                  </a:lnTo>
                  <a:lnTo>
                    <a:pt x="1663621" y="671036"/>
                  </a:lnTo>
                  <a:lnTo>
                    <a:pt x="1659536" y="645795"/>
                  </a:lnTo>
                  <a:lnTo>
                    <a:pt x="1674736" y="626745"/>
                  </a:lnTo>
                  <a:lnTo>
                    <a:pt x="1707037" y="606171"/>
                  </a:lnTo>
                  <a:lnTo>
                    <a:pt x="1721098" y="601409"/>
                  </a:lnTo>
                  <a:lnTo>
                    <a:pt x="1719387" y="580263"/>
                  </a:lnTo>
                  <a:lnTo>
                    <a:pt x="1738388" y="569024"/>
                  </a:lnTo>
                  <a:lnTo>
                    <a:pt x="1757388" y="575501"/>
                  </a:lnTo>
                  <a:lnTo>
                    <a:pt x="1770309" y="568452"/>
                  </a:lnTo>
                  <a:lnTo>
                    <a:pt x="1810020" y="556260"/>
                  </a:lnTo>
                  <a:lnTo>
                    <a:pt x="1849351" y="592836"/>
                  </a:lnTo>
                  <a:lnTo>
                    <a:pt x="1903313" y="629888"/>
                  </a:lnTo>
                  <a:cubicBezTo>
                    <a:pt x="1903313" y="629888"/>
                    <a:pt x="1914523" y="652272"/>
                    <a:pt x="1915093" y="653987"/>
                  </a:cubicBezTo>
                  <a:cubicBezTo>
                    <a:pt x="1912946" y="659405"/>
                    <a:pt x="1910172" y="664553"/>
                    <a:pt x="1906828" y="669322"/>
                  </a:cubicBezTo>
                  <a:lnTo>
                    <a:pt x="1876522" y="669322"/>
                  </a:lnTo>
                  <a:lnTo>
                    <a:pt x="1865121" y="671894"/>
                  </a:lnTo>
                  <a:cubicBezTo>
                    <a:pt x="1865121" y="671894"/>
                    <a:pt x="1868637" y="680657"/>
                    <a:pt x="1870917" y="680657"/>
                  </a:cubicBezTo>
                  <a:cubicBezTo>
                    <a:pt x="1873197" y="680657"/>
                    <a:pt x="1897422" y="691896"/>
                    <a:pt x="1897422" y="691896"/>
                  </a:cubicBezTo>
                  <a:lnTo>
                    <a:pt x="1905022" y="697802"/>
                  </a:lnTo>
                  <a:lnTo>
                    <a:pt x="1909108" y="696563"/>
                  </a:lnTo>
                  <a:lnTo>
                    <a:pt x="1908538" y="685419"/>
                  </a:lnTo>
                  <a:lnTo>
                    <a:pt x="1910913" y="674846"/>
                  </a:lnTo>
                  <a:lnTo>
                    <a:pt x="1919083" y="675989"/>
                  </a:lnTo>
                  <a:cubicBezTo>
                    <a:pt x="1922417" y="672357"/>
                    <a:pt x="1925372" y="668401"/>
                    <a:pt x="1927918" y="664178"/>
                  </a:cubicBezTo>
                  <a:cubicBezTo>
                    <a:pt x="1930379" y="658963"/>
                    <a:pt x="1933105" y="653877"/>
                    <a:pt x="1936088" y="648938"/>
                  </a:cubicBezTo>
                  <a:lnTo>
                    <a:pt x="1929628" y="636556"/>
                  </a:lnTo>
                  <a:lnTo>
                    <a:pt x="1933238" y="628269"/>
                  </a:lnTo>
                  <a:lnTo>
                    <a:pt x="1942739" y="629507"/>
                  </a:lnTo>
                  <a:lnTo>
                    <a:pt x="1943879" y="641794"/>
                  </a:lnTo>
                  <a:lnTo>
                    <a:pt x="1947394" y="641794"/>
                  </a:lnTo>
                  <a:lnTo>
                    <a:pt x="1946254" y="626555"/>
                  </a:lnTo>
                  <a:lnTo>
                    <a:pt x="1936753" y="620649"/>
                  </a:lnTo>
                  <a:lnTo>
                    <a:pt x="1924023" y="612172"/>
                  </a:lnTo>
                  <a:lnTo>
                    <a:pt x="1915188" y="599313"/>
                  </a:lnTo>
                  <a:lnTo>
                    <a:pt x="1899892" y="595122"/>
                  </a:lnTo>
                  <a:lnTo>
                    <a:pt x="1882317" y="582740"/>
                  </a:lnTo>
                  <a:lnTo>
                    <a:pt x="1878232" y="568643"/>
                  </a:lnTo>
                  <a:lnTo>
                    <a:pt x="1861796" y="560451"/>
                  </a:lnTo>
                  <a:lnTo>
                    <a:pt x="1857521" y="547497"/>
                  </a:lnTo>
                  <a:lnTo>
                    <a:pt x="1862271" y="533971"/>
                  </a:lnTo>
                  <a:lnTo>
                    <a:pt x="1872816" y="532162"/>
                  </a:lnTo>
                  <a:cubicBezTo>
                    <a:pt x="1873006" y="536480"/>
                    <a:pt x="1873197" y="540798"/>
                    <a:pt x="1873387" y="545116"/>
                  </a:cubicBezTo>
                  <a:lnTo>
                    <a:pt x="1883932" y="548640"/>
                  </a:lnTo>
                  <a:lnTo>
                    <a:pt x="1891057" y="544544"/>
                  </a:lnTo>
                  <a:lnTo>
                    <a:pt x="1901603" y="563594"/>
                  </a:lnTo>
                  <a:lnTo>
                    <a:pt x="1923263" y="575882"/>
                  </a:lnTo>
                  <a:lnTo>
                    <a:pt x="1940363" y="585407"/>
                  </a:lnTo>
                  <a:lnTo>
                    <a:pt x="1950909" y="586645"/>
                  </a:lnTo>
                  <a:lnTo>
                    <a:pt x="1968484" y="605695"/>
                  </a:lnTo>
                  <a:lnTo>
                    <a:pt x="1972664" y="630365"/>
                  </a:lnTo>
                  <a:lnTo>
                    <a:pt x="2005535" y="664559"/>
                  </a:lnTo>
                  <a:lnTo>
                    <a:pt x="2010190" y="688658"/>
                  </a:lnTo>
                  <a:lnTo>
                    <a:pt x="2033656" y="705136"/>
                  </a:lnTo>
                  <a:lnTo>
                    <a:pt x="2040116" y="699802"/>
                  </a:lnTo>
                  <a:lnTo>
                    <a:pt x="2036601" y="684562"/>
                  </a:lnTo>
                  <a:lnTo>
                    <a:pt x="2049521" y="677513"/>
                  </a:lnTo>
                  <a:lnTo>
                    <a:pt x="2045436" y="666845"/>
                  </a:lnTo>
                  <a:lnTo>
                    <a:pt x="2032421" y="662369"/>
                  </a:lnTo>
                  <a:lnTo>
                    <a:pt x="2027101" y="651796"/>
                  </a:lnTo>
                  <a:lnTo>
                    <a:pt x="2029476" y="634651"/>
                  </a:lnTo>
                  <a:lnTo>
                    <a:pt x="2021876" y="625888"/>
                  </a:lnTo>
                  <a:lnTo>
                    <a:pt x="2028906" y="627031"/>
                  </a:lnTo>
                  <a:lnTo>
                    <a:pt x="2034131" y="633508"/>
                  </a:lnTo>
                  <a:lnTo>
                    <a:pt x="2042396" y="622364"/>
                  </a:lnTo>
                  <a:lnTo>
                    <a:pt x="2056457" y="622935"/>
                  </a:lnTo>
                  <a:lnTo>
                    <a:pt x="2070612" y="628841"/>
                  </a:lnTo>
                  <a:lnTo>
                    <a:pt x="2081157" y="643319"/>
                  </a:lnTo>
                  <a:lnTo>
                    <a:pt x="2091703" y="659797"/>
                  </a:lnTo>
                  <a:cubicBezTo>
                    <a:pt x="2091703" y="659797"/>
                    <a:pt x="2084673" y="663893"/>
                    <a:pt x="2084102" y="665702"/>
                  </a:cubicBezTo>
                  <a:cubicBezTo>
                    <a:pt x="2085499" y="670258"/>
                    <a:pt x="2087475" y="674613"/>
                    <a:pt x="2089993" y="678656"/>
                  </a:cubicBezTo>
                  <a:lnTo>
                    <a:pt x="2103483" y="690944"/>
                  </a:lnTo>
                  <a:lnTo>
                    <a:pt x="2114028" y="705803"/>
                  </a:lnTo>
                  <a:lnTo>
                    <a:pt x="2135119" y="705231"/>
                  </a:lnTo>
                  <a:lnTo>
                    <a:pt x="2137494" y="714756"/>
                  </a:lnTo>
                  <a:lnTo>
                    <a:pt x="2152789" y="716471"/>
                  </a:lnTo>
                  <a:lnTo>
                    <a:pt x="2167420" y="712946"/>
                  </a:lnTo>
                  <a:lnTo>
                    <a:pt x="2171600" y="703421"/>
                  </a:lnTo>
                  <a:lnTo>
                    <a:pt x="2178060" y="712280"/>
                  </a:lnTo>
                  <a:lnTo>
                    <a:pt x="2195065" y="718185"/>
                  </a:lnTo>
                  <a:lnTo>
                    <a:pt x="2209696" y="717042"/>
                  </a:lnTo>
                  <a:lnTo>
                    <a:pt x="2222046" y="703421"/>
                  </a:lnTo>
                  <a:lnTo>
                    <a:pt x="2233162" y="708184"/>
                  </a:lnTo>
                  <a:lnTo>
                    <a:pt x="2241427" y="713423"/>
                  </a:lnTo>
                  <a:lnTo>
                    <a:pt x="2238482" y="725234"/>
                  </a:lnTo>
                  <a:lnTo>
                    <a:pt x="2245797" y="749427"/>
                  </a:lnTo>
                  <a:lnTo>
                    <a:pt x="2235157" y="773906"/>
                  </a:lnTo>
                  <a:lnTo>
                    <a:pt x="2235157" y="805910"/>
                  </a:lnTo>
                  <a:lnTo>
                    <a:pt x="2171030" y="805910"/>
                  </a:lnTo>
                  <a:lnTo>
                    <a:pt x="2146709" y="815435"/>
                  </a:lnTo>
                  <a:lnTo>
                    <a:pt x="2107283" y="795719"/>
                  </a:lnTo>
                  <a:lnTo>
                    <a:pt x="2081442" y="798767"/>
                  </a:lnTo>
                  <a:lnTo>
                    <a:pt x="2037266" y="782765"/>
                  </a:lnTo>
                  <a:lnTo>
                    <a:pt x="2002305" y="782765"/>
                  </a:lnTo>
                  <a:lnTo>
                    <a:pt x="1991665" y="792290"/>
                  </a:lnTo>
                  <a:lnTo>
                    <a:pt x="1997745" y="809054"/>
                  </a:lnTo>
                  <a:lnTo>
                    <a:pt x="1984065" y="822769"/>
                  </a:lnTo>
                  <a:lnTo>
                    <a:pt x="1949009" y="801434"/>
                  </a:lnTo>
                  <a:lnTo>
                    <a:pt x="1921648" y="804482"/>
                  </a:lnTo>
                  <a:lnTo>
                    <a:pt x="1911008" y="786194"/>
                  </a:lnTo>
                  <a:lnTo>
                    <a:pt x="1869871" y="774002"/>
                  </a:lnTo>
                  <a:lnTo>
                    <a:pt x="1841371" y="760190"/>
                  </a:lnTo>
                  <a:lnTo>
                    <a:pt x="1819520" y="749427"/>
                  </a:lnTo>
                  <a:lnTo>
                    <a:pt x="1845361" y="718947"/>
                  </a:lnTo>
                  <a:lnTo>
                    <a:pt x="1837761" y="693039"/>
                  </a:lnTo>
                  <a:lnTo>
                    <a:pt x="1819520" y="682276"/>
                  </a:lnTo>
                  <a:lnTo>
                    <a:pt x="1711407" y="694563"/>
                  </a:lnTo>
                  <a:lnTo>
                    <a:pt x="1668846" y="711327"/>
                  </a:lnTo>
                  <a:lnTo>
                    <a:pt x="1641390" y="712851"/>
                  </a:lnTo>
                  <a:lnTo>
                    <a:pt x="1612890" y="723519"/>
                  </a:lnTo>
                  <a:lnTo>
                    <a:pt x="1577929" y="715899"/>
                  </a:lnTo>
                  <a:lnTo>
                    <a:pt x="1555033" y="743331"/>
                  </a:lnTo>
                  <a:lnTo>
                    <a:pt x="1527672" y="761619"/>
                  </a:lnTo>
                  <a:lnTo>
                    <a:pt x="1502971" y="813530"/>
                  </a:lnTo>
                  <a:lnTo>
                    <a:pt x="1509432" y="836390"/>
                  </a:lnTo>
                  <a:lnTo>
                    <a:pt x="1477511" y="866966"/>
                  </a:lnTo>
                  <a:lnTo>
                    <a:pt x="1445590" y="879158"/>
                  </a:lnTo>
                  <a:lnTo>
                    <a:pt x="1430389" y="907733"/>
                  </a:lnTo>
                  <a:cubicBezTo>
                    <a:pt x="1430389" y="907733"/>
                    <a:pt x="1396854" y="982504"/>
                    <a:pt x="1393814" y="988600"/>
                  </a:cubicBezTo>
                  <a:cubicBezTo>
                    <a:pt x="1390773" y="994696"/>
                    <a:pt x="1393814" y="1032891"/>
                    <a:pt x="1393814" y="1032891"/>
                  </a:cubicBezTo>
                  <a:lnTo>
                    <a:pt x="1407494" y="1077087"/>
                  </a:lnTo>
                  <a:lnTo>
                    <a:pt x="1375573" y="1151858"/>
                  </a:lnTo>
                  <a:lnTo>
                    <a:pt x="1387733" y="1188530"/>
                  </a:lnTo>
                  <a:lnTo>
                    <a:pt x="1404454" y="1222058"/>
                  </a:lnTo>
                  <a:lnTo>
                    <a:pt x="1448630" y="1284637"/>
                  </a:lnTo>
                  <a:cubicBezTo>
                    <a:pt x="1448187" y="1295114"/>
                    <a:pt x="1447743" y="1305592"/>
                    <a:pt x="1447300" y="1316069"/>
                  </a:cubicBezTo>
                  <a:lnTo>
                    <a:pt x="1538312" y="1385507"/>
                  </a:lnTo>
                  <a:lnTo>
                    <a:pt x="1599304" y="1360932"/>
                  </a:lnTo>
                  <a:lnTo>
                    <a:pt x="1658016" y="1379601"/>
                  </a:lnTo>
                  <a:lnTo>
                    <a:pt x="1730978" y="1339977"/>
                  </a:lnTo>
                  <a:cubicBezTo>
                    <a:pt x="1730978" y="1339977"/>
                    <a:pt x="1755393" y="1339977"/>
                    <a:pt x="1762994" y="1353693"/>
                  </a:cubicBezTo>
                  <a:cubicBezTo>
                    <a:pt x="1770594" y="1367409"/>
                    <a:pt x="1775154" y="1379601"/>
                    <a:pt x="1802515" y="1379601"/>
                  </a:cubicBezTo>
                  <a:cubicBezTo>
                    <a:pt x="1829875" y="1379601"/>
                    <a:pt x="1843651" y="1410176"/>
                    <a:pt x="1843651" y="1410176"/>
                  </a:cubicBezTo>
                  <a:lnTo>
                    <a:pt x="1831491" y="1445228"/>
                  </a:lnTo>
                  <a:lnTo>
                    <a:pt x="1837571" y="1463516"/>
                  </a:lnTo>
                  <a:lnTo>
                    <a:pt x="1825410" y="1492091"/>
                  </a:lnTo>
                  <a:lnTo>
                    <a:pt x="1853911" y="1551527"/>
                  </a:lnTo>
                  <a:lnTo>
                    <a:pt x="1875192" y="1597343"/>
                  </a:lnTo>
                  <a:lnTo>
                    <a:pt x="1895047" y="1641634"/>
                  </a:lnTo>
                  <a:lnTo>
                    <a:pt x="1899607" y="1698022"/>
                  </a:lnTo>
                  <a:lnTo>
                    <a:pt x="1895047" y="1730121"/>
                  </a:lnTo>
                  <a:lnTo>
                    <a:pt x="1859991" y="1791176"/>
                  </a:lnTo>
                  <a:lnTo>
                    <a:pt x="1870632" y="1885760"/>
                  </a:lnTo>
                  <a:lnTo>
                    <a:pt x="1882792" y="1907095"/>
                  </a:lnTo>
                  <a:lnTo>
                    <a:pt x="1878232" y="1922336"/>
                  </a:lnTo>
                  <a:lnTo>
                    <a:pt x="1899607" y="1945291"/>
                  </a:lnTo>
                  <a:lnTo>
                    <a:pt x="1913288" y="1998631"/>
                  </a:lnTo>
                  <a:lnTo>
                    <a:pt x="1901127" y="2049018"/>
                  </a:lnTo>
                  <a:lnTo>
                    <a:pt x="1919368" y="2087118"/>
                  </a:lnTo>
                  <a:cubicBezTo>
                    <a:pt x="1919368" y="2087118"/>
                    <a:pt x="1936088" y="2128361"/>
                    <a:pt x="1937608" y="2132933"/>
                  </a:cubicBezTo>
                  <a:cubicBezTo>
                    <a:pt x="1939128" y="2137505"/>
                    <a:pt x="1949769" y="2152745"/>
                    <a:pt x="1948249" y="2160365"/>
                  </a:cubicBezTo>
                  <a:cubicBezTo>
                    <a:pt x="1946729" y="2167985"/>
                    <a:pt x="1942169" y="2187893"/>
                    <a:pt x="1942169" y="2187893"/>
                  </a:cubicBezTo>
                  <a:lnTo>
                    <a:pt x="1948249" y="2218373"/>
                  </a:lnTo>
                  <a:lnTo>
                    <a:pt x="2025866" y="2218373"/>
                  </a:lnTo>
                  <a:lnTo>
                    <a:pt x="2062442" y="2206181"/>
                  </a:lnTo>
                  <a:lnTo>
                    <a:pt x="2152219" y="2114645"/>
                  </a:lnTo>
                  <a:cubicBezTo>
                    <a:pt x="2160428" y="2104920"/>
                    <a:pt x="2168037" y="2094709"/>
                    <a:pt x="2175020" y="2084070"/>
                  </a:cubicBezTo>
                  <a:cubicBezTo>
                    <a:pt x="2176540" y="2079498"/>
                    <a:pt x="2188700" y="2023110"/>
                    <a:pt x="2188700" y="2023110"/>
                  </a:cubicBezTo>
                  <a:lnTo>
                    <a:pt x="2252637" y="1997107"/>
                  </a:lnTo>
                  <a:lnTo>
                    <a:pt x="2252637" y="1947291"/>
                  </a:lnTo>
                  <a:lnTo>
                    <a:pt x="2238957" y="1907572"/>
                  </a:lnTo>
                  <a:lnTo>
                    <a:pt x="2272398" y="1875568"/>
                  </a:lnTo>
                  <a:lnTo>
                    <a:pt x="2362270" y="1823657"/>
                  </a:lnTo>
                  <a:lnTo>
                    <a:pt x="2369870" y="1783937"/>
                  </a:lnTo>
                  <a:lnTo>
                    <a:pt x="2369870" y="1715357"/>
                  </a:lnTo>
                  <a:lnTo>
                    <a:pt x="2353055" y="1663446"/>
                  </a:lnTo>
                  <a:lnTo>
                    <a:pt x="2357615" y="1631442"/>
                  </a:lnTo>
                  <a:lnTo>
                    <a:pt x="2342035" y="1617631"/>
                  </a:lnTo>
                  <a:lnTo>
                    <a:pt x="2371010" y="1574959"/>
                  </a:lnTo>
                  <a:lnTo>
                    <a:pt x="2381651" y="1518476"/>
                  </a:lnTo>
                  <a:lnTo>
                    <a:pt x="2424212" y="1492568"/>
                  </a:lnTo>
                  <a:lnTo>
                    <a:pt x="2433712" y="1466564"/>
                  </a:lnTo>
                  <a:lnTo>
                    <a:pt x="2511329" y="1385888"/>
                  </a:lnTo>
                  <a:lnTo>
                    <a:pt x="2535745" y="1309116"/>
                  </a:lnTo>
                  <a:lnTo>
                    <a:pt x="2558546" y="1266730"/>
                  </a:lnTo>
                  <a:lnTo>
                    <a:pt x="2558546" y="1220915"/>
                  </a:lnTo>
                  <a:lnTo>
                    <a:pt x="2537265" y="1213295"/>
                  </a:lnTo>
                  <a:lnTo>
                    <a:pt x="2512849" y="1233107"/>
                  </a:lnTo>
                  <a:lnTo>
                    <a:pt x="2479408" y="1236155"/>
                  </a:lnTo>
                  <a:lnTo>
                    <a:pt x="2444447" y="1245680"/>
                  </a:lnTo>
                  <a:lnTo>
                    <a:pt x="2415472" y="1227296"/>
                  </a:lnTo>
                  <a:lnTo>
                    <a:pt x="2418511" y="1204436"/>
                  </a:lnTo>
                  <a:lnTo>
                    <a:pt x="2382031" y="1163288"/>
                  </a:lnTo>
                  <a:lnTo>
                    <a:pt x="2345454" y="1141857"/>
                  </a:lnTo>
                  <a:lnTo>
                    <a:pt x="2328734" y="1086993"/>
                  </a:lnTo>
                  <a:lnTo>
                    <a:pt x="2293013" y="1052894"/>
                  </a:lnTo>
                  <a:lnTo>
                    <a:pt x="2289973" y="1010221"/>
                  </a:lnTo>
                  <a:lnTo>
                    <a:pt x="2264037" y="972121"/>
                  </a:lnTo>
                  <a:lnTo>
                    <a:pt x="2232116" y="900494"/>
                  </a:lnTo>
                  <a:lnTo>
                    <a:pt x="2198581" y="866966"/>
                  </a:lnTo>
                  <a:lnTo>
                    <a:pt x="2195540" y="839438"/>
                  </a:lnTo>
                  <a:lnTo>
                    <a:pt x="2209316" y="845630"/>
                  </a:lnTo>
                  <a:lnTo>
                    <a:pt x="2224516" y="857821"/>
                  </a:lnTo>
                  <a:lnTo>
                    <a:pt x="2230596" y="880682"/>
                  </a:lnTo>
                  <a:cubicBezTo>
                    <a:pt x="2242757" y="880682"/>
                    <a:pt x="2247317" y="857821"/>
                    <a:pt x="2247317" y="857821"/>
                  </a:cubicBezTo>
                  <a:lnTo>
                    <a:pt x="2257957" y="880682"/>
                  </a:lnTo>
                  <a:lnTo>
                    <a:pt x="2268597" y="909257"/>
                  </a:lnTo>
                  <a:lnTo>
                    <a:pt x="2302133" y="959644"/>
                  </a:lnTo>
                  <a:lnTo>
                    <a:pt x="2320374" y="962692"/>
                  </a:lnTo>
                  <a:lnTo>
                    <a:pt x="2341654" y="1006983"/>
                  </a:lnTo>
                  <a:lnTo>
                    <a:pt x="2340134" y="1026795"/>
                  </a:lnTo>
                  <a:lnTo>
                    <a:pt x="2401031" y="1089374"/>
                  </a:lnTo>
                  <a:lnTo>
                    <a:pt x="2411671" y="1147286"/>
                  </a:lnTo>
                  <a:lnTo>
                    <a:pt x="2422312" y="1173290"/>
                  </a:lnTo>
                  <a:lnTo>
                    <a:pt x="2442167" y="1193102"/>
                  </a:lnTo>
                  <a:lnTo>
                    <a:pt x="2533465" y="1168718"/>
                  </a:lnTo>
                  <a:lnTo>
                    <a:pt x="2550185" y="1153382"/>
                  </a:lnTo>
                  <a:lnTo>
                    <a:pt x="2589706" y="1141190"/>
                  </a:lnTo>
                  <a:lnTo>
                    <a:pt x="2589706" y="1122902"/>
                  </a:lnTo>
                  <a:lnTo>
                    <a:pt x="2635403" y="1092422"/>
                  </a:lnTo>
                  <a:lnTo>
                    <a:pt x="2654403" y="1056989"/>
                  </a:lnTo>
                  <a:lnTo>
                    <a:pt x="2665423" y="1038987"/>
                  </a:lnTo>
                  <a:lnTo>
                    <a:pt x="2680719" y="1017651"/>
                  </a:lnTo>
                  <a:lnTo>
                    <a:pt x="2655543" y="982885"/>
                  </a:lnTo>
                  <a:lnTo>
                    <a:pt x="2620392" y="953071"/>
                  </a:lnTo>
                  <a:lnTo>
                    <a:pt x="2609182" y="924496"/>
                  </a:lnTo>
                  <a:lnTo>
                    <a:pt x="2596262" y="927544"/>
                  </a:lnTo>
                  <a:lnTo>
                    <a:pt x="2586761" y="954977"/>
                  </a:lnTo>
                  <a:lnTo>
                    <a:pt x="2551800" y="964502"/>
                  </a:lnTo>
                  <a:lnTo>
                    <a:pt x="2533560" y="952310"/>
                  </a:lnTo>
                  <a:lnTo>
                    <a:pt x="2527479" y="926402"/>
                  </a:lnTo>
                  <a:lnTo>
                    <a:pt x="2515319" y="929450"/>
                  </a:lnTo>
                  <a:lnTo>
                    <a:pt x="2496984" y="895826"/>
                  </a:lnTo>
                  <a:lnTo>
                    <a:pt x="2480263" y="886301"/>
                  </a:lnTo>
                  <a:lnTo>
                    <a:pt x="2458983" y="851249"/>
                  </a:lnTo>
                  <a:lnTo>
                    <a:pt x="2474183" y="834390"/>
                  </a:lnTo>
                  <a:lnTo>
                    <a:pt x="2524534" y="876110"/>
                  </a:lnTo>
                  <a:close/>
                  <a:moveTo>
                    <a:pt x="1812015" y="651510"/>
                  </a:moveTo>
                  <a:lnTo>
                    <a:pt x="1815245" y="636937"/>
                  </a:lnTo>
                  <a:lnTo>
                    <a:pt x="1815245" y="615982"/>
                  </a:lnTo>
                  <a:cubicBezTo>
                    <a:pt x="1811948" y="613046"/>
                    <a:pt x="1807901" y="611098"/>
                    <a:pt x="1803560" y="610362"/>
                  </a:cubicBezTo>
                  <a:cubicBezTo>
                    <a:pt x="1800444" y="610367"/>
                    <a:pt x="1797432" y="611519"/>
                    <a:pt x="1795104" y="613601"/>
                  </a:cubicBezTo>
                  <a:lnTo>
                    <a:pt x="1795104" y="636937"/>
                  </a:lnTo>
                  <a:cubicBezTo>
                    <a:pt x="1795921" y="641759"/>
                    <a:pt x="1795921" y="646688"/>
                    <a:pt x="1795104" y="651510"/>
                  </a:cubicBezTo>
                  <a:lnTo>
                    <a:pt x="1812015" y="651510"/>
                  </a:lnTo>
                  <a:close/>
                  <a:moveTo>
                    <a:pt x="1812015" y="588550"/>
                  </a:moveTo>
                  <a:cubicBezTo>
                    <a:pt x="1812642" y="583327"/>
                    <a:pt x="1808927" y="578583"/>
                    <a:pt x="1803721" y="577954"/>
                  </a:cubicBezTo>
                  <a:cubicBezTo>
                    <a:pt x="1802714" y="577832"/>
                    <a:pt x="1801698" y="577872"/>
                    <a:pt x="1800710" y="578072"/>
                  </a:cubicBezTo>
                  <a:lnTo>
                    <a:pt x="1795104" y="594169"/>
                  </a:lnTo>
                  <a:lnTo>
                    <a:pt x="1800710" y="606266"/>
                  </a:lnTo>
                  <a:lnTo>
                    <a:pt x="1812015" y="606266"/>
                  </a:lnTo>
                  <a:lnTo>
                    <a:pt x="1812015" y="588550"/>
                  </a:lnTo>
                  <a:close/>
                  <a:moveTo>
                    <a:pt x="1396854" y="171926"/>
                  </a:moveTo>
                  <a:lnTo>
                    <a:pt x="1453855" y="171926"/>
                  </a:lnTo>
                  <a:lnTo>
                    <a:pt x="1484921" y="127063"/>
                  </a:lnTo>
                  <a:lnTo>
                    <a:pt x="1556458" y="127063"/>
                  </a:lnTo>
                  <a:lnTo>
                    <a:pt x="1567953" y="98488"/>
                  </a:lnTo>
                  <a:lnTo>
                    <a:pt x="1611939" y="75152"/>
                  </a:lnTo>
                  <a:cubicBezTo>
                    <a:pt x="1632745" y="56960"/>
                    <a:pt x="1611939" y="24003"/>
                    <a:pt x="1611939" y="24003"/>
                  </a:cubicBezTo>
                  <a:lnTo>
                    <a:pt x="1522257" y="12764"/>
                  </a:lnTo>
                  <a:lnTo>
                    <a:pt x="1433145" y="24194"/>
                  </a:lnTo>
                  <a:lnTo>
                    <a:pt x="1303561" y="0"/>
                  </a:lnTo>
                  <a:lnTo>
                    <a:pt x="1223664" y="36385"/>
                  </a:lnTo>
                  <a:cubicBezTo>
                    <a:pt x="1223664" y="36385"/>
                    <a:pt x="1166187" y="67532"/>
                    <a:pt x="1158397" y="64961"/>
                  </a:cubicBezTo>
                  <a:cubicBezTo>
                    <a:pt x="1142874" y="63646"/>
                    <a:pt x="1127274" y="63646"/>
                    <a:pt x="1111751" y="64961"/>
                  </a:cubicBezTo>
                  <a:cubicBezTo>
                    <a:pt x="1111751" y="64961"/>
                    <a:pt x="1140252" y="90869"/>
                    <a:pt x="1153172" y="93536"/>
                  </a:cubicBezTo>
                  <a:cubicBezTo>
                    <a:pt x="1162615" y="94992"/>
                    <a:pt x="1172229" y="94992"/>
                    <a:pt x="1181673" y="93536"/>
                  </a:cubicBezTo>
                  <a:cubicBezTo>
                    <a:pt x="1181673" y="93536"/>
                    <a:pt x="1181673" y="118872"/>
                    <a:pt x="1186898" y="124682"/>
                  </a:cubicBezTo>
                  <a:cubicBezTo>
                    <a:pt x="1205043" y="145542"/>
                    <a:pt x="1167897" y="161068"/>
                    <a:pt x="1167897" y="161068"/>
                  </a:cubicBezTo>
                  <a:lnTo>
                    <a:pt x="1167897" y="185642"/>
                  </a:lnTo>
                  <a:cubicBezTo>
                    <a:pt x="1167897" y="185642"/>
                    <a:pt x="1171982" y="232029"/>
                    <a:pt x="1179678" y="229933"/>
                  </a:cubicBezTo>
                  <a:cubicBezTo>
                    <a:pt x="1187373" y="227838"/>
                    <a:pt x="1200008" y="254603"/>
                    <a:pt x="1200008" y="254603"/>
                  </a:cubicBezTo>
                  <a:lnTo>
                    <a:pt x="1223854" y="280606"/>
                  </a:lnTo>
                  <a:lnTo>
                    <a:pt x="1267460" y="280606"/>
                  </a:lnTo>
                  <a:lnTo>
                    <a:pt x="1321897" y="215646"/>
                  </a:lnTo>
                  <a:lnTo>
                    <a:pt x="1375478" y="192310"/>
                  </a:lnTo>
                  <a:lnTo>
                    <a:pt x="1396854" y="171926"/>
                  </a:lnTo>
                  <a:close/>
                  <a:moveTo>
                    <a:pt x="2516459" y="1725835"/>
                  </a:moveTo>
                  <a:lnTo>
                    <a:pt x="2509429" y="1706785"/>
                  </a:lnTo>
                  <a:lnTo>
                    <a:pt x="2501354" y="1714786"/>
                  </a:lnTo>
                  <a:lnTo>
                    <a:pt x="2494324" y="1730978"/>
                  </a:lnTo>
                  <a:lnTo>
                    <a:pt x="2478268" y="1740503"/>
                  </a:lnTo>
                  <a:lnTo>
                    <a:pt x="2471238" y="1761744"/>
                  </a:lnTo>
                  <a:lnTo>
                    <a:pt x="2461168" y="1786890"/>
                  </a:lnTo>
                  <a:lnTo>
                    <a:pt x="2421932" y="1798987"/>
                  </a:lnTo>
                  <a:lnTo>
                    <a:pt x="2404831" y="1828229"/>
                  </a:lnTo>
                  <a:lnTo>
                    <a:pt x="2400841" y="1876616"/>
                  </a:lnTo>
                  <a:lnTo>
                    <a:pt x="2386781" y="1900619"/>
                  </a:lnTo>
                  <a:lnTo>
                    <a:pt x="2370725" y="1917764"/>
                  </a:lnTo>
                  <a:lnTo>
                    <a:pt x="2376710" y="1946339"/>
                  </a:lnTo>
                  <a:lnTo>
                    <a:pt x="2387826" y="1959483"/>
                  </a:lnTo>
                  <a:lnTo>
                    <a:pt x="2376710" y="1974533"/>
                  </a:lnTo>
                  <a:lnTo>
                    <a:pt x="2387826" y="1984058"/>
                  </a:lnTo>
                  <a:lnTo>
                    <a:pt x="2424972" y="1984058"/>
                  </a:lnTo>
                  <a:lnTo>
                    <a:pt x="2446062" y="1952816"/>
                  </a:lnTo>
                  <a:cubicBezTo>
                    <a:pt x="2446062" y="1952816"/>
                    <a:pt x="2463163" y="1916525"/>
                    <a:pt x="2463163" y="1913477"/>
                  </a:cubicBezTo>
                  <a:cubicBezTo>
                    <a:pt x="2463163" y="1910429"/>
                    <a:pt x="2471238" y="1877187"/>
                    <a:pt x="2471238" y="1877187"/>
                  </a:cubicBezTo>
                  <a:lnTo>
                    <a:pt x="2500309" y="1839087"/>
                  </a:lnTo>
                  <a:lnTo>
                    <a:pt x="2500309" y="1786319"/>
                  </a:lnTo>
                  <a:lnTo>
                    <a:pt x="2520449" y="1786319"/>
                  </a:lnTo>
                  <a:lnTo>
                    <a:pt x="2514464" y="1748981"/>
                  </a:lnTo>
                  <a:lnTo>
                    <a:pt x="2516459" y="1725835"/>
                  </a:lnTo>
                  <a:close/>
                  <a:moveTo>
                    <a:pt x="487109" y="952881"/>
                  </a:moveTo>
                  <a:lnTo>
                    <a:pt x="443027" y="937832"/>
                  </a:lnTo>
                  <a:cubicBezTo>
                    <a:pt x="443027" y="937832"/>
                    <a:pt x="430772" y="939546"/>
                    <a:pt x="416427" y="942975"/>
                  </a:cubicBezTo>
                  <a:cubicBezTo>
                    <a:pt x="405872" y="945099"/>
                    <a:pt x="395564" y="948290"/>
                    <a:pt x="385646" y="952500"/>
                  </a:cubicBezTo>
                  <a:lnTo>
                    <a:pt x="448158" y="973836"/>
                  </a:lnTo>
                  <a:lnTo>
                    <a:pt x="473428" y="973836"/>
                  </a:lnTo>
                  <a:lnTo>
                    <a:pt x="515609" y="1010221"/>
                  </a:lnTo>
                  <a:lnTo>
                    <a:pt x="544110" y="1010221"/>
                  </a:lnTo>
                  <a:cubicBezTo>
                    <a:pt x="544110" y="1010221"/>
                    <a:pt x="567386" y="999839"/>
                    <a:pt x="559596" y="981646"/>
                  </a:cubicBezTo>
                  <a:lnTo>
                    <a:pt x="523400" y="968597"/>
                  </a:lnTo>
                  <a:lnTo>
                    <a:pt x="487109" y="952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17"/>
            <p:cNvSpPr/>
            <p:nvPr/>
          </p:nvSpPr>
          <p:spPr>
            <a:xfrm>
              <a:off x="2963026" y="773963"/>
              <a:ext cx="2815611" cy="2175092"/>
            </a:xfrm>
            <a:custGeom>
              <a:avLst/>
              <a:gdLst/>
              <a:ahLst/>
              <a:cxnLst/>
              <a:rect l="l" t="t" r="r" b="b"/>
              <a:pathLst>
                <a:path w="2815611" h="2175092" extrusionOk="0">
                  <a:moveTo>
                    <a:pt x="1577728" y="1854137"/>
                  </a:moveTo>
                  <a:cubicBezTo>
                    <a:pt x="783307" y="1853603"/>
                    <a:pt x="139725" y="1207484"/>
                    <a:pt x="140258" y="410994"/>
                  </a:cubicBezTo>
                  <a:cubicBezTo>
                    <a:pt x="140350" y="271815"/>
                    <a:pt x="160537" y="133380"/>
                    <a:pt x="200190" y="0"/>
                  </a:cubicBezTo>
                  <a:cubicBezTo>
                    <a:pt x="-203778" y="685400"/>
                    <a:pt x="22925" y="1569358"/>
                    <a:pt x="706545" y="1974380"/>
                  </a:cubicBezTo>
                  <a:cubicBezTo>
                    <a:pt x="1390164" y="2379402"/>
                    <a:pt x="2271836" y="2152107"/>
                    <a:pt x="2675797" y="1466707"/>
                  </a:cubicBezTo>
                  <a:cubicBezTo>
                    <a:pt x="2735230" y="1365885"/>
                    <a:pt x="2782181" y="1258167"/>
                    <a:pt x="2815612" y="1145953"/>
                  </a:cubicBezTo>
                  <a:cubicBezTo>
                    <a:pt x="2557081" y="1585036"/>
                    <a:pt x="2086286" y="1854375"/>
                    <a:pt x="1577728" y="1854137"/>
                  </a:cubicBezTo>
                  <a:close/>
                </a:path>
              </a:pathLst>
            </a:custGeom>
            <a:solidFill>
              <a:srgbClr val="000000">
                <a:alpha val="471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17"/>
            <p:cNvSpPr/>
            <p:nvPr/>
          </p:nvSpPr>
          <p:spPr>
            <a:xfrm>
              <a:off x="2183550" y="4458424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17"/>
            <p:cNvSpPr/>
            <p:nvPr/>
          </p:nvSpPr>
          <p:spPr>
            <a:xfrm>
              <a:off x="2233331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17"/>
            <p:cNvSpPr/>
            <p:nvPr/>
          </p:nvSpPr>
          <p:spPr>
            <a:xfrm>
              <a:off x="2233331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17"/>
            <p:cNvSpPr/>
            <p:nvPr/>
          </p:nvSpPr>
          <p:spPr>
            <a:xfrm>
              <a:off x="2447182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17"/>
            <p:cNvSpPr/>
            <p:nvPr/>
          </p:nvSpPr>
          <p:spPr>
            <a:xfrm>
              <a:off x="2726476" y="4553957"/>
              <a:ext cx="159649" cy="89989"/>
            </a:xfrm>
            <a:custGeom>
              <a:avLst/>
              <a:gdLst/>
              <a:ahLst/>
              <a:cxnLst/>
              <a:rect l="l" t="t" r="r" b="b"/>
              <a:pathLst>
                <a:path w="159649" h="89989" extrusionOk="0">
                  <a:moveTo>
                    <a:pt x="8089" y="21720"/>
                  </a:moveTo>
                  <a:cubicBezTo>
                    <a:pt x="26619" y="26806"/>
                    <a:pt x="46400" y="24415"/>
                    <a:pt x="63190" y="15052"/>
                  </a:cubicBezTo>
                  <a:cubicBezTo>
                    <a:pt x="76395" y="15052"/>
                    <a:pt x="148692" y="-15523"/>
                    <a:pt x="158193" y="10480"/>
                  </a:cubicBezTo>
                  <a:cubicBezTo>
                    <a:pt x="166743" y="33150"/>
                    <a:pt x="135582" y="54200"/>
                    <a:pt x="118862" y="58105"/>
                  </a:cubicBezTo>
                  <a:cubicBezTo>
                    <a:pt x="82476" y="66963"/>
                    <a:pt x="55590" y="85156"/>
                    <a:pt x="40959" y="88204"/>
                  </a:cubicBezTo>
                  <a:cubicBezTo>
                    <a:pt x="30034" y="90490"/>
                    <a:pt x="15974" y="92014"/>
                    <a:pt x="7329" y="83442"/>
                  </a:cubicBezTo>
                  <a:cubicBezTo>
                    <a:pt x="-3027" y="73345"/>
                    <a:pt x="-2077" y="35245"/>
                    <a:pt x="8089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17"/>
            <p:cNvSpPr/>
            <p:nvPr/>
          </p:nvSpPr>
          <p:spPr>
            <a:xfrm>
              <a:off x="2729149" y="4569009"/>
              <a:ext cx="157010" cy="75128"/>
            </a:xfrm>
            <a:custGeom>
              <a:avLst/>
              <a:gdLst/>
              <a:ahLst/>
              <a:cxnLst/>
              <a:rect l="l" t="t" r="r" b="b"/>
              <a:pathLst>
                <a:path w="157010" h="75128" extrusionOk="0">
                  <a:moveTo>
                    <a:pt x="38381" y="67056"/>
                  </a:moveTo>
                  <a:cubicBezTo>
                    <a:pt x="53011" y="63913"/>
                    <a:pt x="79897" y="45815"/>
                    <a:pt x="116283" y="36957"/>
                  </a:cubicBezTo>
                  <a:cubicBezTo>
                    <a:pt x="130249" y="33528"/>
                    <a:pt x="154284" y="17907"/>
                    <a:pt x="156754" y="0"/>
                  </a:cubicBezTo>
                  <a:cubicBezTo>
                    <a:pt x="159984" y="20860"/>
                    <a:pt x="131864" y="39434"/>
                    <a:pt x="116283" y="43244"/>
                  </a:cubicBezTo>
                  <a:cubicBezTo>
                    <a:pt x="79897" y="52102"/>
                    <a:pt x="53011" y="70295"/>
                    <a:pt x="38381" y="73343"/>
                  </a:cubicBezTo>
                  <a:cubicBezTo>
                    <a:pt x="27456" y="75629"/>
                    <a:pt x="13395" y="77153"/>
                    <a:pt x="4750" y="68580"/>
                  </a:cubicBezTo>
                  <a:cubicBezTo>
                    <a:pt x="2496" y="66075"/>
                    <a:pt x="867" y="63075"/>
                    <a:pt x="0" y="59817"/>
                  </a:cubicBezTo>
                  <a:cubicBezTo>
                    <a:pt x="10928" y="68189"/>
                    <a:pt x="25166" y="70876"/>
                    <a:pt x="38381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17"/>
            <p:cNvSpPr/>
            <p:nvPr/>
          </p:nvSpPr>
          <p:spPr>
            <a:xfrm>
              <a:off x="2596621" y="4484615"/>
              <a:ext cx="159662" cy="89989"/>
            </a:xfrm>
            <a:custGeom>
              <a:avLst/>
              <a:gdLst/>
              <a:ahLst/>
              <a:cxnLst/>
              <a:rect l="l" t="t" r="r" b="b"/>
              <a:pathLst>
                <a:path w="159662" h="89989" extrusionOk="0">
                  <a:moveTo>
                    <a:pt x="8075" y="21720"/>
                  </a:moveTo>
                  <a:cubicBezTo>
                    <a:pt x="26602" y="26863"/>
                    <a:pt x="46403" y="24463"/>
                    <a:pt x="63177" y="15052"/>
                  </a:cubicBezTo>
                  <a:cubicBezTo>
                    <a:pt x="76382" y="15052"/>
                    <a:pt x="148679" y="-15523"/>
                    <a:pt x="158179" y="10480"/>
                  </a:cubicBezTo>
                  <a:cubicBezTo>
                    <a:pt x="166825" y="33245"/>
                    <a:pt x="135569" y="54295"/>
                    <a:pt x="118943" y="58105"/>
                  </a:cubicBezTo>
                  <a:cubicBezTo>
                    <a:pt x="82557" y="66963"/>
                    <a:pt x="55672" y="85156"/>
                    <a:pt x="41041" y="88204"/>
                  </a:cubicBezTo>
                  <a:cubicBezTo>
                    <a:pt x="30116" y="90490"/>
                    <a:pt x="16055" y="92014"/>
                    <a:pt x="7410" y="83442"/>
                  </a:cubicBezTo>
                  <a:cubicBezTo>
                    <a:pt x="-3040" y="73345"/>
                    <a:pt x="-2090" y="35245"/>
                    <a:pt x="8075" y="2172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17"/>
            <p:cNvSpPr/>
            <p:nvPr/>
          </p:nvSpPr>
          <p:spPr>
            <a:xfrm>
              <a:off x="2599186" y="4499667"/>
              <a:ext cx="157105" cy="75128"/>
            </a:xfrm>
            <a:custGeom>
              <a:avLst/>
              <a:gdLst/>
              <a:ahLst/>
              <a:cxnLst/>
              <a:rect l="l" t="t" r="r" b="b"/>
              <a:pathLst>
                <a:path w="157105" h="75128" extrusionOk="0">
                  <a:moveTo>
                    <a:pt x="38476" y="67056"/>
                  </a:moveTo>
                  <a:cubicBezTo>
                    <a:pt x="53106" y="64008"/>
                    <a:pt x="79992" y="45815"/>
                    <a:pt x="116378" y="36957"/>
                  </a:cubicBezTo>
                  <a:cubicBezTo>
                    <a:pt x="130344" y="33528"/>
                    <a:pt x="154379" y="17907"/>
                    <a:pt x="156849" y="0"/>
                  </a:cubicBezTo>
                  <a:cubicBezTo>
                    <a:pt x="160079" y="20955"/>
                    <a:pt x="131959" y="39434"/>
                    <a:pt x="116378" y="43244"/>
                  </a:cubicBezTo>
                  <a:cubicBezTo>
                    <a:pt x="79992" y="52102"/>
                    <a:pt x="53106" y="70295"/>
                    <a:pt x="38476" y="73343"/>
                  </a:cubicBezTo>
                  <a:cubicBezTo>
                    <a:pt x="27551" y="75629"/>
                    <a:pt x="13490" y="77153"/>
                    <a:pt x="4845" y="68580"/>
                  </a:cubicBezTo>
                  <a:cubicBezTo>
                    <a:pt x="2578" y="66113"/>
                    <a:pt x="919" y="63141"/>
                    <a:pt x="0" y="59912"/>
                  </a:cubicBezTo>
                  <a:cubicBezTo>
                    <a:pt x="10998" y="68209"/>
                    <a:pt x="25243" y="70856"/>
                    <a:pt x="38476" y="6705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17"/>
            <p:cNvSpPr/>
            <p:nvPr/>
          </p:nvSpPr>
          <p:spPr>
            <a:xfrm>
              <a:off x="2302147" y="4142110"/>
              <a:ext cx="514696" cy="443940"/>
            </a:xfrm>
            <a:custGeom>
              <a:avLst/>
              <a:gdLst/>
              <a:ahLst/>
              <a:cxnLst/>
              <a:rect l="l" t="t" r="r" b="b"/>
              <a:pathLst>
                <a:path w="514696" h="443940" extrusionOk="0">
                  <a:moveTo>
                    <a:pt x="99908" y="274309"/>
                  </a:moveTo>
                  <a:cubicBezTo>
                    <a:pt x="156055" y="299074"/>
                    <a:pt x="209066" y="302884"/>
                    <a:pt x="252388" y="279643"/>
                  </a:cubicBezTo>
                  <a:lnTo>
                    <a:pt x="297134" y="253735"/>
                  </a:lnTo>
                  <a:cubicBezTo>
                    <a:pt x="299794" y="311647"/>
                    <a:pt x="302359" y="367273"/>
                    <a:pt x="302359" y="367273"/>
                  </a:cubicBezTo>
                  <a:cubicBezTo>
                    <a:pt x="302359" y="367273"/>
                    <a:pt x="336655" y="393371"/>
                    <a:pt x="363351" y="370130"/>
                  </a:cubicBezTo>
                  <a:cubicBezTo>
                    <a:pt x="363351" y="370130"/>
                    <a:pt x="368956" y="288787"/>
                    <a:pt x="374656" y="208872"/>
                  </a:cubicBezTo>
                  <a:lnTo>
                    <a:pt x="421872" y="181440"/>
                  </a:lnTo>
                  <a:cubicBezTo>
                    <a:pt x="420813" y="185707"/>
                    <a:pt x="420239" y="190089"/>
                    <a:pt x="420162" y="194489"/>
                  </a:cubicBezTo>
                  <a:cubicBezTo>
                    <a:pt x="420162" y="209729"/>
                    <a:pt x="430992" y="435472"/>
                    <a:pt x="430992" y="435472"/>
                  </a:cubicBezTo>
                  <a:cubicBezTo>
                    <a:pt x="430992" y="435472"/>
                    <a:pt x="465573" y="456141"/>
                    <a:pt x="492269" y="432900"/>
                  </a:cubicBezTo>
                  <a:cubicBezTo>
                    <a:pt x="492269" y="432900"/>
                    <a:pt x="510225" y="171248"/>
                    <a:pt x="514405" y="129434"/>
                  </a:cubicBezTo>
                  <a:cubicBezTo>
                    <a:pt x="519060" y="82475"/>
                    <a:pt x="466903" y="59329"/>
                    <a:pt x="434033" y="71331"/>
                  </a:cubicBezTo>
                  <a:lnTo>
                    <a:pt x="383681" y="90381"/>
                  </a:lnTo>
                  <a:cubicBezTo>
                    <a:pt x="384726" y="77236"/>
                    <a:pt x="385581" y="67045"/>
                    <a:pt x="386151" y="61330"/>
                  </a:cubicBezTo>
                  <a:cubicBezTo>
                    <a:pt x="390806" y="14276"/>
                    <a:pt x="338650" y="-8870"/>
                    <a:pt x="305874" y="3132"/>
                  </a:cubicBezTo>
                  <a:cubicBezTo>
                    <a:pt x="275853" y="14086"/>
                    <a:pt x="73213" y="90286"/>
                    <a:pt x="73213" y="90286"/>
                  </a:cubicBezTo>
                  <a:cubicBezTo>
                    <a:pt x="74494" y="109831"/>
                    <a:pt x="76873" y="129300"/>
                    <a:pt x="80338" y="148579"/>
                  </a:cubicBezTo>
                  <a:lnTo>
                    <a:pt x="346" y="141816"/>
                  </a:lnTo>
                  <a:cubicBezTo>
                    <a:pt x="-4594" y="217254"/>
                    <a:pt x="44142" y="249544"/>
                    <a:pt x="99908" y="274309"/>
                  </a:cubicBezTo>
                  <a:close/>
                  <a:moveTo>
                    <a:pt x="240132" y="144293"/>
                  </a:moveTo>
                  <a:lnTo>
                    <a:pt x="293714" y="113241"/>
                  </a:lnTo>
                  <a:cubicBezTo>
                    <a:pt x="292795" y="117022"/>
                    <a:pt x="292191" y="120880"/>
                    <a:pt x="291909" y="124766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17"/>
            <p:cNvSpPr/>
            <p:nvPr/>
          </p:nvSpPr>
          <p:spPr>
            <a:xfrm>
              <a:off x="2258507" y="4054849"/>
              <a:ext cx="110678" cy="194691"/>
            </a:xfrm>
            <a:custGeom>
              <a:avLst/>
              <a:gdLst/>
              <a:ahLst/>
              <a:cxnLst/>
              <a:rect l="l" t="t" r="r" b="b"/>
              <a:pathLst>
                <a:path w="110678" h="194691" extrusionOk="0">
                  <a:moveTo>
                    <a:pt x="0" y="0"/>
                  </a:moveTo>
                  <a:cubicBezTo>
                    <a:pt x="0" y="0"/>
                    <a:pt x="6555" y="99917"/>
                    <a:pt x="19666" y="114300"/>
                  </a:cubicBezTo>
                  <a:cubicBezTo>
                    <a:pt x="32776" y="128683"/>
                    <a:pt x="76667" y="138493"/>
                    <a:pt x="76667" y="138493"/>
                  </a:cubicBezTo>
                  <a:lnTo>
                    <a:pt x="110678" y="194691"/>
                  </a:lnTo>
                  <a:cubicBezTo>
                    <a:pt x="110678" y="194691"/>
                    <a:pt x="79612" y="16192"/>
                    <a:pt x="72677" y="11906"/>
                  </a:cubicBezTo>
                  <a:cubicBezTo>
                    <a:pt x="65742" y="762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17"/>
            <p:cNvSpPr/>
            <p:nvPr/>
          </p:nvSpPr>
          <p:spPr>
            <a:xfrm>
              <a:off x="2250051" y="3940511"/>
              <a:ext cx="73912" cy="142900"/>
            </a:xfrm>
            <a:custGeom>
              <a:avLst/>
              <a:gdLst/>
              <a:ahLst/>
              <a:cxnLst/>
              <a:rect l="l" t="t" r="r" b="b"/>
              <a:pathLst>
                <a:path w="73912" h="142900" extrusionOk="0">
                  <a:moveTo>
                    <a:pt x="73912" y="3467"/>
                  </a:moveTo>
                  <a:cubicBezTo>
                    <a:pt x="56731" y="-4505"/>
                    <a:pt x="36318" y="1677"/>
                    <a:pt x="26411" y="17850"/>
                  </a:cubicBezTo>
                  <a:cubicBezTo>
                    <a:pt x="13965" y="38614"/>
                    <a:pt x="950" y="109957"/>
                    <a:pt x="0" y="122149"/>
                  </a:cubicBezTo>
                  <a:cubicBezTo>
                    <a:pt x="0" y="122149"/>
                    <a:pt x="17575" y="146533"/>
                    <a:pt x="43891" y="1424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9" name="Google Shape;619;p17"/>
            <p:cNvSpPr/>
            <p:nvPr/>
          </p:nvSpPr>
          <p:spPr>
            <a:xfrm>
              <a:off x="2326123" y="3751123"/>
              <a:ext cx="169201" cy="272154"/>
            </a:xfrm>
            <a:custGeom>
              <a:avLst/>
              <a:gdLst/>
              <a:ahLst/>
              <a:cxnLst/>
              <a:rect l="l" t="t" r="r" b="b"/>
              <a:pathLst>
                <a:path w="169201" h="272154" extrusionOk="0">
                  <a:moveTo>
                    <a:pt x="9431" y="194093"/>
                  </a:moveTo>
                  <a:cubicBezTo>
                    <a:pt x="26626" y="194951"/>
                    <a:pt x="39452" y="199427"/>
                    <a:pt x="41542" y="194093"/>
                  </a:cubicBezTo>
                  <a:cubicBezTo>
                    <a:pt x="43431" y="185197"/>
                    <a:pt x="44764" y="176196"/>
                    <a:pt x="45532" y="167138"/>
                  </a:cubicBezTo>
                  <a:cubicBezTo>
                    <a:pt x="43537" y="162185"/>
                    <a:pt x="41827" y="156755"/>
                    <a:pt x="41827" y="156755"/>
                  </a:cubicBezTo>
                  <a:cubicBezTo>
                    <a:pt x="20166" y="143420"/>
                    <a:pt x="13326" y="119989"/>
                    <a:pt x="10571" y="92748"/>
                  </a:cubicBezTo>
                  <a:cubicBezTo>
                    <a:pt x="5726" y="46170"/>
                    <a:pt x="30806" y="5308"/>
                    <a:pt x="77073" y="450"/>
                  </a:cubicBezTo>
                  <a:cubicBezTo>
                    <a:pt x="120774" y="-4122"/>
                    <a:pt x="153075" y="26644"/>
                    <a:pt x="161530" y="68935"/>
                  </a:cubicBezTo>
                  <a:cubicBezTo>
                    <a:pt x="166185" y="89890"/>
                    <a:pt x="175400" y="129324"/>
                    <a:pt x="162955" y="163613"/>
                  </a:cubicBezTo>
                  <a:cubicBezTo>
                    <a:pt x="156020" y="182663"/>
                    <a:pt x="146995" y="198094"/>
                    <a:pt x="138064" y="201047"/>
                  </a:cubicBezTo>
                  <a:cubicBezTo>
                    <a:pt x="129411" y="200818"/>
                    <a:pt x="120781" y="200056"/>
                    <a:pt x="112224" y="198761"/>
                  </a:cubicBezTo>
                  <a:lnTo>
                    <a:pt x="112224" y="198761"/>
                  </a:lnTo>
                  <a:cubicBezTo>
                    <a:pt x="112224" y="198761"/>
                    <a:pt x="109943" y="211715"/>
                    <a:pt x="108328" y="220097"/>
                  </a:cubicBezTo>
                  <a:cubicBezTo>
                    <a:pt x="106713" y="228479"/>
                    <a:pt x="107378" y="232765"/>
                    <a:pt x="123814" y="242957"/>
                  </a:cubicBezTo>
                  <a:cubicBezTo>
                    <a:pt x="140249" y="253149"/>
                    <a:pt x="98923" y="274103"/>
                    <a:pt x="71847" y="272008"/>
                  </a:cubicBezTo>
                  <a:cubicBezTo>
                    <a:pt x="44772" y="269912"/>
                    <a:pt x="14276" y="253625"/>
                    <a:pt x="5916" y="236003"/>
                  </a:cubicBezTo>
                  <a:cubicBezTo>
                    <a:pt x="-2825" y="216668"/>
                    <a:pt x="-2065" y="193522"/>
                    <a:pt x="9431" y="194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20" name="Google Shape;620;p17"/>
            <p:cNvGrpSpPr/>
            <p:nvPr/>
          </p:nvGrpSpPr>
          <p:grpSpPr>
            <a:xfrm>
              <a:off x="2428704" y="3970322"/>
              <a:ext cx="350131" cy="370523"/>
              <a:chOff x="4512354" y="4952197"/>
              <a:chExt cx="350131" cy="370523"/>
            </a:xfrm>
          </p:grpSpPr>
          <p:grpSp>
            <p:nvGrpSpPr>
              <p:cNvPr id="621" name="Google Shape;621;p17"/>
              <p:cNvGrpSpPr/>
              <p:nvPr/>
            </p:nvGrpSpPr>
            <p:grpSpPr>
              <a:xfrm>
                <a:off x="4512354" y="5116449"/>
                <a:ext cx="343196" cy="206271"/>
                <a:chOff x="4512354" y="5116449"/>
                <a:chExt cx="343196" cy="206271"/>
              </a:xfrm>
            </p:grpSpPr>
            <p:sp>
              <p:nvSpPr>
                <p:cNvPr id="622" name="Google Shape;622;p17"/>
                <p:cNvSpPr/>
                <p:nvPr/>
              </p:nvSpPr>
              <p:spPr>
                <a:xfrm>
                  <a:off x="4512496" y="5200650"/>
                  <a:ext cx="343054" cy="1220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54" h="122070" extrusionOk="0">
                      <a:moveTo>
                        <a:pt x="343054" y="31909"/>
                      </a:moveTo>
                      <a:lnTo>
                        <a:pt x="343054" y="31909"/>
                      </a:lnTo>
                      <a:cubicBezTo>
                        <a:pt x="343053" y="36890"/>
                        <a:pt x="340413" y="41500"/>
                        <a:pt x="336119" y="44005"/>
                      </a:cubicBezTo>
                      <a:lnTo>
                        <a:pt x="204921" y="120205"/>
                      </a:lnTo>
                      <a:cubicBezTo>
                        <a:pt x="200594" y="122692"/>
                        <a:pt x="195282" y="122692"/>
                        <a:pt x="190955" y="120205"/>
                      </a:cubicBezTo>
                      <a:lnTo>
                        <a:pt x="7030" y="13526"/>
                      </a:lnTo>
                      <a:cubicBezTo>
                        <a:pt x="2686" y="11059"/>
                        <a:pt x="0" y="6439"/>
                        <a:pt x="0" y="1429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3" name="Google Shape;623;p17"/>
                <p:cNvSpPr/>
                <p:nvPr/>
              </p:nvSpPr>
              <p:spPr>
                <a:xfrm>
                  <a:off x="4710387" y="5232749"/>
                  <a:ext cx="145163" cy="89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5163" h="89916" extrusionOk="0">
                      <a:moveTo>
                        <a:pt x="138229" y="11906"/>
                      </a:moveTo>
                      <a:lnTo>
                        <a:pt x="7030" y="88106"/>
                      </a:lnTo>
                      <a:cubicBezTo>
                        <a:pt x="4885" y="89316"/>
                        <a:pt x="2461" y="89945"/>
                        <a:pt x="0" y="89916"/>
                      </a:cubicBezTo>
                      <a:lnTo>
                        <a:pt x="0" y="0"/>
                      </a:lnTo>
                      <a:lnTo>
                        <a:pt x="145164" y="0"/>
                      </a:lnTo>
                      <a:cubicBezTo>
                        <a:pt x="145097" y="4915"/>
                        <a:pt x="142464" y="9430"/>
                        <a:pt x="138229" y="11906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4" name="Google Shape;624;p17"/>
                <p:cNvSpPr/>
                <p:nvPr/>
              </p:nvSpPr>
              <p:spPr>
                <a:xfrm>
                  <a:off x="4512354" y="5116449"/>
                  <a:ext cx="343006" cy="1985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006" h="198541" extrusionOk="0">
                      <a:moveTo>
                        <a:pt x="202973" y="197263"/>
                      </a:moveTo>
                      <a:cubicBezTo>
                        <a:pt x="200034" y="198968"/>
                        <a:pt x="196412" y="198968"/>
                        <a:pt x="193473" y="197263"/>
                      </a:cubicBezTo>
                      <a:lnTo>
                        <a:pt x="1853" y="86582"/>
                      </a:lnTo>
                      <a:cubicBezTo>
                        <a:pt x="-618" y="85249"/>
                        <a:pt x="-618" y="82963"/>
                        <a:pt x="1853" y="81534"/>
                      </a:cubicBezTo>
                      <a:lnTo>
                        <a:pt x="142551" y="0"/>
                      </a:lnTo>
                      <a:lnTo>
                        <a:pt x="343007" y="116110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25" name="Google Shape;625;p17"/>
                <p:cNvGrpSpPr/>
                <p:nvPr/>
              </p:nvGrpSpPr>
              <p:grpSpPr>
                <a:xfrm>
                  <a:off x="4592868" y="5212556"/>
                  <a:ext cx="96807" cy="56007"/>
                  <a:chOff x="4592868" y="5212556"/>
                  <a:chExt cx="96807" cy="56007"/>
                </a:xfrm>
              </p:grpSpPr>
              <p:sp>
                <p:nvSpPr>
                  <p:cNvPr id="626" name="Google Shape;626;p17"/>
                  <p:cNvSpPr/>
                  <p:nvPr/>
                </p:nvSpPr>
                <p:spPr>
                  <a:xfrm>
                    <a:off x="4592868" y="5212556"/>
                    <a:ext cx="96807" cy="560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6807" h="56007" extrusionOk="0">
                        <a:moveTo>
                          <a:pt x="0" y="20003"/>
                        </a:moveTo>
                        <a:lnTo>
                          <a:pt x="950" y="20479"/>
                        </a:lnTo>
                        <a:lnTo>
                          <a:pt x="62227" y="56007"/>
                        </a:lnTo>
                        <a:lnTo>
                          <a:pt x="95858" y="36481"/>
                        </a:lnTo>
                        <a:lnTo>
                          <a:pt x="96808" y="36004"/>
                        </a:lnTo>
                        <a:lnTo>
                          <a:pt x="34581" y="0"/>
                        </a:lnTo>
                        <a:lnTo>
                          <a:pt x="0" y="20003"/>
                        </a:lnTo>
                        <a:close/>
                      </a:path>
                    </a:pathLst>
                  </a:custGeom>
                  <a:solidFill>
                    <a:srgbClr val="BFBFB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27" name="Google Shape;627;p17"/>
                  <p:cNvSpPr/>
                  <p:nvPr/>
                </p:nvSpPr>
                <p:spPr>
                  <a:xfrm>
                    <a:off x="4593818" y="5213603"/>
                    <a:ext cx="94907" cy="54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07" h="54959" extrusionOk="0">
                        <a:moveTo>
                          <a:pt x="0" y="19431"/>
                        </a:moveTo>
                        <a:lnTo>
                          <a:pt x="61277" y="54959"/>
                        </a:lnTo>
                        <a:lnTo>
                          <a:pt x="94908" y="35433"/>
                        </a:lnTo>
                        <a:lnTo>
                          <a:pt x="33631" y="0"/>
                        </a:lnTo>
                        <a:lnTo>
                          <a:pt x="0" y="19431"/>
                        </a:ln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28" name="Google Shape;628;p17"/>
                <p:cNvSpPr/>
                <p:nvPr/>
              </p:nvSpPr>
              <p:spPr>
                <a:xfrm>
                  <a:off x="4803130" y="5231915"/>
                  <a:ext cx="21235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120"/>
                      </a:lnTo>
                      <a:cubicBezTo>
                        <a:pt x="21449" y="7120"/>
                        <a:pt x="21449" y="5882"/>
                        <a:pt x="20594" y="550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215"/>
                        <a:pt x="-211" y="5882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9" name="Google Shape;629;p17"/>
                <p:cNvSpPr/>
                <p:nvPr/>
              </p:nvSpPr>
              <p:spPr>
                <a:xfrm>
                  <a:off x="4790604" y="52242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0" name="Google Shape;630;p17"/>
                <p:cNvSpPr/>
                <p:nvPr/>
              </p:nvSpPr>
              <p:spPr>
                <a:xfrm>
                  <a:off x="4778123" y="5216961"/>
                  <a:ext cx="2119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97" h="12299" extrusionOk="0">
                      <a:moveTo>
                        <a:pt x="475" y="6834"/>
                      </a:moveTo>
                      <a:lnTo>
                        <a:pt x="9310" y="11978"/>
                      </a:lnTo>
                      <a:cubicBezTo>
                        <a:pt x="10212" y="12406"/>
                        <a:pt x="11259" y="12406"/>
                        <a:pt x="12160" y="11978"/>
                      </a:cubicBezTo>
                      <a:lnTo>
                        <a:pt x="20521" y="7120"/>
                      </a:lnTo>
                      <a:cubicBezTo>
                        <a:pt x="21376" y="6644"/>
                        <a:pt x="21471" y="5881"/>
                        <a:pt x="20521" y="5501"/>
                      </a:cubicBezTo>
                      <a:lnTo>
                        <a:pt x="11685" y="357"/>
                      </a:lnTo>
                      <a:cubicBezTo>
                        <a:pt x="10794" y="-119"/>
                        <a:pt x="9726" y="-119"/>
                        <a:pt x="8835" y="357"/>
                      </a:cubicBezTo>
                      <a:lnTo>
                        <a:pt x="380" y="5215"/>
                      </a:lnTo>
                      <a:cubicBezTo>
                        <a:pt x="-95" y="5691"/>
                        <a:pt x="-190" y="6358"/>
                        <a:pt x="47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1" name="Google Shape;631;p17"/>
                <p:cNvSpPr/>
                <p:nvPr/>
              </p:nvSpPr>
              <p:spPr>
                <a:xfrm>
                  <a:off x="4765618" y="520972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2" name="Google Shape;632;p17"/>
                <p:cNvSpPr/>
                <p:nvPr/>
              </p:nvSpPr>
              <p:spPr>
                <a:xfrm>
                  <a:off x="4753078" y="520248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3" name="Google Shape;633;p17"/>
                <p:cNvSpPr/>
                <p:nvPr/>
              </p:nvSpPr>
              <p:spPr>
                <a:xfrm>
                  <a:off x="4740609" y="5195244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405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4" name="Google Shape;634;p17"/>
                <p:cNvSpPr/>
                <p:nvPr/>
              </p:nvSpPr>
              <p:spPr>
                <a:xfrm>
                  <a:off x="4728092" y="518800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5" name="Google Shape;635;p17"/>
                <p:cNvSpPr/>
                <p:nvPr/>
              </p:nvSpPr>
              <p:spPr>
                <a:xfrm>
                  <a:off x="4715552" y="518076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6" name="Google Shape;636;p17"/>
                <p:cNvSpPr/>
                <p:nvPr/>
              </p:nvSpPr>
              <p:spPr>
                <a:xfrm>
                  <a:off x="4703083" y="517352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7" name="Google Shape;637;p17"/>
                <p:cNvSpPr/>
                <p:nvPr/>
              </p:nvSpPr>
              <p:spPr>
                <a:xfrm>
                  <a:off x="4690566" y="5166324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39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8" name="Google Shape;638;p17"/>
                <p:cNvSpPr/>
                <p:nvPr/>
              </p:nvSpPr>
              <p:spPr>
                <a:xfrm>
                  <a:off x="4678026" y="515908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72" y="12371"/>
                        <a:pt x="11319" y="12371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656"/>
                        <a:pt x="-225" y="6322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9" name="Google Shape;639;p17"/>
                <p:cNvSpPr/>
                <p:nvPr/>
              </p:nvSpPr>
              <p:spPr>
                <a:xfrm>
                  <a:off x="4665615" y="5151846"/>
                  <a:ext cx="21342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2" h="12263" extrusionOk="0">
                      <a:moveTo>
                        <a:pt x="596" y="6798"/>
                      </a:moveTo>
                      <a:lnTo>
                        <a:pt x="9431" y="11942"/>
                      </a:lnTo>
                      <a:cubicBezTo>
                        <a:pt x="10333" y="12371"/>
                        <a:pt x="11380" y="12371"/>
                        <a:pt x="12281" y="11942"/>
                      </a:cubicBezTo>
                      <a:lnTo>
                        <a:pt x="20736" y="7084"/>
                      </a:lnTo>
                      <a:cubicBezTo>
                        <a:pt x="21496" y="6608"/>
                        <a:pt x="21591" y="5846"/>
                        <a:pt x="20736" y="5465"/>
                      </a:cubicBezTo>
                      <a:lnTo>
                        <a:pt x="11901" y="322"/>
                      </a:lnTo>
                      <a:cubicBezTo>
                        <a:pt x="10999" y="-107"/>
                        <a:pt x="9953" y="-107"/>
                        <a:pt x="9051" y="322"/>
                      </a:cubicBezTo>
                      <a:lnTo>
                        <a:pt x="691" y="5274"/>
                      </a:lnTo>
                      <a:cubicBezTo>
                        <a:pt x="-164" y="5656"/>
                        <a:pt x="-259" y="6322"/>
                        <a:pt x="59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0" name="Google Shape;640;p17"/>
                <p:cNvSpPr/>
                <p:nvPr/>
              </p:nvSpPr>
              <p:spPr>
                <a:xfrm>
                  <a:off x="4653040" y="51445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60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17"/>
                <p:cNvSpPr/>
                <p:nvPr/>
              </p:nvSpPr>
              <p:spPr>
                <a:xfrm>
                  <a:off x="4634503" y="5133808"/>
                  <a:ext cx="27254" cy="15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4" h="15763" extrusionOk="0">
                      <a:moveTo>
                        <a:pt x="546" y="6834"/>
                      </a:moveTo>
                      <a:lnTo>
                        <a:pt x="15367" y="15407"/>
                      </a:lnTo>
                      <a:cubicBezTo>
                        <a:pt x="16258" y="15883"/>
                        <a:pt x="17326" y="15883"/>
                        <a:pt x="18217" y="15407"/>
                      </a:cubicBezTo>
                      <a:lnTo>
                        <a:pt x="26577" y="10549"/>
                      </a:lnTo>
                      <a:cubicBezTo>
                        <a:pt x="27432" y="10073"/>
                        <a:pt x="27527" y="9311"/>
                        <a:pt x="26577" y="8930"/>
                      </a:cubicBezTo>
                      <a:lnTo>
                        <a:pt x="11662" y="357"/>
                      </a:lnTo>
                      <a:cubicBezTo>
                        <a:pt x="10805" y="-119"/>
                        <a:pt x="9763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691"/>
                        <a:pt x="-214" y="6453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2" name="Google Shape;642;p17"/>
                <p:cNvSpPr/>
                <p:nvPr/>
              </p:nvSpPr>
              <p:spPr>
                <a:xfrm>
                  <a:off x="4772458" y="522766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44" y="-107"/>
                        <a:pt x="9797" y="-107"/>
                        <a:pt x="8895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3" name="Google Shape;643;p17"/>
                <p:cNvSpPr/>
                <p:nvPr/>
              </p:nvSpPr>
              <p:spPr>
                <a:xfrm>
                  <a:off x="4759918" y="522042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17"/>
                <p:cNvSpPr/>
                <p:nvPr/>
              </p:nvSpPr>
              <p:spPr>
                <a:xfrm>
                  <a:off x="4747378" y="5212806"/>
                  <a:ext cx="21257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8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179"/>
                      </a:lnTo>
                      <a:cubicBezTo>
                        <a:pt x="-130" y="6036"/>
                        <a:pt x="-225" y="6894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17"/>
                <p:cNvSpPr/>
                <p:nvPr/>
              </p:nvSpPr>
              <p:spPr>
                <a:xfrm>
                  <a:off x="4734837" y="5205912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72" y="12406"/>
                        <a:pt x="11319" y="12406"/>
                        <a:pt x="12220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17"/>
                <p:cNvSpPr/>
                <p:nvPr/>
              </p:nvSpPr>
              <p:spPr>
                <a:xfrm>
                  <a:off x="4722523" y="5198768"/>
                  <a:ext cx="2141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11" h="12299" extrusionOk="0">
                      <a:moveTo>
                        <a:pt x="689" y="6834"/>
                      </a:moveTo>
                      <a:lnTo>
                        <a:pt x="9524" y="11978"/>
                      </a:lnTo>
                      <a:cubicBezTo>
                        <a:pt x="10426" y="12406"/>
                        <a:pt x="11473" y="12406"/>
                        <a:pt x="12374" y="11978"/>
                      </a:cubicBezTo>
                      <a:lnTo>
                        <a:pt x="20734" y="7120"/>
                      </a:lnTo>
                      <a:cubicBezTo>
                        <a:pt x="21589" y="7120"/>
                        <a:pt x="21684" y="5882"/>
                        <a:pt x="20734" y="5501"/>
                      </a:cubicBezTo>
                      <a:lnTo>
                        <a:pt x="11899" y="357"/>
                      </a:lnTo>
                      <a:cubicBezTo>
                        <a:pt x="11008" y="-119"/>
                        <a:pt x="9940" y="-119"/>
                        <a:pt x="9049" y="357"/>
                      </a:cubicBezTo>
                      <a:lnTo>
                        <a:pt x="594" y="5215"/>
                      </a:lnTo>
                      <a:cubicBezTo>
                        <a:pt x="-166" y="5691"/>
                        <a:pt x="-261" y="6358"/>
                        <a:pt x="689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17"/>
                <p:cNvSpPr/>
                <p:nvPr/>
              </p:nvSpPr>
              <p:spPr>
                <a:xfrm>
                  <a:off x="4709923" y="5191470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7084"/>
                        <a:pt x="21459" y="5846"/>
                        <a:pt x="20604" y="5465"/>
                      </a:cubicBezTo>
                      <a:lnTo>
                        <a:pt x="11769" y="322"/>
                      </a:lnTo>
                      <a:cubicBezTo>
                        <a:pt x="10868" y="-107"/>
                        <a:pt x="9821" y="-107"/>
                        <a:pt x="8919" y="322"/>
                      </a:cubicBezTo>
                      <a:lnTo>
                        <a:pt x="464" y="5274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17"/>
                <p:cNvSpPr/>
                <p:nvPr/>
              </p:nvSpPr>
              <p:spPr>
                <a:xfrm>
                  <a:off x="4697392" y="5184231"/>
                  <a:ext cx="21235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5" h="12298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449" y="5846"/>
                        <a:pt x="20594" y="5465"/>
                      </a:cubicBezTo>
                      <a:lnTo>
                        <a:pt x="11759" y="321"/>
                      </a:lnTo>
                      <a:cubicBezTo>
                        <a:pt x="10858" y="-107"/>
                        <a:pt x="9811" y="-107"/>
                        <a:pt x="8909" y="321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894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17"/>
                <p:cNvSpPr/>
                <p:nvPr/>
              </p:nvSpPr>
              <p:spPr>
                <a:xfrm>
                  <a:off x="4684958" y="5176992"/>
                  <a:ext cx="2097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76" h="12299" extrusionOk="0">
                      <a:moveTo>
                        <a:pt x="253" y="6799"/>
                      </a:moveTo>
                      <a:lnTo>
                        <a:pt x="9089" y="11942"/>
                      </a:lnTo>
                      <a:cubicBezTo>
                        <a:pt x="9946" y="12418"/>
                        <a:pt x="10987" y="12418"/>
                        <a:pt x="11844" y="11942"/>
                      </a:cubicBezTo>
                      <a:lnTo>
                        <a:pt x="20299" y="7084"/>
                      </a:lnTo>
                      <a:cubicBezTo>
                        <a:pt x="21154" y="6608"/>
                        <a:pt x="21249" y="5846"/>
                        <a:pt x="20299" y="5465"/>
                      </a:cubicBezTo>
                      <a:lnTo>
                        <a:pt x="11464" y="321"/>
                      </a:lnTo>
                      <a:cubicBezTo>
                        <a:pt x="10562" y="-107"/>
                        <a:pt x="9515" y="-107"/>
                        <a:pt x="8614" y="321"/>
                      </a:cubicBezTo>
                      <a:lnTo>
                        <a:pt x="253" y="5179"/>
                      </a:lnTo>
                      <a:cubicBezTo>
                        <a:pt x="253" y="5655"/>
                        <a:pt x="-317" y="6417"/>
                        <a:pt x="253" y="679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0" name="Google Shape;650;p17"/>
                <p:cNvSpPr/>
                <p:nvPr/>
              </p:nvSpPr>
              <p:spPr>
                <a:xfrm>
                  <a:off x="4672326" y="516971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9"/>
                        <a:pt x="21531" y="5882"/>
                        <a:pt x="20581" y="5406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1" name="Google Shape;651;p17"/>
                <p:cNvSpPr/>
                <p:nvPr/>
              </p:nvSpPr>
              <p:spPr>
                <a:xfrm>
                  <a:off x="4659785" y="516247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17"/>
                <p:cNvSpPr/>
                <p:nvPr/>
              </p:nvSpPr>
              <p:spPr>
                <a:xfrm>
                  <a:off x="4647352" y="5155656"/>
                  <a:ext cx="21150" cy="123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50" h="12358" extrusionOk="0">
                      <a:moveTo>
                        <a:pt x="428" y="6894"/>
                      </a:moveTo>
                      <a:lnTo>
                        <a:pt x="9263" y="12037"/>
                      </a:lnTo>
                      <a:cubicBezTo>
                        <a:pt x="10164" y="12466"/>
                        <a:pt x="11211" y="12466"/>
                        <a:pt x="12113" y="12037"/>
                      </a:cubicBezTo>
                      <a:lnTo>
                        <a:pt x="20473" y="7084"/>
                      </a:lnTo>
                      <a:cubicBezTo>
                        <a:pt x="21328" y="7084"/>
                        <a:pt x="21423" y="5941"/>
                        <a:pt x="20473" y="5465"/>
                      </a:cubicBezTo>
                      <a:lnTo>
                        <a:pt x="11638" y="321"/>
                      </a:lnTo>
                      <a:cubicBezTo>
                        <a:pt x="10769" y="-107"/>
                        <a:pt x="9752" y="-107"/>
                        <a:pt x="8883" y="321"/>
                      </a:cubicBezTo>
                      <a:lnTo>
                        <a:pt x="428" y="5179"/>
                      </a:lnTo>
                      <a:cubicBezTo>
                        <a:pt x="-143" y="5274"/>
                        <a:pt x="-143" y="6036"/>
                        <a:pt x="428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3" name="Google Shape;653;p17"/>
                <p:cNvSpPr/>
                <p:nvPr/>
              </p:nvSpPr>
              <p:spPr>
                <a:xfrm>
                  <a:off x="4634693" y="5148036"/>
                  <a:ext cx="21269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63" extrusionOk="0">
                      <a:moveTo>
                        <a:pt x="546" y="6798"/>
                      </a:moveTo>
                      <a:lnTo>
                        <a:pt x="9381" y="11942"/>
                      </a:lnTo>
                      <a:cubicBezTo>
                        <a:pt x="10283" y="12371"/>
                        <a:pt x="11330" y="12371"/>
                        <a:pt x="12232" y="11942"/>
                      </a:cubicBezTo>
                      <a:lnTo>
                        <a:pt x="20592" y="7084"/>
                      </a:lnTo>
                      <a:cubicBezTo>
                        <a:pt x="21447" y="6608"/>
                        <a:pt x="21542" y="5846"/>
                        <a:pt x="20592" y="5465"/>
                      </a:cubicBezTo>
                      <a:lnTo>
                        <a:pt x="11757" y="322"/>
                      </a:lnTo>
                      <a:cubicBezTo>
                        <a:pt x="10855" y="-107"/>
                        <a:pt x="9808" y="-107"/>
                        <a:pt x="8906" y="322"/>
                      </a:cubicBezTo>
                      <a:lnTo>
                        <a:pt x="451" y="5179"/>
                      </a:lnTo>
                      <a:cubicBezTo>
                        <a:pt x="-119" y="5656"/>
                        <a:pt x="-214" y="6417"/>
                        <a:pt x="54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4" name="Google Shape;654;p17"/>
                <p:cNvSpPr/>
                <p:nvPr/>
              </p:nvSpPr>
              <p:spPr>
                <a:xfrm>
                  <a:off x="4784985" y="5234904"/>
                  <a:ext cx="27256" cy="158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56" h="15823" extrusionOk="0">
                      <a:moveTo>
                        <a:pt x="454" y="6894"/>
                      </a:moveTo>
                      <a:lnTo>
                        <a:pt x="15369" y="15466"/>
                      </a:lnTo>
                      <a:cubicBezTo>
                        <a:pt x="16226" y="15942"/>
                        <a:pt x="17267" y="15942"/>
                        <a:pt x="18124" y="15466"/>
                      </a:cubicBezTo>
                      <a:lnTo>
                        <a:pt x="26580" y="10608"/>
                      </a:lnTo>
                      <a:cubicBezTo>
                        <a:pt x="27435" y="10132"/>
                        <a:pt x="27530" y="9370"/>
                        <a:pt x="26580" y="8989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179"/>
                      </a:lnTo>
                      <a:cubicBezTo>
                        <a:pt x="-116" y="5751"/>
                        <a:pt x="-211" y="6513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5" name="Google Shape;655;p17"/>
                <p:cNvSpPr/>
                <p:nvPr/>
              </p:nvSpPr>
              <p:spPr>
                <a:xfrm>
                  <a:off x="4610064" y="5140680"/>
                  <a:ext cx="33535" cy="174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35" h="17487" extrusionOk="0">
                      <a:moveTo>
                        <a:pt x="24131" y="343"/>
                      </a:moveTo>
                      <a:lnTo>
                        <a:pt x="32966" y="5487"/>
                      </a:lnTo>
                      <a:cubicBezTo>
                        <a:pt x="33726" y="5487"/>
                        <a:pt x="33726" y="6534"/>
                        <a:pt x="32966" y="6915"/>
                      </a:cubicBezTo>
                      <a:lnTo>
                        <a:pt x="24036" y="12154"/>
                      </a:lnTo>
                      <a:cubicBezTo>
                        <a:pt x="23222" y="12535"/>
                        <a:pt x="22284" y="12535"/>
                        <a:pt x="21471" y="12154"/>
                      </a:cubicBezTo>
                      <a:lnTo>
                        <a:pt x="20711" y="11678"/>
                      </a:lnTo>
                      <a:cubicBezTo>
                        <a:pt x="19963" y="11306"/>
                        <a:pt x="19083" y="11306"/>
                        <a:pt x="18336" y="11678"/>
                      </a:cubicBezTo>
                      <a:lnTo>
                        <a:pt x="8835" y="17202"/>
                      </a:lnTo>
                      <a:cubicBezTo>
                        <a:pt x="7990" y="17583"/>
                        <a:pt x="7021" y="17583"/>
                        <a:pt x="6175" y="17202"/>
                      </a:cubicBezTo>
                      <a:lnTo>
                        <a:pt x="570" y="13964"/>
                      </a:lnTo>
                      <a:cubicBezTo>
                        <a:pt x="-190" y="13487"/>
                        <a:pt x="-190" y="12821"/>
                        <a:pt x="570" y="12440"/>
                      </a:cubicBezTo>
                      <a:lnTo>
                        <a:pt x="9405" y="7296"/>
                      </a:lnTo>
                      <a:lnTo>
                        <a:pt x="11210" y="6248"/>
                      </a:lnTo>
                      <a:lnTo>
                        <a:pt x="12540" y="5487"/>
                      </a:lnTo>
                      <a:lnTo>
                        <a:pt x="13870" y="4725"/>
                      </a:lnTo>
                      <a:lnTo>
                        <a:pt x="21471" y="343"/>
                      </a:lnTo>
                      <a:cubicBezTo>
                        <a:pt x="22298" y="-114"/>
                        <a:pt x="23302" y="-114"/>
                        <a:pt x="24131" y="343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17"/>
                <p:cNvSpPr/>
                <p:nvPr/>
              </p:nvSpPr>
              <p:spPr>
                <a:xfrm>
                  <a:off x="4754598" y="5259443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025"/>
                      </a:lnTo>
                      <a:cubicBezTo>
                        <a:pt x="21436" y="7025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54" y="-119"/>
                        <a:pt x="9786" y="-119"/>
                        <a:pt x="8895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7" name="Google Shape;657;p17"/>
                <p:cNvSpPr/>
                <p:nvPr/>
              </p:nvSpPr>
              <p:spPr>
                <a:xfrm>
                  <a:off x="4742212" y="5252239"/>
                  <a:ext cx="2074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6" h="12299" extrusionOk="0">
                      <a:moveTo>
                        <a:pt x="0" y="6798"/>
                      </a:moveTo>
                      <a:lnTo>
                        <a:pt x="8835" y="11942"/>
                      </a:lnTo>
                      <a:cubicBezTo>
                        <a:pt x="9726" y="12418"/>
                        <a:pt x="10794" y="12418"/>
                        <a:pt x="11685" y="11942"/>
                      </a:cubicBezTo>
                      <a:lnTo>
                        <a:pt x="20141" y="7084"/>
                      </a:lnTo>
                      <a:cubicBezTo>
                        <a:pt x="20901" y="7084"/>
                        <a:pt x="20996" y="5846"/>
                        <a:pt x="20141" y="5465"/>
                      </a:cubicBezTo>
                      <a:lnTo>
                        <a:pt x="11305" y="322"/>
                      </a:lnTo>
                      <a:cubicBezTo>
                        <a:pt x="10404" y="-107"/>
                        <a:pt x="9357" y="-107"/>
                        <a:pt x="8455" y="322"/>
                      </a:cubicBezTo>
                      <a:lnTo>
                        <a:pt x="0" y="5179"/>
                      </a:lnTo>
                      <a:cubicBezTo>
                        <a:pt x="0" y="5560"/>
                        <a:pt x="0" y="6417"/>
                        <a:pt x="0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8" name="Google Shape;658;p17"/>
                <p:cNvSpPr/>
                <p:nvPr/>
              </p:nvSpPr>
              <p:spPr>
                <a:xfrm>
                  <a:off x="4729612" y="52450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17"/>
                <p:cNvSpPr/>
                <p:nvPr/>
              </p:nvSpPr>
              <p:spPr>
                <a:xfrm>
                  <a:off x="4623423" y="5183528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9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0" name="Google Shape;660;p17"/>
                <p:cNvSpPr/>
                <p:nvPr/>
              </p:nvSpPr>
              <p:spPr>
                <a:xfrm>
                  <a:off x="4610954" y="51763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1" name="Google Shape;661;p17"/>
                <p:cNvSpPr/>
                <p:nvPr/>
              </p:nvSpPr>
              <p:spPr>
                <a:xfrm>
                  <a:off x="4598509" y="5169086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17"/>
                <p:cNvSpPr/>
                <p:nvPr/>
              </p:nvSpPr>
              <p:spPr>
                <a:xfrm>
                  <a:off x="4586039" y="5161907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120"/>
                      </a:lnTo>
                      <a:cubicBezTo>
                        <a:pt x="21364" y="6644"/>
                        <a:pt x="21459" y="5881"/>
                        <a:pt x="20604" y="5501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17"/>
                <p:cNvSpPr/>
                <p:nvPr/>
              </p:nvSpPr>
              <p:spPr>
                <a:xfrm>
                  <a:off x="4713902" y="5236011"/>
                  <a:ext cx="2452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23" h="14108" extrusionOk="0">
                      <a:moveTo>
                        <a:pt x="570" y="6739"/>
                      </a:moveTo>
                      <a:lnTo>
                        <a:pt x="12635" y="13787"/>
                      </a:lnTo>
                      <a:cubicBezTo>
                        <a:pt x="13505" y="14216"/>
                        <a:pt x="14521" y="14216"/>
                        <a:pt x="15390" y="13787"/>
                      </a:cubicBezTo>
                      <a:lnTo>
                        <a:pt x="23846" y="8930"/>
                      </a:lnTo>
                      <a:cubicBezTo>
                        <a:pt x="24701" y="8453"/>
                        <a:pt x="24796" y="7691"/>
                        <a:pt x="23846" y="7310"/>
                      </a:cubicBezTo>
                      <a:lnTo>
                        <a:pt x="11780" y="357"/>
                      </a:lnTo>
                      <a:cubicBezTo>
                        <a:pt x="10923" y="-119"/>
                        <a:pt x="9882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596"/>
                        <a:pt x="-190" y="6358"/>
                        <a:pt x="570" y="6739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17"/>
                <p:cNvSpPr/>
                <p:nvPr/>
              </p:nvSpPr>
              <p:spPr>
                <a:xfrm>
                  <a:off x="4635943" y="5190803"/>
                  <a:ext cx="24413" cy="141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13" h="14108" extrusionOk="0">
                      <a:moveTo>
                        <a:pt x="436" y="6798"/>
                      </a:moveTo>
                      <a:lnTo>
                        <a:pt x="12502" y="13752"/>
                      </a:lnTo>
                      <a:cubicBezTo>
                        <a:pt x="13393" y="14228"/>
                        <a:pt x="14461" y="14228"/>
                        <a:pt x="15352" y="13752"/>
                      </a:cubicBezTo>
                      <a:lnTo>
                        <a:pt x="23807" y="8894"/>
                      </a:lnTo>
                      <a:cubicBezTo>
                        <a:pt x="24567" y="8418"/>
                        <a:pt x="24662" y="7656"/>
                        <a:pt x="23807" y="7275"/>
                      </a:cubicBezTo>
                      <a:lnTo>
                        <a:pt x="11932" y="322"/>
                      </a:lnTo>
                      <a:cubicBezTo>
                        <a:pt x="11030" y="-107"/>
                        <a:pt x="9983" y="-107"/>
                        <a:pt x="9082" y="322"/>
                      </a:cubicBezTo>
                      <a:lnTo>
                        <a:pt x="721" y="5179"/>
                      </a:lnTo>
                      <a:cubicBezTo>
                        <a:pt x="-134" y="5656"/>
                        <a:pt x="-229" y="6418"/>
                        <a:pt x="436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5" name="Google Shape;665;p17"/>
                <p:cNvSpPr/>
                <p:nvPr/>
              </p:nvSpPr>
              <p:spPr>
                <a:xfrm>
                  <a:off x="4651601" y="5199816"/>
                  <a:ext cx="71148" cy="411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148" h="41195" extrusionOk="0">
                      <a:moveTo>
                        <a:pt x="454" y="6834"/>
                      </a:moveTo>
                      <a:lnTo>
                        <a:pt x="59260" y="40839"/>
                      </a:lnTo>
                      <a:cubicBezTo>
                        <a:pt x="60117" y="41315"/>
                        <a:pt x="61159" y="41315"/>
                        <a:pt x="62016" y="40839"/>
                      </a:cubicBezTo>
                      <a:lnTo>
                        <a:pt x="70471" y="35981"/>
                      </a:lnTo>
                      <a:cubicBezTo>
                        <a:pt x="71326" y="35505"/>
                        <a:pt x="71421" y="34742"/>
                        <a:pt x="70471" y="34361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6" name="Google Shape;666;p17"/>
                <p:cNvSpPr/>
                <p:nvPr/>
              </p:nvSpPr>
              <p:spPr>
                <a:xfrm>
                  <a:off x="4756949" y="5232713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275"/>
                      </a:lnTo>
                      <a:cubicBezTo>
                        <a:pt x="-106" y="6036"/>
                        <a:pt x="-201" y="6036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7" name="Google Shape;667;p17"/>
                <p:cNvSpPr/>
                <p:nvPr/>
              </p:nvSpPr>
              <p:spPr>
                <a:xfrm>
                  <a:off x="4744433" y="5225534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7120"/>
                        <a:pt x="21531" y="5882"/>
                        <a:pt x="20581" y="5501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358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8" name="Google Shape;668;p17"/>
                <p:cNvSpPr/>
                <p:nvPr/>
              </p:nvSpPr>
              <p:spPr>
                <a:xfrm>
                  <a:off x="4732035" y="5218330"/>
                  <a:ext cx="21424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24" h="12263" extrusionOk="0">
                      <a:moveTo>
                        <a:pt x="677" y="6798"/>
                      </a:moveTo>
                      <a:lnTo>
                        <a:pt x="9513" y="11942"/>
                      </a:lnTo>
                      <a:cubicBezTo>
                        <a:pt x="10414" y="12371"/>
                        <a:pt x="11461" y="12371"/>
                        <a:pt x="12363" y="11942"/>
                      </a:cubicBezTo>
                      <a:lnTo>
                        <a:pt x="20818" y="7084"/>
                      </a:lnTo>
                      <a:cubicBezTo>
                        <a:pt x="21578" y="6608"/>
                        <a:pt x="21673" y="5846"/>
                        <a:pt x="20818" y="5465"/>
                      </a:cubicBezTo>
                      <a:lnTo>
                        <a:pt x="11983" y="322"/>
                      </a:lnTo>
                      <a:cubicBezTo>
                        <a:pt x="11081" y="-107"/>
                        <a:pt x="10034" y="-107"/>
                        <a:pt x="9133" y="322"/>
                      </a:cubicBezTo>
                      <a:lnTo>
                        <a:pt x="677" y="5179"/>
                      </a:lnTo>
                      <a:cubicBezTo>
                        <a:pt x="-178" y="5656"/>
                        <a:pt x="-273" y="6417"/>
                        <a:pt x="677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9" name="Google Shape;669;p17"/>
                <p:cNvSpPr/>
                <p:nvPr/>
              </p:nvSpPr>
              <p:spPr>
                <a:xfrm>
                  <a:off x="4719447" y="5211091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941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0" name="Google Shape;670;p17"/>
                <p:cNvSpPr/>
                <p:nvPr/>
              </p:nvSpPr>
              <p:spPr>
                <a:xfrm>
                  <a:off x="4706978" y="5203817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8"/>
                        <a:pt x="21459" y="5882"/>
                        <a:pt x="20604" y="5405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358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1" name="Google Shape;671;p17"/>
                <p:cNvSpPr/>
                <p:nvPr/>
              </p:nvSpPr>
              <p:spPr>
                <a:xfrm>
                  <a:off x="4694711" y="5196578"/>
                  <a:ext cx="20722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22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05" y="12406"/>
                        <a:pt x="10721" y="12406"/>
                        <a:pt x="11590" y="11978"/>
                      </a:cubicBezTo>
                      <a:lnTo>
                        <a:pt x="20046" y="7025"/>
                      </a:lnTo>
                      <a:cubicBezTo>
                        <a:pt x="20901" y="6549"/>
                        <a:pt x="20996" y="5882"/>
                        <a:pt x="20046" y="5406"/>
                      </a:cubicBezTo>
                      <a:lnTo>
                        <a:pt x="11210" y="357"/>
                      </a:lnTo>
                      <a:cubicBezTo>
                        <a:pt x="10353" y="-119"/>
                        <a:pt x="9312" y="-119"/>
                        <a:pt x="8455" y="357"/>
                      </a:cubicBezTo>
                      <a:lnTo>
                        <a:pt x="0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2" name="Google Shape;672;p17"/>
                <p:cNvSpPr/>
                <p:nvPr/>
              </p:nvSpPr>
              <p:spPr>
                <a:xfrm>
                  <a:off x="4681992" y="5189338"/>
                  <a:ext cx="2121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9" extrusionOk="0">
                      <a:moveTo>
                        <a:pt x="464" y="6834"/>
                      </a:moveTo>
                      <a:lnTo>
                        <a:pt x="9299" y="11978"/>
                      </a:lnTo>
                      <a:cubicBezTo>
                        <a:pt x="10201" y="12406"/>
                        <a:pt x="11248" y="12406"/>
                        <a:pt x="12149" y="11978"/>
                      </a:cubicBezTo>
                      <a:lnTo>
                        <a:pt x="20604" y="7025"/>
                      </a:lnTo>
                      <a:cubicBezTo>
                        <a:pt x="21364" y="6549"/>
                        <a:pt x="21459" y="5882"/>
                        <a:pt x="20604" y="5406"/>
                      </a:cubicBezTo>
                      <a:lnTo>
                        <a:pt x="11769" y="357"/>
                      </a:lnTo>
                      <a:cubicBezTo>
                        <a:pt x="10878" y="-119"/>
                        <a:pt x="9810" y="-119"/>
                        <a:pt x="8919" y="357"/>
                      </a:cubicBezTo>
                      <a:lnTo>
                        <a:pt x="464" y="5215"/>
                      </a:lnTo>
                      <a:cubicBezTo>
                        <a:pt x="-106" y="5691"/>
                        <a:pt x="-201" y="6453"/>
                        <a:pt x="46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3" name="Google Shape;673;p17"/>
                <p:cNvSpPr/>
                <p:nvPr/>
              </p:nvSpPr>
              <p:spPr>
                <a:xfrm>
                  <a:off x="4669476" y="5182100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40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644"/>
                        <a:pt x="21531" y="5882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4" name="Google Shape;674;p17"/>
                <p:cNvSpPr/>
                <p:nvPr/>
              </p:nvSpPr>
              <p:spPr>
                <a:xfrm>
                  <a:off x="4656900" y="5174765"/>
                  <a:ext cx="21316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16" h="12299" extrusionOk="0">
                      <a:moveTo>
                        <a:pt x="570" y="6834"/>
                      </a:moveTo>
                      <a:lnTo>
                        <a:pt x="9405" y="11978"/>
                      </a:lnTo>
                      <a:cubicBezTo>
                        <a:pt x="10307" y="12406"/>
                        <a:pt x="11354" y="12406"/>
                        <a:pt x="12255" y="11978"/>
                      </a:cubicBezTo>
                      <a:lnTo>
                        <a:pt x="20711" y="7120"/>
                      </a:lnTo>
                      <a:cubicBezTo>
                        <a:pt x="21471" y="7120"/>
                        <a:pt x="21566" y="5882"/>
                        <a:pt x="20711" y="5501"/>
                      </a:cubicBezTo>
                      <a:lnTo>
                        <a:pt x="11875" y="357"/>
                      </a:lnTo>
                      <a:cubicBezTo>
                        <a:pt x="10984" y="-119"/>
                        <a:pt x="9916" y="-119"/>
                        <a:pt x="9025" y="357"/>
                      </a:cubicBezTo>
                      <a:lnTo>
                        <a:pt x="570" y="5215"/>
                      </a:lnTo>
                      <a:cubicBezTo>
                        <a:pt x="-190" y="5787"/>
                        <a:pt x="-190" y="6834"/>
                        <a:pt x="57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5" name="Google Shape;675;p17"/>
                <p:cNvSpPr/>
                <p:nvPr/>
              </p:nvSpPr>
              <p:spPr>
                <a:xfrm>
                  <a:off x="4644490" y="516765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17"/>
                <p:cNvSpPr/>
                <p:nvPr/>
              </p:nvSpPr>
              <p:spPr>
                <a:xfrm>
                  <a:off x="4632021" y="5160418"/>
                  <a:ext cx="21210" cy="12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10" h="12298" extrusionOk="0">
                      <a:moveTo>
                        <a:pt x="464" y="6894"/>
                      </a:moveTo>
                      <a:lnTo>
                        <a:pt x="9299" y="11942"/>
                      </a:lnTo>
                      <a:cubicBezTo>
                        <a:pt x="10190" y="12418"/>
                        <a:pt x="11258" y="12418"/>
                        <a:pt x="12149" y="11942"/>
                      </a:cubicBezTo>
                      <a:lnTo>
                        <a:pt x="20604" y="7084"/>
                      </a:lnTo>
                      <a:cubicBezTo>
                        <a:pt x="21364" y="6608"/>
                        <a:pt x="21459" y="5846"/>
                        <a:pt x="20604" y="5465"/>
                      </a:cubicBezTo>
                      <a:lnTo>
                        <a:pt x="11769" y="321"/>
                      </a:lnTo>
                      <a:cubicBezTo>
                        <a:pt x="10868" y="-107"/>
                        <a:pt x="9821" y="-107"/>
                        <a:pt x="8919" y="321"/>
                      </a:cubicBezTo>
                      <a:lnTo>
                        <a:pt x="464" y="5179"/>
                      </a:lnTo>
                      <a:cubicBezTo>
                        <a:pt x="-106" y="5751"/>
                        <a:pt x="-201" y="6417"/>
                        <a:pt x="46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7" name="Google Shape;677;p17"/>
                <p:cNvSpPr/>
                <p:nvPr/>
              </p:nvSpPr>
              <p:spPr>
                <a:xfrm>
                  <a:off x="4619504" y="5153179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1"/>
                      </a:lnTo>
                      <a:cubicBezTo>
                        <a:pt x="10876" y="-107"/>
                        <a:pt x="9859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4769418" y="5240428"/>
                  <a:ext cx="30663" cy="17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3" h="17728" extrusionOk="0">
                      <a:moveTo>
                        <a:pt x="535" y="6417"/>
                      </a:moveTo>
                      <a:lnTo>
                        <a:pt x="18775" y="17371"/>
                      </a:lnTo>
                      <a:cubicBezTo>
                        <a:pt x="19667" y="17847"/>
                        <a:pt x="20734" y="17847"/>
                        <a:pt x="21626" y="17371"/>
                      </a:cubicBezTo>
                      <a:lnTo>
                        <a:pt x="29986" y="12513"/>
                      </a:lnTo>
                      <a:cubicBezTo>
                        <a:pt x="30841" y="12037"/>
                        <a:pt x="30936" y="11370"/>
                        <a:pt x="29986" y="10894"/>
                      </a:cubicBezTo>
                      <a:lnTo>
                        <a:pt x="11745" y="321"/>
                      </a:lnTo>
                      <a:cubicBezTo>
                        <a:pt x="10876" y="-107"/>
                        <a:pt x="9860" y="-107"/>
                        <a:pt x="8990" y="321"/>
                      </a:cubicBezTo>
                      <a:lnTo>
                        <a:pt x="535" y="5275"/>
                      </a:lnTo>
                      <a:cubicBezTo>
                        <a:pt x="-130" y="5275"/>
                        <a:pt x="-225" y="5941"/>
                        <a:pt x="535" y="6417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4751035" y="5243345"/>
                  <a:ext cx="214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400" h="12299" extrusionOk="0">
                      <a:moveTo>
                        <a:pt x="677" y="6834"/>
                      </a:moveTo>
                      <a:lnTo>
                        <a:pt x="9513" y="11978"/>
                      </a:lnTo>
                      <a:cubicBezTo>
                        <a:pt x="10382" y="12406"/>
                        <a:pt x="11398" y="12406"/>
                        <a:pt x="12268" y="11978"/>
                      </a:cubicBezTo>
                      <a:lnTo>
                        <a:pt x="20723" y="7025"/>
                      </a:lnTo>
                      <a:cubicBezTo>
                        <a:pt x="21578" y="7025"/>
                        <a:pt x="21673" y="5882"/>
                        <a:pt x="20723" y="5405"/>
                      </a:cubicBezTo>
                      <a:lnTo>
                        <a:pt x="11888" y="357"/>
                      </a:lnTo>
                      <a:cubicBezTo>
                        <a:pt x="11031" y="-119"/>
                        <a:pt x="9990" y="-119"/>
                        <a:pt x="9133" y="357"/>
                      </a:cubicBezTo>
                      <a:lnTo>
                        <a:pt x="677" y="4929"/>
                      </a:lnTo>
                      <a:cubicBezTo>
                        <a:pt x="-178" y="5691"/>
                        <a:pt x="-273" y="6453"/>
                        <a:pt x="677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4738529" y="5236106"/>
                  <a:ext cx="21200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00" h="12299" extrusionOk="0">
                      <a:moveTo>
                        <a:pt x="454" y="6834"/>
                      </a:moveTo>
                      <a:lnTo>
                        <a:pt x="9289" y="11978"/>
                      </a:lnTo>
                      <a:cubicBezTo>
                        <a:pt x="10191" y="12406"/>
                        <a:pt x="11238" y="12406"/>
                        <a:pt x="12139" y="11978"/>
                      </a:cubicBezTo>
                      <a:lnTo>
                        <a:pt x="20594" y="7025"/>
                      </a:lnTo>
                      <a:cubicBezTo>
                        <a:pt x="21354" y="6549"/>
                        <a:pt x="21449" y="5882"/>
                        <a:pt x="20594" y="5406"/>
                      </a:cubicBezTo>
                      <a:lnTo>
                        <a:pt x="11759" y="357"/>
                      </a:lnTo>
                      <a:cubicBezTo>
                        <a:pt x="10868" y="-119"/>
                        <a:pt x="9800" y="-119"/>
                        <a:pt x="8909" y="357"/>
                      </a:cubicBezTo>
                      <a:lnTo>
                        <a:pt x="549" y="5215"/>
                      </a:lnTo>
                      <a:cubicBezTo>
                        <a:pt x="-116" y="5691"/>
                        <a:pt x="-211" y="6453"/>
                        <a:pt x="454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4726002" y="5228867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34"/>
                      </a:moveTo>
                      <a:lnTo>
                        <a:pt x="9370" y="11978"/>
                      </a:lnTo>
                      <a:cubicBezTo>
                        <a:pt x="10239" y="12406"/>
                        <a:pt x="11256" y="12406"/>
                        <a:pt x="12125" y="11978"/>
                      </a:cubicBezTo>
                      <a:lnTo>
                        <a:pt x="20581" y="7120"/>
                      </a:lnTo>
                      <a:cubicBezTo>
                        <a:pt x="21436" y="6548"/>
                        <a:pt x="21531" y="5881"/>
                        <a:pt x="20581" y="5405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4713712" y="5221628"/>
                  <a:ext cx="2078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81" h="12299" extrusionOk="0">
                      <a:moveTo>
                        <a:pt x="0" y="6834"/>
                      </a:moveTo>
                      <a:lnTo>
                        <a:pt x="8835" y="11978"/>
                      </a:lnTo>
                      <a:cubicBezTo>
                        <a:pt x="9737" y="12406"/>
                        <a:pt x="10784" y="12406"/>
                        <a:pt x="11685" y="11978"/>
                      </a:cubicBezTo>
                      <a:lnTo>
                        <a:pt x="20141" y="7120"/>
                      </a:lnTo>
                      <a:cubicBezTo>
                        <a:pt x="20996" y="6644"/>
                        <a:pt x="20996" y="5882"/>
                        <a:pt x="20141" y="5501"/>
                      </a:cubicBezTo>
                      <a:lnTo>
                        <a:pt x="11305" y="357"/>
                      </a:lnTo>
                      <a:cubicBezTo>
                        <a:pt x="10414" y="-119"/>
                        <a:pt x="9346" y="-119"/>
                        <a:pt x="8455" y="357"/>
                      </a:cubicBezTo>
                      <a:lnTo>
                        <a:pt x="95" y="5215"/>
                      </a:lnTo>
                      <a:cubicBezTo>
                        <a:pt x="0" y="5691"/>
                        <a:pt x="0" y="6453"/>
                        <a:pt x="0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4701016" y="5214425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61" y="12418"/>
                        <a:pt x="11329" y="12418"/>
                        <a:pt x="12220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76" y="-107"/>
                        <a:pt x="9859" y="-107"/>
                        <a:pt x="8990" y="322"/>
                      </a:cubicBezTo>
                      <a:lnTo>
                        <a:pt x="535" y="5179"/>
                      </a:lnTo>
                      <a:cubicBezTo>
                        <a:pt x="-130" y="5274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17"/>
                <p:cNvSpPr/>
                <p:nvPr/>
              </p:nvSpPr>
              <p:spPr>
                <a:xfrm>
                  <a:off x="4688557" y="5207186"/>
                  <a:ext cx="21271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71" h="12299" extrusionOk="0">
                      <a:moveTo>
                        <a:pt x="454" y="6894"/>
                      </a:moveTo>
                      <a:lnTo>
                        <a:pt x="9289" y="11942"/>
                      </a:lnTo>
                      <a:cubicBezTo>
                        <a:pt x="10180" y="12418"/>
                        <a:pt x="11248" y="12418"/>
                        <a:pt x="12139" y="11942"/>
                      </a:cubicBezTo>
                      <a:lnTo>
                        <a:pt x="20594" y="7084"/>
                      </a:lnTo>
                      <a:cubicBezTo>
                        <a:pt x="21449" y="6608"/>
                        <a:pt x="21544" y="5846"/>
                        <a:pt x="20594" y="5465"/>
                      </a:cubicBezTo>
                      <a:lnTo>
                        <a:pt x="11759" y="322"/>
                      </a:lnTo>
                      <a:cubicBezTo>
                        <a:pt x="10858" y="-107"/>
                        <a:pt x="9811" y="-107"/>
                        <a:pt x="8909" y="322"/>
                      </a:cubicBezTo>
                      <a:lnTo>
                        <a:pt x="549" y="5274"/>
                      </a:lnTo>
                      <a:cubicBezTo>
                        <a:pt x="-116" y="5751"/>
                        <a:pt x="-211" y="6417"/>
                        <a:pt x="454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5" name="Google Shape;685;p17"/>
                <p:cNvSpPr/>
                <p:nvPr/>
              </p:nvSpPr>
              <p:spPr>
                <a:xfrm>
                  <a:off x="4675924" y="5199947"/>
                  <a:ext cx="2136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64" h="12299" extrusionOk="0">
                      <a:moveTo>
                        <a:pt x="641" y="6894"/>
                      </a:moveTo>
                      <a:lnTo>
                        <a:pt x="9477" y="11942"/>
                      </a:lnTo>
                      <a:cubicBezTo>
                        <a:pt x="10368" y="12418"/>
                        <a:pt x="11435" y="12418"/>
                        <a:pt x="12327" y="11942"/>
                      </a:cubicBezTo>
                      <a:lnTo>
                        <a:pt x="20687" y="7084"/>
                      </a:lnTo>
                      <a:cubicBezTo>
                        <a:pt x="21542" y="6608"/>
                        <a:pt x="21637" y="5846"/>
                        <a:pt x="20687" y="5465"/>
                      </a:cubicBezTo>
                      <a:lnTo>
                        <a:pt x="11852" y="321"/>
                      </a:lnTo>
                      <a:cubicBezTo>
                        <a:pt x="10982" y="-107"/>
                        <a:pt x="9966" y="-107"/>
                        <a:pt x="9096" y="321"/>
                      </a:cubicBezTo>
                      <a:lnTo>
                        <a:pt x="641" y="5275"/>
                      </a:lnTo>
                      <a:cubicBezTo>
                        <a:pt x="-214" y="5751"/>
                        <a:pt x="-214" y="6417"/>
                        <a:pt x="641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4663585" y="5192708"/>
                  <a:ext cx="21257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99" extrusionOk="0">
                      <a:moveTo>
                        <a:pt x="535" y="6894"/>
                      </a:moveTo>
                      <a:lnTo>
                        <a:pt x="9370" y="11942"/>
                      </a:lnTo>
                      <a:cubicBezTo>
                        <a:pt x="10227" y="12418"/>
                        <a:pt x="11268" y="12418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7084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274"/>
                      </a:lnTo>
                      <a:cubicBezTo>
                        <a:pt x="-130" y="5751"/>
                        <a:pt x="-225" y="6417"/>
                        <a:pt x="53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4651034" y="5185529"/>
                  <a:ext cx="21269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69" h="12299" extrusionOk="0">
                      <a:moveTo>
                        <a:pt x="546" y="6834"/>
                      </a:moveTo>
                      <a:lnTo>
                        <a:pt x="9381" y="11978"/>
                      </a:lnTo>
                      <a:cubicBezTo>
                        <a:pt x="10283" y="12406"/>
                        <a:pt x="11330" y="12406"/>
                        <a:pt x="12232" y="11978"/>
                      </a:cubicBezTo>
                      <a:lnTo>
                        <a:pt x="20592" y="7120"/>
                      </a:lnTo>
                      <a:cubicBezTo>
                        <a:pt x="21447" y="6644"/>
                        <a:pt x="21542" y="5882"/>
                        <a:pt x="20592" y="5501"/>
                      </a:cubicBezTo>
                      <a:lnTo>
                        <a:pt x="11757" y="357"/>
                      </a:lnTo>
                      <a:cubicBezTo>
                        <a:pt x="10865" y="-119"/>
                        <a:pt x="9798" y="-119"/>
                        <a:pt x="8906" y="357"/>
                      </a:cubicBezTo>
                      <a:lnTo>
                        <a:pt x="451" y="5215"/>
                      </a:lnTo>
                      <a:cubicBezTo>
                        <a:pt x="-119" y="5596"/>
                        <a:pt x="-214" y="6358"/>
                        <a:pt x="546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4638600" y="5178325"/>
                  <a:ext cx="21257" cy="122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57" h="12263" extrusionOk="0">
                      <a:moveTo>
                        <a:pt x="535" y="6798"/>
                      </a:moveTo>
                      <a:lnTo>
                        <a:pt x="9370" y="11942"/>
                      </a:lnTo>
                      <a:cubicBezTo>
                        <a:pt x="10240" y="12371"/>
                        <a:pt x="11256" y="12371"/>
                        <a:pt x="12125" y="11942"/>
                      </a:cubicBezTo>
                      <a:lnTo>
                        <a:pt x="20581" y="7084"/>
                      </a:lnTo>
                      <a:cubicBezTo>
                        <a:pt x="21436" y="6608"/>
                        <a:pt x="21531" y="5846"/>
                        <a:pt x="20581" y="5465"/>
                      </a:cubicBezTo>
                      <a:lnTo>
                        <a:pt x="11745" y="322"/>
                      </a:lnTo>
                      <a:cubicBezTo>
                        <a:pt x="10844" y="-107"/>
                        <a:pt x="9797" y="-107"/>
                        <a:pt x="8895" y="322"/>
                      </a:cubicBezTo>
                      <a:lnTo>
                        <a:pt x="535" y="5179"/>
                      </a:lnTo>
                      <a:cubicBezTo>
                        <a:pt x="-130" y="5656"/>
                        <a:pt x="-225" y="6417"/>
                        <a:pt x="535" y="6798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4626083" y="5171051"/>
                  <a:ext cx="21234" cy="12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234" h="12299" extrusionOk="0">
                      <a:moveTo>
                        <a:pt x="511" y="6834"/>
                      </a:moveTo>
                      <a:lnTo>
                        <a:pt x="9347" y="11978"/>
                      </a:lnTo>
                      <a:cubicBezTo>
                        <a:pt x="10248" y="12406"/>
                        <a:pt x="11295" y="12406"/>
                        <a:pt x="12197" y="11978"/>
                      </a:cubicBezTo>
                      <a:lnTo>
                        <a:pt x="20557" y="7025"/>
                      </a:lnTo>
                      <a:cubicBezTo>
                        <a:pt x="21412" y="6548"/>
                        <a:pt x="21507" y="5882"/>
                        <a:pt x="20557" y="5405"/>
                      </a:cubicBezTo>
                      <a:lnTo>
                        <a:pt x="11722" y="357"/>
                      </a:lnTo>
                      <a:cubicBezTo>
                        <a:pt x="10831" y="-119"/>
                        <a:pt x="9763" y="-119"/>
                        <a:pt x="8872" y="357"/>
                      </a:cubicBezTo>
                      <a:lnTo>
                        <a:pt x="416" y="5215"/>
                      </a:lnTo>
                      <a:cubicBezTo>
                        <a:pt x="-154" y="5691"/>
                        <a:pt x="-154" y="6453"/>
                        <a:pt x="511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4598129" y="5154858"/>
                  <a:ext cx="36743" cy="212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743" h="21252" extrusionOk="0">
                      <a:moveTo>
                        <a:pt x="535" y="6834"/>
                      </a:moveTo>
                      <a:lnTo>
                        <a:pt x="24856" y="20931"/>
                      </a:lnTo>
                      <a:cubicBezTo>
                        <a:pt x="25725" y="21360"/>
                        <a:pt x="26741" y="21360"/>
                        <a:pt x="27611" y="20931"/>
                      </a:cubicBezTo>
                      <a:lnTo>
                        <a:pt x="36066" y="15978"/>
                      </a:lnTo>
                      <a:cubicBezTo>
                        <a:pt x="36921" y="15502"/>
                        <a:pt x="37016" y="14835"/>
                        <a:pt x="36066" y="14359"/>
                      </a:cubicBezTo>
                      <a:lnTo>
                        <a:pt x="11745" y="357"/>
                      </a:lnTo>
                      <a:cubicBezTo>
                        <a:pt x="10888" y="-119"/>
                        <a:pt x="9847" y="-119"/>
                        <a:pt x="8990" y="357"/>
                      </a:cubicBezTo>
                      <a:lnTo>
                        <a:pt x="535" y="5215"/>
                      </a:lnTo>
                      <a:cubicBezTo>
                        <a:pt x="-130" y="5691"/>
                        <a:pt x="-225" y="6453"/>
                        <a:pt x="535" y="683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4763493" y="5250906"/>
                  <a:ext cx="24428" cy="142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28" h="14204" extrusionOk="0">
                      <a:moveTo>
                        <a:pt x="475" y="6894"/>
                      </a:moveTo>
                      <a:lnTo>
                        <a:pt x="12540" y="13847"/>
                      </a:lnTo>
                      <a:cubicBezTo>
                        <a:pt x="13431" y="14323"/>
                        <a:pt x="14499" y="14323"/>
                        <a:pt x="15390" y="13847"/>
                      </a:cubicBezTo>
                      <a:lnTo>
                        <a:pt x="23751" y="8989"/>
                      </a:lnTo>
                      <a:cubicBezTo>
                        <a:pt x="24606" y="8513"/>
                        <a:pt x="24701" y="7751"/>
                        <a:pt x="23751" y="7370"/>
                      </a:cubicBezTo>
                      <a:lnTo>
                        <a:pt x="11685" y="321"/>
                      </a:lnTo>
                      <a:cubicBezTo>
                        <a:pt x="10784" y="-107"/>
                        <a:pt x="9737" y="-107"/>
                        <a:pt x="8835" y="321"/>
                      </a:cubicBezTo>
                      <a:lnTo>
                        <a:pt x="380" y="5179"/>
                      </a:lnTo>
                      <a:cubicBezTo>
                        <a:pt x="-95" y="5370"/>
                        <a:pt x="-190" y="6132"/>
                        <a:pt x="475" y="6894"/>
                      </a:cubicBezTo>
                      <a:close/>
                    </a:path>
                  </a:pathLst>
                </a:custGeom>
                <a:solidFill>
                  <a:srgbClr val="3A2C6D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2" name="Google Shape;692;p17"/>
              <p:cNvGrpSpPr/>
              <p:nvPr/>
            </p:nvGrpSpPr>
            <p:grpSpPr>
              <a:xfrm>
                <a:off x="4655095" y="4952197"/>
                <a:ext cx="207390" cy="280361"/>
                <a:chOff x="4655095" y="4952197"/>
                <a:chExt cx="207390" cy="280361"/>
              </a:xfrm>
            </p:grpSpPr>
            <p:grpSp>
              <p:nvGrpSpPr>
                <p:cNvPr id="693" name="Google Shape;693;p17"/>
                <p:cNvGrpSpPr/>
                <p:nvPr/>
              </p:nvGrpSpPr>
              <p:grpSpPr>
                <a:xfrm>
                  <a:off x="4655095" y="4952197"/>
                  <a:ext cx="207390" cy="280361"/>
                  <a:chOff x="4655095" y="4952197"/>
                  <a:chExt cx="207390" cy="280361"/>
                </a:xfrm>
              </p:grpSpPr>
              <p:sp>
                <p:nvSpPr>
                  <p:cNvPr id="694" name="Google Shape;694;p17"/>
                  <p:cNvSpPr/>
                  <p:nvPr/>
                </p:nvSpPr>
                <p:spPr>
                  <a:xfrm>
                    <a:off x="4655095" y="4952197"/>
                    <a:ext cx="207390" cy="2803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7390" h="280361" extrusionOk="0">
                        <a:moveTo>
                          <a:pt x="200455" y="280361"/>
                        </a:moveTo>
                        <a:lnTo>
                          <a:pt x="200455" y="280361"/>
                        </a:lnTo>
                        <a:lnTo>
                          <a:pt x="0" y="164251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4734" y="110530"/>
                          <a:pt x="207375" y="115102"/>
                          <a:pt x="207391" y="120055"/>
                        </a:cubicBezTo>
                        <a:lnTo>
                          <a:pt x="207391" y="268360"/>
                        </a:lnTo>
                        <a:cubicBezTo>
                          <a:pt x="206156" y="275980"/>
                          <a:pt x="204731" y="277885"/>
                          <a:pt x="200455" y="280361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5" name="Google Shape;695;p17"/>
                  <p:cNvSpPr/>
                  <p:nvPr/>
                </p:nvSpPr>
                <p:spPr>
                  <a:xfrm>
                    <a:off x="4655095" y="4952197"/>
                    <a:ext cx="205775" cy="1271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775" h="127104" extrusionOk="0">
                        <a:moveTo>
                          <a:pt x="182120" y="127104"/>
                        </a:moveTo>
                        <a:lnTo>
                          <a:pt x="0" y="11470"/>
                        </a:lnTo>
                        <a:lnTo>
                          <a:pt x="0" y="6232"/>
                        </a:lnTo>
                        <a:lnTo>
                          <a:pt x="1520" y="2612"/>
                        </a:lnTo>
                        <a:lnTo>
                          <a:pt x="3230" y="1850"/>
                        </a:lnTo>
                        <a:cubicBezTo>
                          <a:pt x="7492" y="-617"/>
                          <a:pt x="12744" y="-617"/>
                          <a:pt x="17005" y="1850"/>
                        </a:cubicBezTo>
                        <a:lnTo>
                          <a:pt x="200455" y="108054"/>
                        </a:lnTo>
                        <a:cubicBezTo>
                          <a:pt x="202698" y="109330"/>
                          <a:pt x="204541" y="111216"/>
                          <a:pt x="205776" y="113483"/>
                        </a:cubicBezTo>
                        <a:close/>
                      </a:path>
                    </a:pathLst>
                  </a:custGeom>
                  <a:solidFill>
                    <a:srgbClr val="E5E5E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6" name="Google Shape;696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DCEEFF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7" name="Google Shape;697;p17"/>
                  <p:cNvSpPr/>
                  <p:nvPr/>
                </p:nvSpPr>
                <p:spPr>
                  <a:xfrm>
                    <a:off x="4655095" y="4954417"/>
                    <a:ext cx="200455" cy="2781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278140" extrusionOk="0">
                        <a:moveTo>
                          <a:pt x="4655" y="392"/>
                        </a:moveTo>
                        <a:lnTo>
                          <a:pt x="197130" y="111834"/>
                        </a:lnTo>
                        <a:cubicBezTo>
                          <a:pt x="199185" y="113044"/>
                          <a:pt x="200449" y="115254"/>
                          <a:pt x="200455" y="117645"/>
                        </a:cubicBezTo>
                        <a:lnTo>
                          <a:pt x="200455" y="278141"/>
                        </a:lnTo>
                        <a:lnTo>
                          <a:pt x="0" y="162031"/>
                        </a:lnTo>
                        <a:lnTo>
                          <a:pt x="0" y="3059"/>
                        </a:lnTo>
                        <a:cubicBezTo>
                          <a:pt x="45" y="1325"/>
                          <a:pt x="1485" y="-46"/>
                          <a:pt x="3215" y="1"/>
                        </a:cubicBezTo>
                        <a:cubicBezTo>
                          <a:pt x="3720" y="11"/>
                          <a:pt x="4213" y="144"/>
                          <a:pt x="4655" y="392"/>
                        </a:cubicBezTo>
                        <a:close/>
                      </a:path>
                    </a:pathLst>
                  </a:custGeom>
                  <a:solidFill>
                    <a:srgbClr val="F4F4F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8" name="Google Shape;698;p17"/>
                  <p:cNvSpPr/>
                  <p:nvPr/>
                </p:nvSpPr>
                <p:spPr>
                  <a:xfrm>
                    <a:off x="4655095" y="5110733"/>
                    <a:ext cx="200455" cy="12182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0455" h="121824" extrusionOk="0">
                        <a:moveTo>
                          <a:pt x="200455" y="121825"/>
                        </a:moveTo>
                        <a:lnTo>
                          <a:pt x="200455" y="116014"/>
                        </a:lnTo>
                        <a:lnTo>
                          <a:pt x="0" y="0"/>
                        </a:lnTo>
                        <a:lnTo>
                          <a:pt x="0" y="5715"/>
                        </a:lnTo>
                        <a:lnTo>
                          <a:pt x="200455" y="121825"/>
                        </a:lnTo>
                        <a:close/>
                      </a:path>
                    </a:pathLst>
                  </a:custGeom>
                  <a:solidFill>
                    <a:srgbClr val="DBDBDB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699" name="Google Shape;699;p17"/>
                <p:cNvSpPr/>
                <p:nvPr/>
              </p:nvSpPr>
              <p:spPr>
                <a:xfrm>
                  <a:off x="4660320" y="4963096"/>
                  <a:ext cx="2375" cy="1449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144970" extrusionOk="0">
                      <a:moveTo>
                        <a:pt x="0" y="144971"/>
                      </a:moveTo>
                      <a:lnTo>
                        <a:pt x="0" y="0"/>
                      </a:lnTo>
                      <a:lnTo>
                        <a:pt x="2375" y="1429"/>
                      </a:lnTo>
                      <a:lnTo>
                        <a:pt x="2375" y="143732"/>
                      </a:lnTo>
                      <a:lnTo>
                        <a:pt x="0" y="14497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7"/>
                <p:cNvSpPr/>
                <p:nvPr/>
              </p:nvSpPr>
              <p:spPr>
                <a:xfrm>
                  <a:off x="4662695" y="4964525"/>
                  <a:ext cx="186490" cy="2499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6490" h="249936" extrusionOk="0">
                      <a:moveTo>
                        <a:pt x="0" y="0"/>
                      </a:moveTo>
                      <a:lnTo>
                        <a:pt x="0" y="142304"/>
                      </a:lnTo>
                      <a:lnTo>
                        <a:pt x="186490" y="249936"/>
                      </a:lnTo>
                      <a:lnTo>
                        <a:pt x="186490" y="10791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1" name="Google Shape;701;p17"/>
                <p:cNvSpPr/>
                <p:nvPr/>
              </p:nvSpPr>
              <p:spPr>
                <a:xfrm>
                  <a:off x="4660320" y="5106828"/>
                  <a:ext cx="188865" cy="1104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865" h="110490" extrusionOk="0">
                      <a:moveTo>
                        <a:pt x="0" y="1238"/>
                      </a:moveTo>
                      <a:lnTo>
                        <a:pt x="188865" y="110490"/>
                      </a:lnTo>
                      <a:lnTo>
                        <a:pt x="188865" y="107633"/>
                      </a:lnTo>
                      <a:lnTo>
                        <a:pt x="2375" y="0"/>
                      </a:lnTo>
                      <a:lnTo>
                        <a:pt x="0" y="123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sp>
          <p:nvSpPr>
            <p:cNvPr id="702" name="Google Shape;702;p17"/>
            <p:cNvSpPr/>
            <p:nvPr/>
          </p:nvSpPr>
          <p:spPr>
            <a:xfrm>
              <a:off x="2270876" y="3943763"/>
              <a:ext cx="260754" cy="432930"/>
            </a:xfrm>
            <a:custGeom>
              <a:avLst/>
              <a:gdLst/>
              <a:ahLst/>
              <a:cxnLst/>
              <a:rect l="l" t="t" r="r" b="b"/>
              <a:pathLst>
                <a:path w="260754" h="432930" extrusionOk="0">
                  <a:moveTo>
                    <a:pt x="89949" y="4025"/>
                  </a:moveTo>
                  <a:cubicBezTo>
                    <a:pt x="85198" y="15931"/>
                    <a:pt x="97264" y="30504"/>
                    <a:pt x="129565" y="40696"/>
                  </a:cubicBezTo>
                  <a:cubicBezTo>
                    <a:pt x="161866" y="50888"/>
                    <a:pt x="164811" y="37839"/>
                    <a:pt x="164811" y="37839"/>
                  </a:cubicBezTo>
                  <a:cubicBezTo>
                    <a:pt x="186348" y="47478"/>
                    <a:pt x="207342" y="58289"/>
                    <a:pt x="227702" y="70224"/>
                  </a:cubicBezTo>
                  <a:cubicBezTo>
                    <a:pt x="246703" y="83844"/>
                    <a:pt x="255633" y="123183"/>
                    <a:pt x="258293" y="189667"/>
                  </a:cubicBezTo>
                  <a:cubicBezTo>
                    <a:pt x="261333" y="266534"/>
                    <a:pt x="261523" y="380167"/>
                    <a:pt x="259053" y="400265"/>
                  </a:cubicBezTo>
                  <a:cubicBezTo>
                    <a:pt x="259053" y="400265"/>
                    <a:pt x="222762" y="436460"/>
                    <a:pt x="176401" y="432650"/>
                  </a:cubicBezTo>
                  <a:cubicBezTo>
                    <a:pt x="130040" y="428840"/>
                    <a:pt x="51948" y="387692"/>
                    <a:pt x="32947" y="355878"/>
                  </a:cubicBezTo>
                  <a:cubicBezTo>
                    <a:pt x="33517" y="288441"/>
                    <a:pt x="41307" y="277488"/>
                    <a:pt x="30477" y="238626"/>
                  </a:cubicBezTo>
                  <a:cubicBezTo>
                    <a:pt x="5586" y="149757"/>
                    <a:pt x="-7524" y="113372"/>
                    <a:pt x="4541" y="54317"/>
                  </a:cubicBezTo>
                  <a:cubicBezTo>
                    <a:pt x="14517" y="5644"/>
                    <a:pt x="28482" y="-452"/>
                    <a:pt x="47672" y="24"/>
                  </a:cubicBezTo>
                  <a:cubicBezTo>
                    <a:pt x="61825" y="605"/>
                    <a:pt x="75937" y="1939"/>
                    <a:pt x="89949" y="40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17"/>
            <p:cNvSpPr/>
            <p:nvPr/>
          </p:nvSpPr>
          <p:spPr>
            <a:xfrm>
              <a:off x="2458935" y="4016678"/>
              <a:ext cx="330765" cy="258321"/>
            </a:xfrm>
            <a:custGeom>
              <a:avLst/>
              <a:gdLst/>
              <a:ahLst/>
              <a:cxnLst/>
              <a:rect l="l" t="t" r="r" b="b"/>
              <a:pathLst>
                <a:path w="330765" h="258321" extrusionOk="0">
                  <a:moveTo>
                    <a:pt x="146521" y="199144"/>
                  </a:moveTo>
                  <a:cubicBezTo>
                    <a:pt x="108520" y="208669"/>
                    <a:pt x="99495" y="184666"/>
                    <a:pt x="94460" y="164759"/>
                  </a:cubicBezTo>
                  <a:cubicBezTo>
                    <a:pt x="82394" y="116467"/>
                    <a:pt x="75459" y="72938"/>
                    <a:pt x="66814" y="45506"/>
                  </a:cubicBezTo>
                  <a:cubicBezTo>
                    <a:pt x="56174" y="13216"/>
                    <a:pt x="45058" y="8073"/>
                    <a:pt x="29383" y="1786"/>
                  </a:cubicBezTo>
                  <a:cubicBezTo>
                    <a:pt x="11047" y="-5643"/>
                    <a:pt x="-4818" y="9977"/>
                    <a:pt x="1357" y="51031"/>
                  </a:cubicBezTo>
                  <a:cubicBezTo>
                    <a:pt x="8834" y="98770"/>
                    <a:pt x="20501" y="145747"/>
                    <a:pt x="36223" y="191429"/>
                  </a:cubicBezTo>
                  <a:cubicBezTo>
                    <a:pt x="40973" y="206478"/>
                    <a:pt x="51614" y="233148"/>
                    <a:pt x="67479" y="246102"/>
                  </a:cubicBezTo>
                  <a:cubicBezTo>
                    <a:pt x="87144" y="262009"/>
                    <a:pt x="116690" y="261342"/>
                    <a:pt x="161437" y="250103"/>
                  </a:cubicBezTo>
                  <a:cubicBezTo>
                    <a:pt x="180437" y="245340"/>
                    <a:pt x="201528" y="233910"/>
                    <a:pt x="237439" y="217051"/>
                  </a:cubicBezTo>
                  <a:cubicBezTo>
                    <a:pt x="246939" y="212479"/>
                    <a:pt x="254634" y="209526"/>
                    <a:pt x="273255" y="200763"/>
                  </a:cubicBezTo>
                  <a:cubicBezTo>
                    <a:pt x="291856" y="192334"/>
                    <a:pt x="308153" y="179523"/>
                    <a:pt x="320756" y="163425"/>
                  </a:cubicBezTo>
                  <a:cubicBezTo>
                    <a:pt x="330256" y="149328"/>
                    <a:pt x="331776" y="142661"/>
                    <a:pt x="330256" y="139423"/>
                  </a:cubicBezTo>
                  <a:cubicBezTo>
                    <a:pt x="328736" y="136184"/>
                    <a:pt x="323321" y="136279"/>
                    <a:pt x="318096" y="142185"/>
                  </a:cubicBezTo>
                  <a:cubicBezTo>
                    <a:pt x="310637" y="152300"/>
                    <a:pt x="301357" y="160920"/>
                    <a:pt x="290735" y="167616"/>
                  </a:cubicBezTo>
                  <a:cubicBezTo>
                    <a:pt x="290735" y="167616"/>
                    <a:pt x="302800" y="155139"/>
                    <a:pt x="309261" y="147042"/>
                  </a:cubicBezTo>
                  <a:cubicBezTo>
                    <a:pt x="315140" y="139908"/>
                    <a:pt x="320001" y="131993"/>
                    <a:pt x="323701" y="123516"/>
                  </a:cubicBezTo>
                  <a:cubicBezTo>
                    <a:pt x="327121" y="115229"/>
                    <a:pt x="319996" y="103989"/>
                    <a:pt x="314201" y="109895"/>
                  </a:cubicBezTo>
                  <a:cubicBezTo>
                    <a:pt x="308406" y="115800"/>
                    <a:pt x="306221" y="121801"/>
                    <a:pt x="296340" y="133612"/>
                  </a:cubicBezTo>
                  <a:cubicBezTo>
                    <a:pt x="291172" y="139918"/>
                    <a:pt x="285271" y="145576"/>
                    <a:pt x="278765" y="150471"/>
                  </a:cubicBezTo>
                  <a:cubicBezTo>
                    <a:pt x="284870" y="142194"/>
                    <a:pt x="290302" y="133431"/>
                    <a:pt x="295010" y="124277"/>
                  </a:cubicBezTo>
                  <a:cubicBezTo>
                    <a:pt x="299192" y="117096"/>
                    <a:pt x="301237" y="108866"/>
                    <a:pt x="300900" y="100560"/>
                  </a:cubicBezTo>
                  <a:cubicBezTo>
                    <a:pt x="300900" y="96274"/>
                    <a:pt x="294535" y="91035"/>
                    <a:pt x="288835" y="99322"/>
                  </a:cubicBezTo>
                  <a:cubicBezTo>
                    <a:pt x="283306" y="110552"/>
                    <a:pt x="276448" y="121077"/>
                    <a:pt x="268409" y="130659"/>
                  </a:cubicBezTo>
                  <a:cubicBezTo>
                    <a:pt x="259669" y="139708"/>
                    <a:pt x="252354" y="144852"/>
                    <a:pt x="252069" y="142375"/>
                  </a:cubicBezTo>
                  <a:cubicBezTo>
                    <a:pt x="251784" y="139899"/>
                    <a:pt x="257389" y="134946"/>
                    <a:pt x="260429" y="124373"/>
                  </a:cubicBezTo>
                  <a:cubicBezTo>
                    <a:pt x="263469" y="113800"/>
                    <a:pt x="260429" y="102656"/>
                    <a:pt x="254634" y="101513"/>
                  </a:cubicBezTo>
                  <a:cubicBezTo>
                    <a:pt x="248839" y="100370"/>
                    <a:pt x="249979" y="100560"/>
                    <a:pt x="245134" y="110466"/>
                  </a:cubicBezTo>
                  <a:cubicBezTo>
                    <a:pt x="238797" y="120601"/>
                    <a:pt x="233117" y="131126"/>
                    <a:pt x="228128" y="141994"/>
                  </a:cubicBezTo>
                  <a:cubicBezTo>
                    <a:pt x="225144" y="152138"/>
                    <a:pt x="219767" y="161416"/>
                    <a:pt x="212453" y="169045"/>
                  </a:cubicBezTo>
                  <a:cubicBezTo>
                    <a:pt x="203428" y="178951"/>
                    <a:pt x="182717" y="190000"/>
                    <a:pt x="146521" y="19914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17"/>
            <p:cNvSpPr/>
            <p:nvPr/>
          </p:nvSpPr>
          <p:spPr>
            <a:xfrm>
              <a:off x="2447141" y="4011203"/>
              <a:ext cx="100743" cy="148055"/>
            </a:xfrm>
            <a:custGeom>
              <a:avLst/>
              <a:gdLst/>
              <a:ahLst/>
              <a:cxnLst/>
              <a:rect l="l" t="t" r="r" b="b"/>
              <a:pathLst>
                <a:path w="100743" h="148055" extrusionOk="0">
                  <a:moveTo>
                    <a:pt x="27117" y="689"/>
                  </a:moveTo>
                  <a:cubicBezTo>
                    <a:pt x="52482" y="-3121"/>
                    <a:pt x="70438" y="8404"/>
                    <a:pt x="81743" y="46981"/>
                  </a:cubicBezTo>
                  <a:cubicBezTo>
                    <a:pt x="93049" y="85557"/>
                    <a:pt x="100744" y="117370"/>
                    <a:pt x="100744" y="117370"/>
                  </a:cubicBezTo>
                  <a:cubicBezTo>
                    <a:pt x="90684" y="132001"/>
                    <a:pt x="75423" y="142231"/>
                    <a:pt x="58088" y="145945"/>
                  </a:cubicBezTo>
                  <a:cubicBezTo>
                    <a:pt x="27687" y="153375"/>
                    <a:pt x="16761" y="138801"/>
                    <a:pt x="16761" y="138801"/>
                  </a:cubicBezTo>
                  <a:cubicBezTo>
                    <a:pt x="16761" y="138801"/>
                    <a:pt x="8306" y="98320"/>
                    <a:pt x="3081" y="70793"/>
                  </a:cubicBezTo>
                  <a:cubicBezTo>
                    <a:pt x="-2144" y="43266"/>
                    <a:pt x="-4329" y="5356"/>
                    <a:pt x="27117" y="68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17"/>
            <p:cNvSpPr/>
            <p:nvPr/>
          </p:nvSpPr>
          <p:spPr>
            <a:xfrm>
              <a:off x="2331622" y="3739152"/>
              <a:ext cx="164429" cy="181621"/>
            </a:xfrm>
            <a:custGeom>
              <a:avLst/>
              <a:gdLst/>
              <a:ahLst/>
              <a:cxnLst/>
              <a:rect l="l" t="t" r="r" b="b"/>
              <a:pathLst>
                <a:path w="164429" h="181621" extrusionOk="0">
                  <a:moveTo>
                    <a:pt x="155175" y="75001"/>
                  </a:moveTo>
                  <a:cubicBezTo>
                    <a:pt x="155175" y="75001"/>
                    <a:pt x="195362" y="13755"/>
                    <a:pt x="108244" y="1277"/>
                  </a:cubicBezTo>
                  <a:cubicBezTo>
                    <a:pt x="45447" y="-7771"/>
                    <a:pt x="5166" y="32710"/>
                    <a:pt x="511" y="76620"/>
                  </a:cubicBezTo>
                  <a:cubicBezTo>
                    <a:pt x="-3954" y="118530"/>
                    <a:pt x="21792" y="162345"/>
                    <a:pt x="40412" y="179300"/>
                  </a:cubicBezTo>
                  <a:cubicBezTo>
                    <a:pt x="58682" y="183929"/>
                    <a:pt x="78014" y="181586"/>
                    <a:pt x="94659" y="172727"/>
                  </a:cubicBezTo>
                  <a:cubicBezTo>
                    <a:pt x="95657" y="161326"/>
                    <a:pt x="96038" y="149877"/>
                    <a:pt x="95799" y="138437"/>
                  </a:cubicBezTo>
                  <a:cubicBezTo>
                    <a:pt x="95799" y="138437"/>
                    <a:pt x="65208" y="73858"/>
                    <a:pt x="155175" y="7500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17"/>
            <p:cNvSpPr/>
            <p:nvPr/>
          </p:nvSpPr>
          <p:spPr>
            <a:xfrm>
              <a:off x="2515394" y="4404988"/>
              <a:ext cx="145638" cy="201549"/>
            </a:xfrm>
            <a:custGeom>
              <a:avLst/>
              <a:gdLst/>
              <a:ahLst/>
              <a:cxnLst/>
              <a:rect l="l" t="t" r="r" b="b"/>
              <a:pathLst>
                <a:path w="145638" h="201549" extrusionOk="0">
                  <a:moveTo>
                    <a:pt x="145639" y="183928"/>
                  </a:moveTo>
                  <a:lnTo>
                    <a:pt x="145639" y="0"/>
                  </a:lnTo>
                  <a:lnTo>
                    <a:pt x="0" y="85249"/>
                  </a:lnTo>
                  <a:lnTo>
                    <a:pt x="56052" y="201549"/>
                  </a:lnTo>
                  <a:lnTo>
                    <a:pt x="145639" y="183928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17"/>
            <p:cNvSpPr/>
            <p:nvPr/>
          </p:nvSpPr>
          <p:spPr>
            <a:xfrm>
              <a:off x="2565555" y="4383081"/>
              <a:ext cx="95477" cy="55816"/>
            </a:xfrm>
            <a:custGeom>
              <a:avLst/>
              <a:gdLst/>
              <a:ahLst/>
              <a:cxnLst/>
              <a:rect l="l" t="t" r="r" b="b"/>
              <a:pathLst>
                <a:path w="95477" h="55816" extrusionOk="0">
                  <a:moveTo>
                    <a:pt x="0" y="32480"/>
                  </a:moveTo>
                  <a:lnTo>
                    <a:pt x="55862" y="0"/>
                  </a:lnTo>
                  <a:lnTo>
                    <a:pt x="95478" y="22860"/>
                  </a:lnTo>
                  <a:lnTo>
                    <a:pt x="37526" y="55816"/>
                  </a:lnTo>
                  <a:lnTo>
                    <a:pt x="0" y="32480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17"/>
            <p:cNvSpPr/>
            <p:nvPr/>
          </p:nvSpPr>
          <p:spPr>
            <a:xfrm>
              <a:off x="4383145" y="3435820"/>
              <a:ext cx="77712" cy="44958"/>
            </a:xfrm>
            <a:custGeom>
              <a:avLst/>
              <a:gdLst/>
              <a:ahLst/>
              <a:cxnLst/>
              <a:rect l="l" t="t" r="r" b="b"/>
              <a:pathLst>
                <a:path w="77712" h="44958" extrusionOk="0">
                  <a:moveTo>
                    <a:pt x="77712" y="22479"/>
                  </a:moveTo>
                  <a:cubicBezTo>
                    <a:pt x="77712" y="34894"/>
                    <a:pt x="60316" y="44958"/>
                    <a:pt x="38856" y="44958"/>
                  </a:cubicBezTo>
                  <a:cubicBezTo>
                    <a:pt x="17396" y="44958"/>
                    <a:pt x="0" y="34894"/>
                    <a:pt x="0" y="22479"/>
                  </a:cubicBezTo>
                  <a:cubicBezTo>
                    <a:pt x="0" y="10064"/>
                    <a:pt x="17397" y="0"/>
                    <a:pt x="38856" y="0"/>
                  </a:cubicBezTo>
                  <a:cubicBezTo>
                    <a:pt x="60316" y="0"/>
                    <a:pt x="77712" y="10064"/>
                    <a:pt x="77712" y="22479"/>
                  </a:cubicBez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17"/>
            <p:cNvSpPr/>
            <p:nvPr/>
          </p:nvSpPr>
          <p:spPr>
            <a:xfrm flipH="1">
              <a:off x="4682927" y="3694995"/>
              <a:ext cx="1795739" cy="1039558"/>
            </a:xfrm>
            <a:custGeom>
              <a:avLst/>
              <a:gdLst/>
              <a:ahLst/>
              <a:cxnLst/>
              <a:rect l="l" t="t" r="r" b="b"/>
              <a:pathLst>
                <a:path w="1795739" h="1039558" extrusionOk="0">
                  <a:moveTo>
                    <a:pt x="1781394" y="0"/>
                  </a:moveTo>
                  <a:lnTo>
                    <a:pt x="1781394" y="95"/>
                  </a:lnTo>
                  <a:lnTo>
                    <a:pt x="651623" y="653987"/>
                  </a:lnTo>
                  <a:lnTo>
                    <a:pt x="0" y="1031176"/>
                  </a:lnTo>
                  <a:lnTo>
                    <a:pt x="14440" y="1039558"/>
                  </a:lnTo>
                  <a:lnTo>
                    <a:pt x="666063" y="662273"/>
                  </a:lnTo>
                  <a:lnTo>
                    <a:pt x="1795739" y="8382"/>
                  </a:lnTo>
                  <a:lnTo>
                    <a:pt x="1795739" y="8382"/>
                  </a:lnTo>
                  <a:lnTo>
                    <a:pt x="1781394" y="0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17"/>
            <p:cNvSpPr/>
            <p:nvPr/>
          </p:nvSpPr>
          <p:spPr>
            <a:xfrm rot="10800000">
              <a:off x="6022844" y="4502970"/>
              <a:ext cx="644687" cy="369950"/>
            </a:xfrm>
            <a:custGeom>
              <a:avLst/>
              <a:gdLst/>
              <a:ahLst/>
              <a:cxnLst/>
              <a:rect l="l" t="t" r="r" b="b"/>
              <a:pathLst>
                <a:path w="644687" h="369950" extrusionOk="0">
                  <a:moveTo>
                    <a:pt x="258217" y="369951"/>
                  </a:moveTo>
                  <a:lnTo>
                    <a:pt x="0" y="221837"/>
                  </a:lnTo>
                  <a:lnTo>
                    <a:pt x="386471" y="0"/>
                  </a:lnTo>
                  <a:lnTo>
                    <a:pt x="644688" y="148114"/>
                  </a:lnTo>
                  <a:lnTo>
                    <a:pt x="258217" y="369951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17"/>
            <p:cNvSpPr/>
            <p:nvPr/>
          </p:nvSpPr>
          <p:spPr>
            <a:xfrm flipH="1">
              <a:off x="6190049" y="4282211"/>
              <a:ext cx="427701" cy="247554"/>
            </a:xfrm>
            <a:custGeom>
              <a:avLst/>
              <a:gdLst/>
              <a:ahLst/>
              <a:cxnLst/>
              <a:rect l="l" t="t" r="r" b="b"/>
              <a:pathLst>
                <a:path w="427701" h="247554" extrusionOk="0">
                  <a:moveTo>
                    <a:pt x="213851" y="247555"/>
                  </a:moveTo>
                  <a:lnTo>
                    <a:pt x="0" y="123730"/>
                  </a:lnTo>
                  <a:lnTo>
                    <a:pt x="213851" y="0"/>
                  </a:lnTo>
                  <a:lnTo>
                    <a:pt x="427702" y="12373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E9EA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17"/>
            <p:cNvSpPr/>
            <p:nvPr/>
          </p:nvSpPr>
          <p:spPr>
            <a:xfrm flipH="1">
              <a:off x="6403900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371380"/>
                  </a:moveTo>
                  <a:lnTo>
                    <a:pt x="0" y="247555"/>
                  </a:lnTo>
                  <a:lnTo>
                    <a:pt x="0" y="0"/>
                  </a:lnTo>
                  <a:lnTo>
                    <a:pt x="213851" y="123825"/>
                  </a:lnTo>
                  <a:lnTo>
                    <a:pt x="213851" y="371380"/>
                  </a:lnTo>
                  <a:close/>
                </a:path>
              </a:pathLst>
            </a:custGeom>
            <a:solidFill>
              <a:srgbClr val="C5C7D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17"/>
            <p:cNvSpPr/>
            <p:nvPr/>
          </p:nvSpPr>
          <p:spPr>
            <a:xfrm flipH="1">
              <a:off x="6190049" y="4405941"/>
              <a:ext cx="213850" cy="371379"/>
            </a:xfrm>
            <a:custGeom>
              <a:avLst/>
              <a:gdLst/>
              <a:ahLst/>
              <a:cxnLst/>
              <a:rect l="l" t="t" r="r" b="b"/>
              <a:pathLst>
                <a:path w="213850" h="371379" extrusionOk="0">
                  <a:moveTo>
                    <a:pt x="213851" y="247555"/>
                  </a:moveTo>
                  <a:lnTo>
                    <a:pt x="0" y="371380"/>
                  </a:lnTo>
                  <a:lnTo>
                    <a:pt x="0" y="123825"/>
                  </a:lnTo>
                  <a:lnTo>
                    <a:pt x="213851" y="0"/>
                  </a:lnTo>
                  <a:lnTo>
                    <a:pt x="213851" y="247555"/>
                  </a:lnTo>
                  <a:close/>
                </a:path>
              </a:pathLst>
            </a:custGeom>
            <a:solidFill>
              <a:srgbClr val="D5D6E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17"/>
            <p:cNvSpPr/>
            <p:nvPr/>
          </p:nvSpPr>
          <p:spPr>
            <a:xfrm>
              <a:off x="6351541" y="3874743"/>
              <a:ext cx="217302" cy="317702"/>
            </a:xfrm>
            <a:custGeom>
              <a:avLst/>
              <a:gdLst/>
              <a:ahLst/>
              <a:cxnLst/>
              <a:rect l="l" t="t" r="r" b="b"/>
              <a:pathLst>
                <a:path w="205002" h="299719" extrusionOk="0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17"/>
            <p:cNvSpPr/>
            <p:nvPr/>
          </p:nvSpPr>
          <p:spPr>
            <a:xfrm>
              <a:off x="6368017" y="3871983"/>
              <a:ext cx="104086" cy="128266"/>
            </a:xfrm>
            <a:custGeom>
              <a:avLst/>
              <a:gdLst/>
              <a:ahLst/>
              <a:cxnLst/>
              <a:rect l="l" t="t" r="r" b="b"/>
              <a:pathLst>
                <a:path w="98194" h="121006" extrusionOk="0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17"/>
            <p:cNvSpPr/>
            <p:nvPr/>
          </p:nvSpPr>
          <p:spPr>
            <a:xfrm>
              <a:off x="6388363" y="4011215"/>
              <a:ext cx="128390" cy="143694"/>
            </a:xfrm>
            <a:custGeom>
              <a:avLst/>
              <a:gdLst/>
              <a:ahLst/>
              <a:cxnLst/>
              <a:rect l="l" t="t" r="r" b="b"/>
              <a:pathLst>
                <a:path w="121123" h="135560" extrusionOk="0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17"/>
            <p:cNvSpPr/>
            <p:nvPr/>
          </p:nvSpPr>
          <p:spPr>
            <a:xfrm>
              <a:off x="6169126" y="4068541"/>
              <a:ext cx="242294" cy="344916"/>
            </a:xfrm>
            <a:custGeom>
              <a:avLst/>
              <a:gdLst/>
              <a:ahLst/>
              <a:cxnLst/>
              <a:rect l="l" t="t" r="r" b="b"/>
              <a:pathLst>
                <a:path w="228579" h="325392" extrusionOk="0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17"/>
            <p:cNvSpPr/>
            <p:nvPr/>
          </p:nvSpPr>
          <p:spPr>
            <a:xfrm>
              <a:off x="6350989" y="4058254"/>
              <a:ext cx="187162" cy="246878"/>
            </a:xfrm>
            <a:custGeom>
              <a:avLst/>
              <a:gdLst/>
              <a:ahLst/>
              <a:cxnLst/>
              <a:rect l="l" t="t" r="r" b="b"/>
              <a:pathLst>
                <a:path w="176568" h="232904" extrusionOk="0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17"/>
            <p:cNvSpPr/>
            <p:nvPr/>
          </p:nvSpPr>
          <p:spPr>
            <a:xfrm>
              <a:off x="6384325" y="3881810"/>
              <a:ext cx="137686" cy="169616"/>
            </a:xfrm>
            <a:custGeom>
              <a:avLst/>
              <a:gdLst/>
              <a:ahLst/>
              <a:cxnLst/>
              <a:rect l="l" t="t" r="r" b="b"/>
              <a:pathLst>
                <a:path w="129892" h="160015" extrusionOk="0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17"/>
            <p:cNvSpPr/>
            <p:nvPr/>
          </p:nvSpPr>
          <p:spPr>
            <a:xfrm>
              <a:off x="6389913" y="3881145"/>
              <a:ext cx="138230" cy="130098"/>
            </a:xfrm>
            <a:custGeom>
              <a:avLst/>
              <a:gdLst/>
              <a:ahLst/>
              <a:cxnLst/>
              <a:rect l="l" t="t" r="r" b="b"/>
              <a:pathLst>
                <a:path w="130406" h="122734" extrusionOk="0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17"/>
            <p:cNvSpPr/>
            <p:nvPr/>
          </p:nvSpPr>
          <p:spPr>
            <a:xfrm>
              <a:off x="6223986" y="4735273"/>
              <a:ext cx="108702" cy="82916"/>
            </a:xfrm>
            <a:custGeom>
              <a:avLst/>
              <a:gdLst/>
              <a:ahLst/>
              <a:cxnLst/>
              <a:rect l="l" t="t" r="r" b="b"/>
              <a:pathLst>
                <a:path w="102549" h="78223" extrusionOk="0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17"/>
            <p:cNvSpPr/>
            <p:nvPr/>
          </p:nvSpPr>
          <p:spPr>
            <a:xfrm>
              <a:off x="6224466" y="4761723"/>
              <a:ext cx="108209" cy="56495"/>
            </a:xfrm>
            <a:custGeom>
              <a:avLst/>
              <a:gdLst/>
              <a:ahLst/>
              <a:cxnLst/>
              <a:rect l="l" t="t" r="r" b="b"/>
              <a:pathLst>
                <a:path w="102084" h="53297" extrusionOk="0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17"/>
            <p:cNvSpPr/>
            <p:nvPr/>
          </p:nvSpPr>
          <p:spPr>
            <a:xfrm>
              <a:off x="6169601" y="4699543"/>
              <a:ext cx="99502" cy="77082"/>
            </a:xfrm>
            <a:custGeom>
              <a:avLst/>
              <a:gdLst/>
              <a:ahLst/>
              <a:cxnLst/>
              <a:rect l="l" t="t" r="r" b="b"/>
              <a:pathLst>
                <a:path w="93870" h="72719" extrusionOk="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17"/>
            <p:cNvSpPr/>
            <p:nvPr/>
          </p:nvSpPr>
          <p:spPr>
            <a:xfrm>
              <a:off x="6170058" y="4724979"/>
              <a:ext cx="99108" cy="51736"/>
            </a:xfrm>
            <a:custGeom>
              <a:avLst/>
              <a:gdLst/>
              <a:ahLst/>
              <a:cxnLst/>
              <a:rect l="l" t="t" r="r" b="b"/>
              <a:pathLst>
                <a:path w="93498" h="48808" extrusionOk="0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17"/>
            <p:cNvSpPr/>
            <p:nvPr/>
          </p:nvSpPr>
          <p:spPr>
            <a:xfrm>
              <a:off x="6206498" y="4301929"/>
              <a:ext cx="236938" cy="408660"/>
            </a:xfrm>
            <a:custGeom>
              <a:avLst/>
              <a:gdLst/>
              <a:ahLst/>
              <a:cxnLst/>
              <a:rect l="l" t="t" r="r" b="b"/>
              <a:pathLst>
                <a:path w="223526" h="385528" extrusionOk="0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17"/>
            <p:cNvSpPr/>
            <p:nvPr/>
          </p:nvSpPr>
          <p:spPr>
            <a:xfrm>
              <a:off x="6271102" y="4302737"/>
              <a:ext cx="235887" cy="442489"/>
            </a:xfrm>
            <a:custGeom>
              <a:avLst/>
              <a:gdLst/>
              <a:ahLst/>
              <a:cxnLst/>
              <a:rect l="l" t="t" r="r" b="b"/>
              <a:pathLst>
                <a:path w="222535" h="417442" extrusionOk="0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17"/>
            <p:cNvSpPr/>
            <p:nvPr/>
          </p:nvSpPr>
          <p:spPr>
            <a:xfrm>
              <a:off x="6183254" y="4274877"/>
              <a:ext cx="352749" cy="324700"/>
            </a:xfrm>
            <a:custGeom>
              <a:avLst/>
              <a:gdLst/>
              <a:ahLst/>
              <a:cxnLst/>
              <a:rect l="l" t="t" r="r" b="b"/>
              <a:pathLst>
                <a:path w="332782" h="306321" extrusionOk="0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17"/>
            <p:cNvSpPr/>
            <p:nvPr/>
          </p:nvSpPr>
          <p:spPr>
            <a:xfrm>
              <a:off x="6466820" y="4083042"/>
              <a:ext cx="122590" cy="429780"/>
            </a:xfrm>
            <a:custGeom>
              <a:avLst/>
              <a:gdLst/>
              <a:ahLst/>
              <a:cxnLst/>
              <a:rect l="l" t="t" r="r" b="b"/>
              <a:pathLst>
                <a:path w="115651" h="405453" extrusionOk="0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17"/>
            <p:cNvSpPr/>
            <p:nvPr/>
          </p:nvSpPr>
          <p:spPr>
            <a:xfrm>
              <a:off x="6490841" y="4077626"/>
              <a:ext cx="74124" cy="94270"/>
            </a:xfrm>
            <a:custGeom>
              <a:avLst/>
              <a:gdLst/>
              <a:ahLst/>
              <a:cxnLst/>
              <a:rect l="l" t="t" r="r" b="b"/>
              <a:pathLst>
                <a:path w="69928" h="88934" extrusionOk="0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17"/>
            <p:cNvSpPr/>
            <p:nvPr/>
          </p:nvSpPr>
          <p:spPr>
            <a:xfrm>
              <a:off x="6345497" y="4058119"/>
              <a:ext cx="63405" cy="66570"/>
            </a:xfrm>
            <a:custGeom>
              <a:avLst/>
              <a:gdLst/>
              <a:ahLst/>
              <a:cxnLst/>
              <a:rect l="l" t="t" r="r" b="b"/>
              <a:pathLst>
                <a:path w="59816" h="62802" extrusionOk="0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1" name="Google Shape;731;p17"/>
            <p:cNvGrpSpPr/>
            <p:nvPr/>
          </p:nvGrpSpPr>
          <p:grpSpPr>
            <a:xfrm>
              <a:off x="6161836" y="4215479"/>
              <a:ext cx="350682" cy="265782"/>
              <a:chOff x="6621095" y="1452181"/>
              <a:chExt cx="330894" cy="250785"/>
            </a:xfrm>
          </p:grpSpPr>
          <p:sp>
            <p:nvSpPr>
              <p:cNvPr id="732" name="Google Shape;732;p1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1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1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1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1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67548142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22"/>
          <p:cNvSpPr txBox="1">
            <a:spLocks noGrp="1"/>
          </p:cNvSpPr>
          <p:nvPr>
            <p:ph type="title" idx="4294967295"/>
          </p:nvPr>
        </p:nvSpPr>
        <p:spPr>
          <a:xfrm>
            <a:off x="381000" y="607443"/>
            <a:ext cx="5088373" cy="129345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3000" dirty="0" err="1">
                <a:solidFill>
                  <a:schemeClr val="lt1"/>
                </a:solidFill>
                <a:highlight>
                  <a:srgbClr val="00B5DD"/>
                </a:highlight>
              </a:rPr>
              <a:t>Porque</a:t>
            </a:r>
            <a:r>
              <a:rPr lang="en" sz="3000" dirty="0">
                <a:solidFill>
                  <a:schemeClr val="lt1"/>
                </a:solidFill>
                <a:highlight>
                  <a:srgbClr val="00B5DD"/>
                </a:highlight>
              </a:rPr>
              <a:t> um </a:t>
            </a:r>
            <a:r>
              <a:rPr lang="en" sz="3000" dirty="0" err="1">
                <a:solidFill>
                  <a:schemeClr val="lt1"/>
                </a:solidFill>
                <a:highlight>
                  <a:srgbClr val="00B5DD"/>
                </a:highlight>
              </a:rPr>
              <a:t>profissional</a:t>
            </a:r>
            <a:r>
              <a:rPr lang="en" sz="3000" dirty="0">
                <a:solidFill>
                  <a:schemeClr val="lt1"/>
                </a:solidFill>
                <a:highlight>
                  <a:srgbClr val="00B5DD"/>
                </a:highlight>
              </a:rPr>
              <a:t> de TI </a:t>
            </a:r>
            <a:r>
              <a:rPr lang="en" sz="3000" dirty="0" err="1">
                <a:solidFill>
                  <a:schemeClr val="lt1"/>
                </a:solidFill>
                <a:highlight>
                  <a:srgbClr val="007BB9"/>
                </a:highlight>
              </a:rPr>
              <a:t>Não</a:t>
            </a:r>
            <a:r>
              <a:rPr lang="en" sz="3000" dirty="0">
                <a:solidFill>
                  <a:schemeClr val="lt1"/>
                </a:solidFill>
                <a:highlight>
                  <a:srgbClr val="00B5DD"/>
                </a:highlight>
              </a:rPr>
              <a:t> </a:t>
            </a:r>
            <a:r>
              <a:rPr lang="en" sz="3000" dirty="0" err="1">
                <a:solidFill>
                  <a:schemeClr val="lt1"/>
                </a:solidFill>
                <a:highlight>
                  <a:srgbClr val="00B5DD"/>
                </a:highlight>
              </a:rPr>
              <a:t>Precisa</a:t>
            </a:r>
            <a:r>
              <a:rPr lang="en" sz="3000" dirty="0">
                <a:solidFill>
                  <a:schemeClr val="lt1"/>
                </a:solidFill>
                <a:highlight>
                  <a:srgbClr val="00B5DD"/>
                </a:highlight>
              </a:rPr>
              <a:t> de </a:t>
            </a:r>
            <a:r>
              <a:rPr lang="en" sz="3000" dirty="0" err="1">
                <a:solidFill>
                  <a:schemeClr val="lt1"/>
                </a:solidFill>
                <a:highlight>
                  <a:srgbClr val="00B5DD"/>
                </a:highlight>
              </a:rPr>
              <a:t>formação</a:t>
            </a:r>
            <a:r>
              <a:rPr lang="en" sz="3000" dirty="0">
                <a:solidFill>
                  <a:schemeClr val="lt1"/>
                </a:solidFill>
                <a:highlight>
                  <a:srgbClr val="00B5DD"/>
                </a:highlight>
              </a:rPr>
              <a:t>?</a:t>
            </a:r>
          </a:p>
        </p:txBody>
      </p:sp>
      <p:sp>
        <p:nvSpPr>
          <p:cNvPr id="1015" name="Google Shape;1015;p22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lang="e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Google Shape;1168;p27"/>
          <p:cNvSpPr txBox="1">
            <a:spLocks noGrp="1"/>
          </p:cNvSpPr>
          <p:nvPr>
            <p:ph type="ctrTitle" idx="4294967295"/>
          </p:nvPr>
        </p:nvSpPr>
        <p:spPr>
          <a:xfrm>
            <a:off x="685800" y="596242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rgbClr val="00B5DD"/>
                </a:highlight>
                <a:latin typeface="Barlow SemiBold"/>
                <a:ea typeface="Barlow SemiBold"/>
                <a:cs typeface="Barlow SemiBold"/>
              </a:rPr>
              <a:t>45,7%</a:t>
            </a:r>
          </a:p>
        </p:txBody>
      </p:sp>
      <p:sp>
        <p:nvSpPr>
          <p:cNvPr id="1169" name="Google Shape;1169;p27"/>
          <p:cNvSpPr txBox="1">
            <a:spLocks noGrp="1"/>
          </p:cNvSpPr>
          <p:nvPr>
            <p:ph type="subTitle" idx="4294967295"/>
          </p:nvPr>
        </p:nvSpPr>
        <p:spPr>
          <a:xfrm>
            <a:off x="642668" y="1206431"/>
            <a:ext cx="7293888" cy="721992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800" dirty="0" err="1"/>
              <a:t>Empresas</a:t>
            </a:r>
            <a:r>
              <a:rPr lang="en" sz="1800" dirty="0"/>
              <a:t> </a:t>
            </a:r>
            <a:r>
              <a:rPr lang="en" sz="1800" dirty="0" err="1"/>
              <a:t>brasileiras</a:t>
            </a:r>
            <a:r>
              <a:rPr lang="en" sz="1800" dirty="0"/>
              <a:t> ja </a:t>
            </a:r>
            <a:r>
              <a:rPr lang="en" sz="1800" dirty="0" err="1"/>
              <a:t>estão</a:t>
            </a:r>
            <a:r>
              <a:rPr lang="en" sz="1800" dirty="0"/>
              <a:t> </a:t>
            </a:r>
            <a:r>
              <a:rPr lang="en" sz="1800" dirty="0" err="1"/>
              <a:t>implementando</a:t>
            </a:r>
            <a:r>
              <a:rPr lang="en" sz="1800" dirty="0"/>
              <a:t> </a:t>
            </a:r>
            <a:r>
              <a:rPr lang="en" sz="1800" dirty="0" err="1"/>
              <a:t>estrategias</a:t>
            </a:r>
            <a:r>
              <a:rPr lang="en" sz="1800" dirty="0"/>
              <a:t> de </a:t>
            </a:r>
            <a:r>
              <a:rPr lang="en" sz="1800" dirty="0" err="1"/>
              <a:t>transformação</a:t>
            </a:r>
            <a:r>
              <a:rPr lang="en" sz="1800" dirty="0"/>
              <a:t> digital.</a:t>
            </a:r>
            <a:endParaRPr lang="pt-BR" sz="1800" dirty="0"/>
          </a:p>
        </p:txBody>
      </p:sp>
      <p:sp>
        <p:nvSpPr>
          <p:cNvPr id="1170" name="Google Shape;1170;p27"/>
          <p:cNvSpPr txBox="1">
            <a:spLocks noGrp="1"/>
          </p:cNvSpPr>
          <p:nvPr>
            <p:ph type="ctrTitle" idx="4294967295"/>
          </p:nvPr>
        </p:nvSpPr>
        <p:spPr>
          <a:xfrm>
            <a:off x="685800" y="3505493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rgbClr val="00B5DD"/>
                </a:highlight>
                <a:latin typeface="Barlow SemiBold"/>
                <a:ea typeface="Barlow SemiBold"/>
                <a:cs typeface="Barlow SemiBold"/>
              </a:rPr>
              <a:t>1,9%</a:t>
            </a:r>
          </a:p>
        </p:txBody>
      </p:sp>
      <p:sp>
        <p:nvSpPr>
          <p:cNvPr id="1171" name="Google Shape;1171;p27"/>
          <p:cNvSpPr txBox="1">
            <a:spLocks noGrp="1"/>
          </p:cNvSpPr>
          <p:nvPr>
            <p:ph type="subTitle" idx="4294967295"/>
          </p:nvPr>
        </p:nvSpPr>
        <p:spPr>
          <a:xfrm>
            <a:off x="685800" y="4094116"/>
            <a:ext cx="40482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800" dirty="0" err="1"/>
              <a:t>Ainda</a:t>
            </a:r>
            <a:r>
              <a:rPr lang="en" sz="1800" dirty="0"/>
              <a:t> </a:t>
            </a:r>
            <a:r>
              <a:rPr lang="en" sz="1800" dirty="0" err="1"/>
              <a:t>não</a:t>
            </a:r>
            <a:r>
              <a:rPr lang="en" sz="1800" dirty="0"/>
              <a:t> </a:t>
            </a:r>
            <a:r>
              <a:rPr lang="en" sz="1800" dirty="0" err="1"/>
              <a:t>possuem</a:t>
            </a:r>
            <a:r>
              <a:rPr lang="en" sz="1800" dirty="0"/>
              <a:t> </a:t>
            </a:r>
            <a:r>
              <a:rPr lang="en" sz="1800" dirty="0" err="1"/>
              <a:t>planos</a:t>
            </a:r>
            <a:r>
              <a:rPr lang="en" sz="1800" dirty="0"/>
              <a:t> para </a:t>
            </a:r>
            <a:r>
              <a:rPr lang="en" sz="1800" dirty="0" err="1"/>
              <a:t>abraçar</a:t>
            </a:r>
            <a:r>
              <a:rPr lang="en" sz="1800" dirty="0"/>
              <a:t> </a:t>
            </a:r>
            <a:r>
              <a:rPr lang="en" sz="1800" dirty="0" err="1"/>
              <a:t>essa</a:t>
            </a:r>
            <a:r>
              <a:rPr lang="en" sz="1800" dirty="0"/>
              <a:t> </a:t>
            </a:r>
            <a:r>
              <a:rPr lang="en" sz="1800" dirty="0" err="1"/>
              <a:t>mudança</a:t>
            </a:r>
            <a:endParaRPr sz="1800" dirty="0" err="1"/>
          </a:p>
        </p:txBody>
      </p:sp>
      <p:sp>
        <p:nvSpPr>
          <p:cNvPr id="1172" name="Google Shape;1172;p27"/>
          <p:cNvSpPr txBox="1">
            <a:spLocks noGrp="1"/>
          </p:cNvSpPr>
          <p:nvPr>
            <p:ph type="ctrTitle" idx="4294967295"/>
          </p:nvPr>
        </p:nvSpPr>
        <p:spPr>
          <a:xfrm>
            <a:off x="685800" y="2061651"/>
            <a:ext cx="4048200" cy="894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highlight>
                  <a:schemeClr val="accent1"/>
                </a:highlight>
                <a:latin typeface="Barlow SemiBold"/>
                <a:ea typeface="Barlow SemiBold"/>
                <a:cs typeface="Barlow SemiBold"/>
                <a:sym typeface="Barlow SemiBold"/>
              </a:rPr>
              <a:t>30,5%</a:t>
            </a:r>
            <a:endParaRPr lang="en" dirty="0">
              <a:solidFill>
                <a:schemeClr val="lt1"/>
              </a:solidFill>
              <a:highlight>
                <a:srgbClr val="00B5DD"/>
              </a:highlight>
              <a:latin typeface="Barlow SemiBold"/>
              <a:ea typeface="Barlow SemiBold"/>
              <a:cs typeface="Barlow SemiBold"/>
            </a:endParaRPr>
          </a:p>
        </p:txBody>
      </p:sp>
      <p:sp>
        <p:nvSpPr>
          <p:cNvPr id="1173" name="Google Shape;1173;p27"/>
          <p:cNvSpPr txBox="1">
            <a:spLocks noGrp="1"/>
          </p:cNvSpPr>
          <p:nvPr>
            <p:ph type="subTitle" idx="4294967295"/>
          </p:nvPr>
        </p:nvSpPr>
        <p:spPr>
          <a:xfrm>
            <a:off x="631885" y="2671840"/>
            <a:ext cx="4641266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sz="1800" dirty="0" err="1"/>
              <a:t>Estão</a:t>
            </a:r>
            <a:r>
              <a:rPr lang="en" sz="1800" dirty="0"/>
              <a:t> </a:t>
            </a:r>
            <a:r>
              <a:rPr lang="en" sz="1800" dirty="0" err="1"/>
              <a:t>desenvolvendo</a:t>
            </a:r>
            <a:r>
              <a:rPr lang="en" sz="1800" dirty="0"/>
              <a:t> </a:t>
            </a:r>
            <a:r>
              <a:rPr lang="en" sz="1800" dirty="0" err="1"/>
              <a:t>uma</a:t>
            </a:r>
            <a:r>
              <a:rPr lang="en" sz="1800" dirty="0"/>
              <a:t> </a:t>
            </a:r>
            <a:r>
              <a:rPr lang="en" sz="1800" dirty="0" err="1"/>
              <a:t>estratégia</a:t>
            </a:r>
            <a:r>
              <a:rPr lang="en" sz="1800" dirty="0"/>
              <a:t> para </a:t>
            </a:r>
            <a:r>
              <a:rPr lang="en" sz="1800" dirty="0" err="1"/>
              <a:t>esse</a:t>
            </a:r>
            <a:r>
              <a:rPr lang="en" sz="1800" dirty="0"/>
              <a:t> </a:t>
            </a:r>
            <a:r>
              <a:rPr lang="en" sz="1800" dirty="0" err="1"/>
              <a:t>fim</a:t>
            </a:r>
            <a:r>
              <a:rPr lang="en" sz="1800" dirty="0"/>
              <a:t>.</a:t>
            </a:r>
            <a:endParaRPr sz="1800" dirty="0"/>
          </a:p>
        </p:txBody>
      </p:sp>
      <p:sp>
        <p:nvSpPr>
          <p:cNvPr id="1174" name="Google Shape;1174;p27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</a:p>
        </p:txBody>
      </p:sp>
      <p:grpSp>
        <p:nvGrpSpPr>
          <p:cNvPr id="1175" name="Google Shape;1175;p27"/>
          <p:cNvGrpSpPr/>
          <p:nvPr/>
        </p:nvGrpSpPr>
        <p:grpSpPr>
          <a:xfrm>
            <a:off x="5233951" y="823317"/>
            <a:ext cx="3414844" cy="3813266"/>
            <a:chOff x="2152775" y="305709"/>
            <a:chExt cx="4264823" cy="4762415"/>
          </a:xfrm>
        </p:grpSpPr>
        <p:grpSp>
          <p:nvGrpSpPr>
            <p:cNvPr id="1176" name="Google Shape;1176;p27"/>
            <p:cNvGrpSpPr/>
            <p:nvPr/>
          </p:nvGrpSpPr>
          <p:grpSpPr>
            <a:xfrm>
              <a:off x="2593845" y="3487641"/>
              <a:ext cx="936028" cy="696373"/>
              <a:chOff x="4403470" y="4229766"/>
              <a:chExt cx="936028" cy="696373"/>
            </a:xfrm>
          </p:grpSpPr>
          <p:sp>
            <p:nvSpPr>
              <p:cNvPr id="1177" name="Google Shape;1177;p27"/>
              <p:cNvSpPr/>
              <p:nvPr/>
            </p:nvSpPr>
            <p:spPr>
              <a:xfrm>
                <a:off x="4403470" y="441464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6D8E5">
                  <a:alpha val="298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8" name="Google Shape;1178;p27"/>
              <p:cNvSpPr/>
              <p:nvPr/>
            </p:nvSpPr>
            <p:spPr>
              <a:xfrm>
                <a:off x="4455646" y="433930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9" name="Google Shape;1179;p27"/>
              <p:cNvSpPr/>
              <p:nvPr/>
            </p:nvSpPr>
            <p:spPr>
              <a:xfrm>
                <a:off x="4455741" y="448246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27"/>
              <p:cNvSpPr/>
              <p:nvPr/>
            </p:nvSpPr>
            <p:spPr>
              <a:xfrm>
                <a:off x="5272972" y="448551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1" name="Google Shape;1181;p27"/>
              <p:cNvSpPr/>
              <p:nvPr/>
            </p:nvSpPr>
            <p:spPr>
              <a:xfrm>
                <a:off x="4455646" y="42297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2" name="Google Shape;1182;p27"/>
              <p:cNvSpPr/>
              <p:nvPr/>
            </p:nvSpPr>
            <p:spPr>
              <a:xfrm>
                <a:off x="4581266" y="4299370"/>
                <a:ext cx="632693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93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7121" y="92130"/>
                      <a:pt x="63734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3" name="Google Shape;1183;p27"/>
              <p:cNvSpPr/>
              <p:nvPr/>
            </p:nvSpPr>
            <p:spPr>
              <a:xfrm>
                <a:off x="4581856" y="4321278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4" name="Google Shape;1184;p27"/>
              <p:cNvSpPr/>
              <p:nvPr/>
            </p:nvSpPr>
            <p:spPr>
              <a:xfrm>
                <a:off x="4743040" y="4404074"/>
                <a:ext cx="29535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357" h="184784" extrusionOk="0">
                    <a:moveTo>
                      <a:pt x="149875" y="29432"/>
                    </a:moveTo>
                    <a:cubicBezTo>
                      <a:pt x="145990" y="29423"/>
                      <a:pt x="142111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678" y="36576"/>
                      <a:pt x="100645" y="38671"/>
                    </a:cubicBezTo>
                    <a:cubicBezTo>
                      <a:pt x="93878" y="40719"/>
                      <a:pt x="87271" y="43272"/>
                      <a:pt x="80877" y="46292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84" y="58598"/>
                      <a:pt x="199589" y="56779"/>
                      <a:pt x="210699" y="56007"/>
                    </a:cubicBezTo>
                    <a:cubicBezTo>
                      <a:pt x="220849" y="55397"/>
                      <a:pt x="231037" y="56102"/>
                      <a:pt x="241016" y="58103"/>
                    </a:cubicBezTo>
                    <a:cubicBezTo>
                      <a:pt x="251062" y="60293"/>
                      <a:pt x="260689" y="64084"/>
                      <a:pt x="269527" y="69342"/>
                    </a:cubicBezTo>
                    <a:cubicBezTo>
                      <a:pt x="278299" y="73743"/>
                      <a:pt x="285826" y="80296"/>
                      <a:pt x="291386" y="88392"/>
                    </a:cubicBezTo>
                    <a:cubicBezTo>
                      <a:pt x="295112" y="94317"/>
                      <a:pt x="296281" y="101498"/>
                      <a:pt x="294617" y="108299"/>
                    </a:cubicBezTo>
                    <a:cubicBezTo>
                      <a:pt x="292460" y="115776"/>
                      <a:pt x="288364" y="122549"/>
                      <a:pt x="282738" y="127921"/>
                    </a:cubicBezTo>
                    <a:cubicBezTo>
                      <a:pt x="275762" y="134922"/>
                      <a:pt x="267978" y="141065"/>
                      <a:pt x="259548" y="146209"/>
                    </a:cubicBezTo>
                    <a:lnTo>
                      <a:pt x="291861" y="165259"/>
                    </a:lnTo>
                    <a:lnTo>
                      <a:pt x="274279" y="175451"/>
                    </a:lnTo>
                    <a:lnTo>
                      <a:pt x="241681" y="156401"/>
                    </a:lnTo>
                    <a:cubicBezTo>
                      <a:pt x="226162" y="164068"/>
                      <a:pt x="209929" y="170193"/>
                      <a:pt x="193212" y="174688"/>
                    </a:cubicBezTo>
                    <a:cubicBezTo>
                      <a:pt x="175734" y="179604"/>
                      <a:pt x="157863" y="182975"/>
                      <a:pt x="139801" y="184785"/>
                    </a:cubicBezTo>
                    <a:lnTo>
                      <a:pt x="122219" y="154305"/>
                    </a:lnTo>
                    <a:cubicBezTo>
                      <a:pt x="126957" y="154276"/>
                      <a:pt x="131688" y="153924"/>
                      <a:pt x="136379" y="153257"/>
                    </a:cubicBezTo>
                    <a:cubicBezTo>
                      <a:pt x="142842" y="152495"/>
                      <a:pt x="149875" y="151257"/>
                      <a:pt x="157763" y="149638"/>
                    </a:cubicBezTo>
                    <a:cubicBezTo>
                      <a:pt x="165651" y="148019"/>
                      <a:pt x="173824" y="145733"/>
                      <a:pt x="182568" y="143256"/>
                    </a:cubicBezTo>
                    <a:cubicBezTo>
                      <a:pt x="191055" y="140684"/>
                      <a:pt x="199342" y="137503"/>
                      <a:pt x="207373" y="133731"/>
                    </a:cubicBezTo>
                    <a:lnTo>
                      <a:pt x="156812" y="104489"/>
                    </a:lnTo>
                    <a:cubicBezTo>
                      <a:pt x="154722" y="105346"/>
                      <a:pt x="152536" y="106109"/>
                      <a:pt x="150255" y="106871"/>
                    </a:cubicBezTo>
                    <a:lnTo>
                      <a:pt x="143317" y="108966"/>
                    </a:lnTo>
                    <a:cubicBezTo>
                      <a:pt x="130582" y="113157"/>
                      <a:pt x="118987" y="116396"/>
                      <a:pt x="108343" y="118491"/>
                    </a:cubicBezTo>
                    <a:cubicBezTo>
                      <a:pt x="98576" y="120768"/>
                      <a:pt x="88616" y="122101"/>
                      <a:pt x="78596" y="122492"/>
                    </a:cubicBezTo>
                    <a:cubicBezTo>
                      <a:pt x="69750" y="122854"/>
                      <a:pt x="60896" y="122015"/>
                      <a:pt x="52271" y="120015"/>
                    </a:cubicBezTo>
                    <a:cubicBezTo>
                      <a:pt x="43727" y="118091"/>
                      <a:pt x="35524" y="114881"/>
                      <a:pt x="27941" y="110490"/>
                    </a:cubicBezTo>
                    <a:cubicBezTo>
                      <a:pt x="19600" y="106099"/>
                      <a:pt x="12355" y="99889"/>
                      <a:pt x="6748" y="92297"/>
                    </a:cubicBezTo>
                    <a:cubicBezTo>
                      <a:pt x="2686" y="86592"/>
                      <a:pt x="675" y="79677"/>
                      <a:pt x="1045" y="72676"/>
                    </a:cubicBezTo>
                    <a:cubicBezTo>
                      <a:pt x="1772" y="65380"/>
                      <a:pt x="4687" y="58464"/>
                      <a:pt x="9409" y="52864"/>
                    </a:cubicBezTo>
                    <a:cubicBezTo>
                      <a:pt x="15218" y="45482"/>
                      <a:pt x="22145" y="39053"/>
                      <a:pt x="29937" y="33814"/>
                    </a:cubicBezTo>
                    <a:lnTo>
                      <a:pt x="0" y="16478"/>
                    </a:lnTo>
                    <a:lnTo>
                      <a:pt x="17677" y="6858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58" y="4277"/>
                      <a:pt x="119901" y="1629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53" y="86639"/>
                      <a:pt x="77868" y="88306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245"/>
                    </a:lnTo>
                    <a:cubicBezTo>
                      <a:pt x="50845" y="64675"/>
                      <a:pt x="49230" y="74514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30" y="92793"/>
                      <a:pt x="214786" y="91288"/>
                      <a:pt x="206612" y="92488"/>
                    </a:cubicBezTo>
                    <a:cubicBezTo>
                      <a:pt x="195331" y="93945"/>
                      <a:pt x="184202" y="96403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5" name="Google Shape;1185;p27"/>
              <p:cNvSpPr/>
              <p:nvPr/>
            </p:nvSpPr>
            <p:spPr>
              <a:xfrm>
                <a:off x="4865259" y="4541234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6" name="Google Shape;1186;p27"/>
              <p:cNvSpPr/>
              <p:nvPr/>
            </p:nvSpPr>
            <p:spPr>
              <a:xfrm>
                <a:off x="4992800" y="455209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240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045" y="19717"/>
                    </a:lnTo>
                    <a:lnTo>
                      <a:pt x="42007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7" name="Google Shape;1187;p27"/>
              <p:cNvSpPr/>
              <p:nvPr/>
            </p:nvSpPr>
            <p:spPr>
              <a:xfrm>
                <a:off x="5006866" y="44889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8" name="Google Shape;1188;p27"/>
              <p:cNvSpPr/>
              <p:nvPr/>
            </p:nvSpPr>
            <p:spPr>
              <a:xfrm>
                <a:off x="4908026" y="44953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9" name="Google Shape;1189;p27"/>
              <p:cNvSpPr/>
              <p:nvPr/>
            </p:nvSpPr>
            <p:spPr>
              <a:xfrm>
                <a:off x="4811468" y="4440078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8924" y="31718"/>
                    </a:lnTo>
                    <a:cubicBezTo>
                      <a:pt x="58924" y="31718"/>
                      <a:pt x="52841" y="24670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0" name="Google Shape;1190;p27"/>
              <p:cNvSpPr/>
              <p:nvPr/>
            </p:nvSpPr>
            <p:spPr>
              <a:xfrm>
                <a:off x="4865639" y="440902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1" name="Google Shape;1191;p27"/>
              <p:cNvSpPr/>
              <p:nvPr/>
            </p:nvSpPr>
            <p:spPr>
              <a:xfrm>
                <a:off x="4743421" y="440397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2" name="Google Shape;1192;p27"/>
              <p:cNvSpPr/>
              <p:nvPr/>
            </p:nvSpPr>
            <p:spPr>
              <a:xfrm>
                <a:off x="4744371" y="446150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3" name="Google Shape;1193;p27"/>
              <p:cNvSpPr/>
              <p:nvPr/>
            </p:nvSpPr>
            <p:spPr>
              <a:xfrm>
                <a:off x="4743040" y="4386929"/>
                <a:ext cx="295352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5352" h="185070" extrusionOk="0">
                    <a:moveTo>
                      <a:pt x="149875" y="29432"/>
                    </a:moveTo>
                    <a:cubicBezTo>
                      <a:pt x="145994" y="29432"/>
                      <a:pt x="142119" y="29718"/>
                      <a:pt x="138280" y="30289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678" y="36576"/>
                      <a:pt x="100645" y="38671"/>
                    </a:cubicBezTo>
                    <a:cubicBezTo>
                      <a:pt x="93881" y="40691"/>
                      <a:pt x="87274" y="43205"/>
                      <a:pt x="80877" y="46196"/>
                    </a:cubicBezTo>
                    <a:lnTo>
                      <a:pt x="131722" y="75629"/>
                    </a:lnTo>
                    <a:lnTo>
                      <a:pt x="141226" y="72390"/>
                    </a:lnTo>
                    <a:cubicBezTo>
                      <a:pt x="154151" y="68104"/>
                      <a:pt x="166316" y="64484"/>
                      <a:pt x="177816" y="61436"/>
                    </a:cubicBezTo>
                    <a:cubicBezTo>
                      <a:pt x="188574" y="58550"/>
                      <a:pt x="199589" y="56740"/>
                      <a:pt x="210699" y="56007"/>
                    </a:cubicBezTo>
                    <a:cubicBezTo>
                      <a:pt x="220849" y="55369"/>
                      <a:pt x="231037" y="56045"/>
                      <a:pt x="241016" y="58007"/>
                    </a:cubicBezTo>
                    <a:cubicBezTo>
                      <a:pt x="251052" y="60274"/>
                      <a:pt x="260670" y="64094"/>
                      <a:pt x="269527" y="69342"/>
                    </a:cubicBezTo>
                    <a:cubicBezTo>
                      <a:pt x="278328" y="73705"/>
                      <a:pt x="285855" y="80258"/>
                      <a:pt x="291386" y="88392"/>
                    </a:cubicBezTo>
                    <a:cubicBezTo>
                      <a:pt x="295112" y="94278"/>
                      <a:pt x="296271" y="101432"/>
                      <a:pt x="294617" y="108204"/>
                    </a:cubicBezTo>
                    <a:cubicBezTo>
                      <a:pt x="292508" y="115700"/>
                      <a:pt x="288402" y="122482"/>
                      <a:pt x="282738" y="127825"/>
                    </a:cubicBezTo>
                    <a:cubicBezTo>
                      <a:pt x="275762" y="134855"/>
                      <a:pt x="267978" y="141027"/>
                      <a:pt x="259548" y="146209"/>
                    </a:cubicBezTo>
                    <a:lnTo>
                      <a:pt x="291861" y="165259"/>
                    </a:lnTo>
                    <a:lnTo>
                      <a:pt x="274279" y="175546"/>
                    </a:lnTo>
                    <a:lnTo>
                      <a:pt x="241681" y="156496"/>
                    </a:lnTo>
                    <a:cubicBezTo>
                      <a:pt x="226181" y="164239"/>
                      <a:pt x="209939" y="170402"/>
                      <a:pt x="193212" y="174879"/>
                    </a:cubicBezTo>
                    <a:cubicBezTo>
                      <a:pt x="175668" y="179784"/>
                      <a:pt x="157733" y="183194"/>
                      <a:pt x="139611" y="185071"/>
                    </a:cubicBezTo>
                    <a:lnTo>
                      <a:pt x="122219" y="154305"/>
                    </a:lnTo>
                    <a:cubicBezTo>
                      <a:pt x="125355" y="154305"/>
                      <a:pt x="130107" y="154305"/>
                      <a:pt x="136379" y="153257"/>
                    </a:cubicBezTo>
                    <a:cubicBezTo>
                      <a:pt x="142652" y="152209"/>
                      <a:pt x="149875" y="151257"/>
                      <a:pt x="157763" y="149542"/>
                    </a:cubicBezTo>
                    <a:cubicBezTo>
                      <a:pt x="165651" y="147828"/>
                      <a:pt x="173824" y="145732"/>
                      <a:pt x="182568" y="143161"/>
                    </a:cubicBezTo>
                    <a:cubicBezTo>
                      <a:pt x="191074" y="140636"/>
                      <a:pt x="199361" y="137446"/>
                      <a:pt x="207373" y="133636"/>
                    </a:cubicBezTo>
                    <a:lnTo>
                      <a:pt x="156812" y="104394"/>
                    </a:lnTo>
                    <a:cubicBezTo>
                      <a:pt x="154722" y="105156"/>
                      <a:pt x="152536" y="106013"/>
                      <a:pt x="150255" y="106680"/>
                    </a:cubicBezTo>
                    <a:lnTo>
                      <a:pt x="143317" y="108871"/>
                    </a:lnTo>
                    <a:cubicBezTo>
                      <a:pt x="130582" y="113062"/>
                      <a:pt x="118987" y="116300"/>
                      <a:pt x="108343" y="118396"/>
                    </a:cubicBezTo>
                    <a:cubicBezTo>
                      <a:pt x="98576" y="120672"/>
                      <a:pt x="88616" y="122006"/>
                      <a:pt x="78596" y="122396"/>
                    </a:cubicBezTo>
                    <a:cubicBezTo>
                      <a:pt x="69751" y="122711"/>
                      <a:pt x="60903" y="121882"/>
                      <a:pt x="52271" y="119920"/>
                    </a:cubicBezTo>
                    <a:cubicBezTo>
                      <a:pt x="43739" y="117958"/>
                      <a:pt x="35542" y="114748"/>
                      <a:pt x="27941" y="110395"/>
                    </a:cubicBezTo>
                    <a:cubicBezTo>
                      <a:pt x="19600" y="106004"/>
                      <a:pt x="12355" y="99793"/>
                      <a:pt x="6748" y="92202"/>
                    </a:cubicBezTo>
                    <a:cubicBezTo>
                      <a:pt x="2692" y="86496"/>
                      <a:pt x="682" y="79581"/>
                      <a:pt x="1045" y="72580"/>
                    </a:cubicBezTo>
                    <a:cubicBezTo>
                      <a:pt x="1772" y="65284"/>
                      <a:pt x="4687" y="58369"/>
                      <a:pt x="9409" y="52768"/>
                    </a:cubicBezTo>
                    <a:cubicBezTo>
                      <a:pt x="15221" y="45386"/>
                      <a:pt x="22148" y="38957"/>
                      <a:pt x="29937" y="33718"/>
                    </a:cubicBezTo>
                    <a:lnTo>
                      <a:pt x="0" y="16383"/>
                    </a:lnTo>
                    <a:lnTo>
                      <a:pt x="17677" y="6763"/>
                    </a:lnTo>
                    <a:lnTo>
                      <a:pt x="47424" y="24003"/>
                    </a:lnTo>
                    <a:cubicBezTo>
                      <a:pt x="61333" y="17050"/>
                      <a:pt x="75962" y="11659"/>
                      <a:pt x="91046" y="7906"/>
                    </a:cubicBezTo>
                    <a:cubicBezTo>
                      <a:pt x="105348" y="4229"/>
                      <a:pt x="119894" y="1591"/>
                      <a:pt x="134574" y="0"/>
                    </a:cubicBezTo>
                    <a:close/>
                    <a:moveTo>
                      <a:pt x="63485" y="82772"/>
                    </a:moveTo>
                    <a:cubicBezTo>
                      <a:pt x="70169" y="86601"/>
                      <a:pt x="77870" y="88259"/>
                      <a:pt x="85534" y="87535"/>
                    </a:cubicBezTo>
                    <a:cubicBezTo>
                      <a:pt x="95850" y="86363"/>
                      <a:pt x="106013" y="84096"/>
                      <a:pt x="115851" y="80772"/>
                    </a:cubicBezTo>
                    <a:lnTo>
                      <a:pt x="68332" y="53149"/>
                    </a:lnTo>
                    <a:cubicBezTo>
                      <a:pt x="50845" y="64675"/>
                      <a:pt x="49230" y="74486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120" y="92735"/>
                      <a:pt x="214776" y="91259"/>
                      <a:pt x="206612" y="92488"/>
                    </a:cubicBezTo>
                    <a:cubicBezTo>
                      <a:pt x="195331" y="93907"/>
                      <a:pt x="184202" y="96326"/>
                      <a:pt x="173349" y="99727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94" name="Google Shape;1194;p27"/>
            <p:cNvGrpSpPr/>
            <p:nvPr/>
          </p:nvGrpSpPr>
          <p:grpSpPr>
            <a:xfrm>
              <a:off x="2682040" y="3351243"/>
              <a:ext cx="883852" cy="621125"/>
              <a:chOff x="4491665" y="4093368"/>
              <a:chExt cx="883852" cy="621125"/>
            </a:xfrm>
          </p:grpSpPr>
          <p:sp>
            <p:nvSpPr>
              <p:cNvPr id="1195" name="Google Shape;1195;p27"/>
              <p:cNvSpPr/>
              <p:nvPr/>
            </p:nvSpPr>
            <p:spPr>
              <a:xfrm>
                <a:off x="4491665" y="420300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6" name="Google Shape;1196;p27"/>
              <p:cNvSpPr/>
              <p:nvPr/>
            </p:nvSpPr>
            <p:spPr>
              <a:xfrm>
                <a:off x="4491855" y="43460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7" name="Google Shape;1197;p27"/>
              <p:cNvSpPr/>
              <p:nvPr/>
            </p:nvSpPr>
            <p:spPr>
              <a:xfrm>
                <a:off x="5309086" y="4349115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8" name="Google Shape;1198;p27"/>
              <p:cNvSpPr/>
              <p:nvPr/>
            </p:nvSpPr>
            <p:spPr>
              <a:xfrm>
                <a:off x="4491665" y="409336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9" name="Google Shape;1199;p27"/>
              <p:cNvSpPr/>
              <p:nvPr/>
            </p:nvSpPr>
            <p:spPr>
              <a:xfrm>
                <a:off x="4617381" y="4162996"/>
                <a:ext cx="632721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721" h="366093" extrusionOk="0">
                    <a:moveTo>
                      <a:pt x="632116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107"/>
                      <a:pt x="637534" y="143637"/>
                      <a:pt x="632116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0" name="Google Shape;1200;p27"/>
              <p:cNvSpPr/>
              <p:nvPr/>
            </p:nvSpPr>
            <p:spPr>
              <a:xfrm>
                <a:off x="4617971" y="4184904"/>
                <a:ext cx="631526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5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363" y="86677"/>
                      <a:pt x="627440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1" name="Google Shape;1201;p27"/>
              <p:cNvSpPr/>
              <p:nvPr/>
            </p:nvSpPr>
            <p:spPr>
              <a:xfrm>
                <a:off x="4779725" y="4267771"/>
                <a:ext cx="29506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880" extrusionOk="0">
                    <a:moveTo>
                      <a:pt x="149304" y="29337"/>
                    </a:moveTo>
                    <a:cubicBezTo>
                      <a:pt x="145417" y="29375"/>
                      <a:pt x="141549" y="29689"/>
                      <a:pt x="137710" y="30289"/>
                    </a:cubicBezTo>
                    <a:cubicBezTo>
                      <a:pt x="132483" y="31052"/>
                      <a:pt x="126685" y="32099"/>
                      <a:pt x="120223" y="33433"/>
                    </a:cubicBezTo>
                    <a:cubicBezTo>
                      <a:pt x="113760" y="34766"/>
                      <a:pt x="107013" y="36576"/>
                      <a:pt x="100075" y="38671"/>
                    </a:cubicBezTo>
                    <a:cubicBezTo>
                      <a:pt x="93311" y="40691"/>
                      <a:pt x="86703" y="43206"/>
                      <a:pt x="80307" y="46196"/>
                    </a:cubicBezTo>
                    <a:lnTo>
                      <a:pt x="131057" y="75629"/>
                    </a:lnTo>
                    <a:lnTo>
                      <a:pt x="140561" y="72390"/>
                    </a:lnTo>
                    <a:cubicBezTo>
                      <a:pt x="153486" y="68104"/>
                      <a:pt x="165651" y="64389"/>
                      <a:pt x="177151" y="61436"/>
                    </a:cubicBezTo>
                    <a:cubicBezTo>
                      <a:pt x="187899" y="58503"/>
                      <a:pt x="198914" y="56683"/>
                      <a:pt x="210034" y="56007"/>
                    </a:cubicBezTo>
                    <a:cubicBezTo>
                      <a:pt x="220155" y="55321"/>
                      <a:pt x="230315" y="55988"/>
                      <a:pt x="240256" y="58007"/>
                    </a:cubicBezTo>
                    <a:cubicBezTo>
                      <a:pt x="250463" y="60217"/>
                      <a:pt x="260242" y="64037"/>
                      <a:pt x="269242" y="69342"/>
                    </a:cubicBezTo>
                    <a:cubicBezTo>
                      <a:pt x="278024" y="73733"/>
                      <a:pt x="285541" y="80286"/>
                      <a:pt x="291101" y="88392"/>
                    </a:cubicBezTo>
                    <a:cubicBezTo>
                      <a:pt x="294817" y="94317"/>
                      <a:pt x="295986" y="101498"/>
                      <a:pt x="294332" y="108299"/>
                    </a:cubicBezTo>
                    <a:cubicBezTo>
                      <a:pt x="292194" y="115786"/>
                      <a:pt x="288088" y="122568"/>
                      <a:pt x="282453" y="127921"/>
                    </a:cubicBezTo>
                    <a:cubicBezTo>
                      <a:pt x="275477" y="134950"/>
                      <a:pt x="267693" y="141122"/>
                      <a:pt x="259263" y="146304"/>
                    </a:cubicBezTo>
                    <a:lnTo>
                      <a:pt x="291576" y="165354"/>
                    </a:lnTo>
                    <a:lnTo>
                      <a:pt x="273899" y="175546"/>
                    </a:lnTo>
                    <a:lnTo>
                      <a:pt x="241301" y="156496"/>
                    </a:lnTo>
                    <a:cubicBezTo>
                      <a:pt x="225781" y="164202"/>
                      <a:pt x="209549" y="170355"/>
                      <a:pt x="192832" y="174879"/>
                    </a:cubicBezTo>
                    <a:cubicBezTo>
                      <a:pt x="175345" y="179718"/>
                      <a:pt x="157478" y="183061"/>
                      <a:pt x="139421" y="184880"/>
                    </a:cubicBezTo>
                    <a:lnTo>
                      <a:pt x="122409" y="154305"/>
                    </a:lnTo>
                    <a:cubicBezTo>
                      <a:pt x="127146" y="154181"/>
                      <a:pt x="131874" y="153800"/>
                      <a:pt x="136569" y="153162"/>
                    </a:cubicBezTo>
                    <a:cubicBezTo>
                      <a:pt x="143726" y="152352"/>
                      <a:pt x="150835" y="151143"/>
                      <a:pt x="157858" y="149543"/>
                    </a:cubicBezTo>
                    <a:cubicBezTo>
                      <a:pt x="165746" y="147828"/>
                      <a:pt x="174014" y="145732"/>
                      <a:pt x="182758" y="143161"/>
                    </a:cubicBezTo>
                    <a:cubicBezTo>
                      <a:pt x="191245" y="140580"/>
                      <a:pt x="199532" y="137398"/>
                      <a:pt x="207563" y="133636"/>
                    </a:cubicBezTo>
                    <a:lnTo>
                      <a:pt x="157003" y="104394"/>
                    </a:lnTo>
                    <a:lnTo>
                      <a:pt x="150445" y="106680"/>
                    </a:lnTo>
                    <a:lnTo>
                      <a:pt x="143507" y="108776"/>
                    </a:lnTo>
                    <a:cubicBezTo>
                      <a:pt x="130772" y="112967"/>
                      <a:pt x="119177" y="116300"/>
                      <a:pt x="108533" y="118301"/>
                    </a:cubicBezTo>
                    <a:cubicBezTo>
                      <a:pt x="98766" y="120577"/>
                      <a:pt x="88806" y="121911"/>
                      <a:pt x="78786" y="122301"/>
                    </a:cubicBezTo>
                    <a:cubicBezTo>
                      <a:pt x="69941" y="122615"/>
                      <a:pt x="61093" y="121787"/>
                      <a:pt x="52461" y="119825"/>
                    </a:cubicBezTo>
                    <a:cubicBezTo>
                      <a:pt x="43893" y="117881"/>
                      <a:pt x="35661" y="114671"/>
                      <a:pt x="28036" y="110300"/>
                    </a:cubicBezTo>
                    <a:cubicBezTo>
                      <a:pt x="19700" y="105947"/>
                      <a:pt x="12480" y="99717"/>
                      <a:pt x="6938" y="92107"/>
                    </a:cubicBezTo>
                    <a:cubicBezTo>
                      <a:pt x="2819" y="86430"/>
                      <a:pt x="803" y="79496"/>
                      <a:pt x="1235" y="72485"/>
                    </a:cubicBezTo>
                    <a:cubicBezTo>
                      <a:pt x="1979" y="65189"/>
                      <a:pt x="4893" y="58283"/>
                      <a:pt x="9599" y="52673"/>
                    </a:cubicBezTo>
                    <a:cubicBezTo>
                      <a:pt x="15435" y="45310"/>
                      <a:pt x="22357" y="38891"/>
                      <a:pt x="30127" y="33623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7" y="17059"/>
                      <a:pt x="75797" y="11697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2915" y="82772"/>
                    </a:moveTo>
                    <a:cubicBezTo>
                      <a:pt x="69599" y="86601"/>
                      <a:pt x="77300" y="88259"/>
                      <a:pt x="84964" y="87535"/>
                    </a:cubicBezTo>
                    <a:cubicBezTo>
                      <a:pt x="95260" y="86382"/>
                      <a:pt x="105397" y="84077"/>
                      <a:pt x="115186" y="80677"/>
                    </a:cubicBezTo>
                    <a:lnTo>
                      <a:pt x="67667" y="53150"/>
                    </a:lnTo>
                    <a:cubicBezTo>
                      <a:pt x="50180" y="64579"/>
                      <a:pt x="48659" y="74486"/>
                      <a:pt x="62915" y="82772"/>
                    </a:cubicBezTo>
                    <a:close/>
                    <a:moveTo>
                      <a:pt x="229802" y="96679"/>
                    </a:moveTo>
                    <a:cubicBezTo>
                      <a:pt x="222503" y="92755"/>
                      <a:pt x="214149" y="91250"/>
                      <a:pt x="205947" y="92393"/>
                    </a:cubicBezTo>
                    <a:cubicBezTo>
                      <a:pt x="194704" y="93907"/>
                      <a:pt x="183613" y="96364"/>
                      <a:pt x="172779" y="99727"/>
                    </a:cubicBezTo>
                    <a:lnTo>
                      <a:pt x="220298" y="127063"/>
                    </a:lnTo>
                    <a:cubicBezTo>
                      <a:pt x="240256" y="114776"/>
                      <a:pt x="243487" y="104204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27"/>
              <p:cNvSpPr/>
              <p:nvPr/>
            </p:nvSpPr>
            <p:spPr>
              <a:xfrm>
                <a:off x="4901754" y="4404931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27"/>
              <p:cNvSpPr/>
              <p:nvPr/>
            </p:nvSpPr>
            <p:spPr>
              <a:xfrm>
                <a:off x="5028819" y="4415790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27"/>
              <p:cNvSpPr/>
              <p:nvPr/>
            </p:nvSpPr>
            <p:spPr>
              <a:xfrm>
                <a:off x="5042980" y="435254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27"/>
              <p:cNvSpPr/>
              <p:nvPr/>
            </p:nvSpPr>
            <p:spPr>
              <a:xfrm>
                <a:off x="4944141" y="4358925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27"/>
              <p:cNvSpPr/>
              <p:nvPr/>
            </p:nvSpPr>
            <p:spPr>
              <a:xfrm>
                <a:off x="4847487" y="430368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8"/>
                    </a:lnTo>
                    <a:lnTo>
                      <a:pt x="58543" y="31623"/>
                    </a:lnTo>
                    <a:cubicBezTo>
                      <a:pt x="58543" y="31623"/>
                      <a:pt x="52461" y="24575"/>
                      <a:pt x="51986" y="23908"/>
                    </a:cubicBezTo>
                    <a:cubicBezTo>
                      <a:pt x="47612" y="18888"/>
                      <a:pt x="42482" y="14573"/>
                      <a:pt x="36780" y="11144"/>
                    </a:cubicBezTo>
                    <a:cubicBezTo>
                      <a:pt x="33168" y="10383"/>
                      <a:pt x="9884" y="0"/>
                      <a:pt x="988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27"/>
              <p:cNvSpPr/>
              <p:nvPr/>
            </p:nvSpPr>
            <p:spPr>
              <a:xfrm>
                <a:off x="4901754" y="4272629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27"/>
              <p:cNvSpPr/>
              <p:nvPr/>
            </p:nvSpPr>
            <p:spPr>
              <a:xfrm>
                <a:off x="4779535" y="4267581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27"/>
              <p:cNvSpPr/>
              <p:nvPr/>
            </p:nvSpPr>
            <p:spPr>
              <a:xfrm>
                <a:off x="4780485" y="4325492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27"/>
              <p:cNvSpPr/>
              <p:nvPr/>
            </p:nvSpPr>
            <p:spPr>
              <a:xfrm>
                <a:off x="4779725" y="4250816"/>
                <a:ext cx="295065" cy="184594"/>
              </a:xfrm>
              <a:custGeom>
                <a:avLst/>
                <a:gdLst/>
                <a:ahLst/>
                <a:cxnLst/>
                <a:rect l="l" t="t" r="r" b="b"/>
                <a:pathLst>
                  <a:path w="295065" h="184594" extrusionOk="0">
                    <a:moveTo>
                      <a:pt x="149304" y="29146"/>
                    </a:moveTo>
                    <a:cubicBezTo>
                      <a:pt x="145417" y="29137"/>
                      <a:pt x="141540" y="29451"/>
                      <a:pt x="137710" y="30099"/>
                    </a:cubicBezTo>
                    <a:cubicBezTo>
                      <a:pt x="132483" y="30861"/>
                      <a:pt x="126685" y="31909"/>
                      <a:pt x="120223" y="33242"/>
                    </a:cubicBezTo>
                    <a:cubicBezTo>
                      <a:pt x="113760" y="34576"/>
                      <a:pt x="107013" y="36290"/>
                      <a:pt x="100075" y="38386"/>
                    </a:cubicBezTo>
                    <a:cubicBezTo>
                      <a:pt x="93308" y="40434"/>
                      <a:pt x="86701" y="42986"/>
                      <a:pt x="80307" y="46006"/>
                    </a:cubicBezTo>
                    <a:lnTo>
                      <a:pt x="131057" y="75343"/>
                    </a:lnTo>
                    <a:lnTo>
                      <a:pt x="140561" y="72199"/>
                    </a:lnTo>
                    <a:cubicBezTo>
                      <a:pt x="153486" y="67818"/>
                      <a:pt x="165651" y="64198"/>
                      <a:pt x="177151" y="61246"/>
                    </a:cubicBezTo>
                    <a:cubicBezTo>
                      <a:pt x="187899" y="58331"/>
                      <a:pt x="198914" y="56474"/>
                      <a:pt x="210034" y="55721"/>
                    </a:cubicBezTo>
                    <a:cubicBezTo>
                      <a:pt x="220155" y="55112"/>
                      <a:pt x="230315" y="55817"/>
                      <a:pt x="240256" y="57817"/>
                    </a:cubicBezTo>
                    <a:cubicBezTo>
                      <a:pt x="250453" y="59988"/>
                      <a:pt x="260242" y="63780"/>
                      <a:pt x="269242" y="69056"/>
                    </a:cubicBezTo>
                    <a:cubicBezTo>
                      <a:pt x="278014" y="73457"/>
                      <a:pt x="285541" y="80010"/>
                      <a:pt x="291101" y="88106"/>
                    </a:cubicBezTo>
                    <a:cubicBezTo>
                      <a:pt x="294817" y="94031"/>
                      <a:pt x="295986" y="101213"/>
                      <a:pt x="294332" y="108013"/>
                    </a:cubicBezTo>
                    <a:cubicBezTo>
                      <a:pt x="292175" y="115491"/>
                      <a:pt x="288079" y="122263"/>
                      <a:pt x="282453" y="127635"/>
                    </a:cubicBezTo>
                    <a:cubicBezTo>
                      <a:pt x="275477" y="134664"/>
                      <a:pt x="267693" y="140837"/>
                      <a:pt x="259263" y="146018"/>
                    </a:cubicBezTo>
                    <a:lnTo>
                      <a:pt x="291576" y="165068"/>
                    </a:lnTo>
                    <a:lnTo>
                      <a:pt x="273899" y="175260"/>
                    </a:lnTo>
                    <a:lnTo>
                      <a:pt x="241301" y="156210"/>
                    </a:lnTo>
                    <a:cubicBezTo>
                      <a:pt x="225762" y="163868"/>
                      <a:pt x="209539" y="170031"/>
                      <a:pt x="192832" y="174593"/>
                    </a:cubicBezTo>
                    <a:cubicBezTo>
                      <a:pt x="175345" y="179432"/>
                      <a:pt x="157478" y="182775"/>
                      <a:pt x="139421" y="184595"/>
                    </a:cubicBezTo>
                    <a:lnTo>
                      <a:pt x="122409" y="154019"/>
                    </a:lnTo>
                    <a:cubicBezTo>
                      <a:pt x="127146" y="153896"/>
                      <a:pt x="131874" y="153514"/>
                      <a:pt x="136569" y="152876"/>
                    </a:cubicBezTo>
                    <a:cubicBezTo>
                      <a:pt x="142937" y="152114"/>
                      <a:pt x="150065" y="150971"/>
                      <a:pt x="157858" y="149257"/>
                    </a:cubicBezTo>
                    <a:cubicBezTo>
                      <a:pt x="165651" y="147542"/>
                      <a:pt x="174014" y="145447"/>
                      <a:pt x="182758" y="142875"/>
                    </a:cubicBezTo>
                    <a:cubicBezTo>
                      <a:pt x="191245" y="140294"/>
                      <a:pt x="199532" y="137112"/>
                      <a:pt x="207563" y="133350"/>
                    </a:cubicBezTo>
                    <a:lnTo>
                      <a:pt x="157003" y="104108"/>
                    </a:lnTo>
                    <a:lnTo>
                      <a:pt x="150445" y="106394"/>
                    </a:lnTo>
                    <a:lnTo>
                      <a:pt x="143507" y="108490"/>
                    </a:lnTo>
                    <a:cubicBezTo>
                      <a:pt x="130772" y="112681"/>
                      <a:pt x="119177" y="116014"/>
                      <a:pt x="108533" y="118015"/>
                    </a:cubicBezTo>
                    <a:cubicBezTo>
                      <a:pt x="98772" y="120310"/>
                      <a:pt x="88807" y="121615"/>
                      <a:pt x="78786" y="121920"/>
                    </a:cubicBezTo>
                    <a:cubicBezTo>
                      <a:pt x="69946" y="122263"/>
                      <a:pt x="61097" y="121463"/>
                      <a:pt x="52461" y="119539"/>
                    </a:cubicBezTo>
                    <a:cubicBezTo>
                      <a:pt x="43906" y="117558"/>
                      <a:pt x="35680" y="114348"/>
                      <a:pt x="28036" y="110014"/>
                    </a:cubicBezTo>
                    <a:cubicBezTo>
                      <a:pt x="19642" y="105928"/>
                      <a:pt x="12295" y="99965"/>
                      <a:pt x="6558" y="92583"/>
                    </a:cubicBezTo>
                    <a:cubicBezTo>
                      <a:pt x="2453" y="86897"/>
                      <a:pt x="439" y="79962"/>
                      <a:pt x="855" y="72962"/>
                    </a:cubicBezTo>
                    <a:cubicBezTo>
                      <a:pt x="1599" y="65665"/>
                      <a:pt x="4512" y="58760"/>
                      <a:pt x="9219" y="53149"/>
                    </a:cubicBezTo>
                    <a:cubicBezTo>
                      <a:pt x="15027" y="45768"/>
                      <a:pt x="21955" y="39338"/>
                      <a:pt x="29747" y="34099"/>
                    </a:cubicBezTo>
                    <a:lnTo>
                      <a:pt x="0" y="16383"/>
                    </a:lnTo>
                    <a:lnTo>
                      <a:pt x="17392" y="6858"/>
                    </a:lnTo>
                    <a:lnTo>
                      <a:pt x="47044" y="24003"/>
                    </a:lnTo>
                    <a:cubicBezTo>
                      <a:pt x="60984" y="17126"/>
                      <a:pt x="75605" y="11725"/>
                      <a:pt x="90666" y="7906"/>
                    </a:cubicBezTo>
                    <a:cubicBezTo>
                      <a:pt x="105021" y="4324"/>
                      <a:pt x="119593" y="1686"/>
                      <a:pt x="134288" y="0"/>
                    </a:cubicBezTo>
                    <a:close/>
                    <a:moveTo>
                      <a:pt x="62915" y="82487"/>
                    </a:moveTo>
                    <a:cubicBezTo>
                      <a:pt x="69567" y="86401"/>
                      <a:pt x="77295" y="88068"/>
                      <a:pt x="84964" y="87249"/>
                    </a:cubicBezTo>
                    <a:cubicBezTo>
                      <a:pt x="95251" y="86087"/>
                      <a:pt x="105383" y="83820"/>
                      <a:pt x="115186" y="80486"/>
                    </a:cubicBezTo>
                    <a:lnTo>
                      <a:pt x="67667" y="52959"/>
                    </a:lnTo>
                    <a:cubicBezTo>
                      <a:pt x="50180" y="64008"/>
                      <a:pt x="48659" y="74295"/>
                      <a:pt x="62915" y="82487"/>
                    </a:cubicBezTo>
                    <a:close/>
                    <a:moveTo>
                      <a:pt x="229802" y="96488"/>
                    </a:moveTo>
                    <a:cubicBezTo>
                      <a:pt x="222531" y="92488"/>
                      <a:pt x="214149" y="90983"/>
                      <a:pt x="205947" y="92202"/>
                    </a:cubicBezTo>
                    <a:cubicBezTo>
                      <a:pt x="194695" y="93669"/>
                      <a:pt x="183604" y="96126"/>
                      <a:pt x="172779" y="99536"/>
                    </a:cubicBezTo>
                    <a:lnTo>
                      <a:pt x="220298" y="126873"/>
                    </a:lnTo>
                    <a:cubicBezTo>
                      <a:pt x="240256" y="114586"/>
                      <a:pt x="243487" y="104394"/>
                      <a:pt x="229802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11" name="Google Shape;1211;p27"/>
            <p:cNvGrpSpPr/>
            <p:nvPr/>
          </p:nvGrpSpPr>
          <p:grpSpPr>
            <a:xfrm>
              <a:off x="2654955" y="3219989"/>
              <a:ext cx="883852" cy="621029"/>
              <a:chOff x="4464580" y="3962114"/>
              <a:chExt cx="883852" cy="621029"/>
            </a:xfrm>
          </p:grpSpPr>
          <p:sp>
            <p:nvSpPr>
              <p:cNvPr id="1212" name="Google Shape;1212;p27"/>
              <p:cNvSpPr/>
              <p:nvPr/>
            </p:nvSpPr>
            <p:spPr>
              <a:xfrm>
                <a:off x="4464580" y="407165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27"/>
              <p:cNvSpPr/>
              <p:nvPr/>
            </p:nvSpPr>
            <p:spPr>
              <a:xfrm>
                <a:off x="4464770" y="4214812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27"/>
              <p:cNvSpPr/>
              <p:nvPr/>
            </p:nvSpPr>
            <p:spPr>
              <a:xfrm>
                <a:off x="5281905" y="421786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954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27"/>
              <p:cNvSpPr/>
              <p:nvPr/>
            </p:nvSpPr>
            <p:spPr>
              <a:xfrm>
                <a:off x="4464580" y="396211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27"/>
              <p:cNvSpPr/>
              <p:nvPr/>
            </p:nvSpPr>
            <p:spPr>
              <a:xfrm>
                <a:off x="4590295" y="4031718"/>
                <a:ext cx="632609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117" extrusionOk="0">
                    <a:moveTo>
                      <a:pt x="632022" y="194048"/>
                    </a:moveTo>
                    <a:cubicBezTo>
                      <a:pt x="627555" y="237101"/>
                      <a:pt x="596953" y="279773"/>
                      <a:pt x="540025" y="312539"/>
                    </a:cubicBezTo>
                    <a:cubicBezTo>
                      <a:pt x="416476" y="383977"/>
                      <a:pt x="216136" y="383977"/>
                      <a:pt x="92586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551" y="92607"/>
                      <a:pt x="637344" y="143661"/>
                      <a:pt x="632022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27"/>
              <p:cNvSpPr/>
              <p:nvPr/>
            </p:nvSpPr>
            <p:spPr>
              <a:xfrm>
                <a:off x="4590885" y="4053625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4"/>
                      <a:pt x="0" y="172140"/>
                    </a:cubicBezTo>
                    <a:cubicBezTo>
                      <a:pt x="4372" y="129088"/>
                      <a:pt x="34974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27"/>
              <p:cNvSpPr/>
              <p:nvPr/>
            </p:nvSpPr>
            <p:spPr>
              <a:xfrm>
                <a:off x="4752449" y="4136612"/>
                <a:ext cx="29475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752" h="184784" extrusionOk="0">
                    <a:moveTo>
                      <a:pt x="149495" y="29242"/>
                    </a:moveTo>
                    <a:cubicBezTo>
                      <a:pt x="145609" y="29232"/>
                      <a:pt x="141731" y="29546"/>
                      <a:pt x="137900" y="30194"/>
                    </a:cubicBezTo>
                    <a:cubicBezTo>
                      <a:pt x="132673" y="30956"/>
                      <a:pt x="126876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481"/>
                    </a:cubicBezTo>
                    <a:cubicBezTo>
                      <a:pt x="93482" y="40576"/>
                      <a:pt x="86847" y="43119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99" y="58426"/>
                      <a:pt x="199104" y="56569"/>
                      <a:pt x="210224" y="55816"/>
                    </a:cubicBezTo>
                    <a:cubicBezTo>
                      <a:pt x="220345" y="55207"/>
                      <a:pt x="230505" y="55912"/>
                      <a:pt x="240446" y="57912"/>
                    </a:cubicBezTo>
                    <a:cubicBezTo>
                      <a:pt x="250501" y="60122"/>
                      <a:pt x="260128" y="63951"/>
                      <a:pt x="268957" y="69247"/>
                    </a:cubicBezTo>
                    <a:cubicBezTo>
                      <a:pt x="277758" y="73609"/>
                      <a:pt x="285285" y="80172"/>
                      <a:pt x="290816" y="88297"/>
                    </a:cubicBezTo>
                    <a:cubicBezTo>
                      <a:pt x="294494" y="94240"/>
                      <a:pt x="295653" y="101403"/>
                      <a:pt x="294047" y="108204"/>
                    </a:cubicBezTo>
                    <a:cubicBezTo>
                      <a:pt x="291852" y="115662"/>
                      <a:pt x="287756" y="122425"/>
                      <a:pt x="282167" y="127825"/>
                    </a:cubicBezTo>
                    <a:cubicBezTo>
                      <a:pt x="275163" y="134855"/>
                      <a:pt x="267342" y="141027"/>
                      <a:pt x="258883" y="146209"/>
                    </a:cubicBezTo>
                    <a:lnTo>
                      <a:pt x="291196" y="165259"/>
                    </a:lnTo>
                    <a:lnTo>
                      <a:pt x="273614" y="175450"/>
                    </a:lnTo>
                    <a:lnTo>
                      <a:pt x="241016" y="156400"/>
                    </a:lnTo>
                    <a:cubicBezTo>
                      <a:pt x="225487" y="164068"/>
                      <a:pt x="209254" y="170231"/>
                      <a:pt x="192547" y="174784"/>
                    </a:cubicBezTo>
                    <a:cubicBezTo>
                      <a:pt x="175060" y="179622"/>
                      <a:pt x="157188" y="182966"/>
                      <a:pt x="139135" y="184785"/>
                    </a:cubicBezTo>
                    <a:lnTo>
                      <a:pt x="122314" y="154210"/>
                    </a:lnTo>
                    <a:cubicBezTo>
                      <a:pt x="127083" y="154086"/>
                      <a:pt x="131841" y="153705"/>
                      <a:pt x="136569" y="153067"/>
                    </a:cubicBezTo>
                    <a:cubicBezTo>
                      <a:pt x="142937" y="152305"/>
                      <a:pt x="150065" y="151162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78" y="140494"/>
                      <a:pt x="199504" y="137312"/>
                      <a:pt x="207563" y="133540"/>
                    </a:cubicBezTo>
                    <a:lnTo>
                      <a:pt x="157003" y="104299"/>
                    </a:lnTo>
                    <a:lnTo>
                      <a:pt x="150350" y="106585"/>
                    </a:lnTo>
                    <a:lnTo>
                      <a:pt x="143507" y="108680"/>
                    </a:lnTo>
                    <a:cubicBezTo>
                      <a:pt x="130772" y="112871"/>
                      <a:pt x="119083" y="116205"/>
                      <a:pt x="108533" y="118205"/>
                    </a:cubicBezTo>
                    <a:cubicBezTo>
                      <a:pt x="98735" y="120482"/>
                      <a:pt x="88743" y="121825"/>
                      <a:pt x="78691" y="122206"/>
                    </a:cubicBezTo>
                    <a:cubicBezTo>
                      <a:pt x="69880" y="122472"/>
                      <a:pt x="61068" y="121644"/>
                      <a:pt x="52461" y="119729"/>
                    </a:cubicBezTo>
                    <a:cubicBezTo>
                      <a:pt x="43906" y="117748"/>
                      <a:pt x="35680" y="114538"/>
                      <a:pt x="28036" y="110204"/>
                    </a:cubicBezTo>
                    <a:cubicBezTo>
                      <a:pt x="19681" y="106004"/>
                      <a:pt x="12399" y="99946"/>
                      <a:pt x="6748" y="92488"/>
                    </a:cubicBezTo>
                    <a:cubicBezTo>
                      <a:pt x="2599" y="86820"/>
                      <a:pt x="581" y="79877"/>
                      <a:pt x="1045" y="72866"/>
                    </a:cubicBezTo>
                    <a:cubicBezTo>
                      <a:pt x="1795" y="65589"/>
                      <a:pt x="4672" y="58703"/>
                      <a:pt x="9314" y="53054"/>
                    </a:cubicBezTo>
                    <a:cubicBezTo>
                      <a:pt x="15159" y="45672"/>
                      <a:pt x="22117" y="39243"/>
                      <a:pt x="29937" y="34004"/>
                    </a:cubicBezTo>
                    <a:lnTo>
                      <a:pt x="0" y="16669"/>
                    </a:lnTo>
                    <a:lnTo>
                      <a:pt x="17772" y="6763"/>
                    </a:lnTo>
                    <a:lnTo>
                      <a:pt x="47424" y="23908"/>
                    </a:lnTo>
                    <a:cubicBezTo>
                      <a:pt x="61342" y="17002"/>
                      <a:pt x="75969" y="11639"/>
                      <a:pt x="91046" y="7906"/>
                    </a:cubicBezTo>
                    <a:cubicBezTo>
                      <a:pt x="105382" y="4238"/>
                      <a:pt x="119959" y="1591"/>
                      <a:pt x="134669" y="0"/>
                    </a:cubicBezTo>
                    <a:close/>
                    <a:moveTo>
                      <a:pt x="63105" y="82963"/>
                    </a:moveTo>
                    <a:cubicBezTo>
                      <a:pt x="69780" y="86811"/>
                      <a:pt x="77497" y="88449"/>
                      <a:pt x="85154" y="87630"/>
                    </a:cubicBezTo>
                    <a:cubicBezTo>
                      <a:pt x="95447" y="86506"/>
                      <a:pt x="105583" y="84239"/>
                      <a:pt x="115376" y="80867"/>
                    </a:cubicBezTo>
                    <a:lnTo>
                      <a:pt x="67857" y="53340"/>
                    </a:lnTo>
                    <a:cubicBezTo>
                      <a:pt x="50370" y="64484"/>
                      <a:pt x="48849" y="74390"/>
                      <a:pt x="63105" y="82963"/>
                    </a:cubicBezTo>
                    <a:close/>
                    <a:moveTo>
                      <a:pt x="229992" y="96869"/>
                    </a:moveTo>
                    <a:cubicBezTo>
                      <a:pt x="222721" y="92869"/>
                      <a:pt x="214339" y="91364"/>
                      <a:pt x="206137" y="92583"/>
                    </a:cubicBezTo>
                    <a:cubicBezTo>
                      <a:pt x="194894" y="94088"/>
                      <a:pt x="183803" y="96545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27"/>
              <p:cNvSpPr/>
              <p:nvPr/>
            </p:nvSpPr>
            <p:spPr>
              <a:xfrm>
                <a:off x="4874763" y="4273581"/>
                <a:ext cx="19007" cy="2562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621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668"/>
                    </a:lnTo>
                    <a:lnTo>
                      <a:pt x="10644" y="2562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27"/>
              <p:cNvSpPr/>
              <p:nvPr/>
            </p:nvSpPr>
            <p:spPr>
              <a:xfrm>
                <a:off x="5001734" y="428453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27"/>
              <p:cNvSpPr/>
              <p:nvPr/>
            </p:nvSpPr>
            <p:spPr>
              <a:xfrm>
                <a:off x="5015894" y="422128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27"/>
              <p:cNvSpPr/>
              <p:nvPr/>
            </p:nvSpPr>
            <p:spPr>
              <a:xfrm>
                <a:off x="4917055" y="4227671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ubicBezTo>
                      <a:pt x="15586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27"/>
              <p:cNvSpPr/>
              <p:nvPr/>
            </p:nvSpPr>
            <p:spPr>
              <a:xfrm>
                <a:off x="4820401" y="4172521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049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8" y="18869"/>
                      <a:pt x="42409" y="14526"/>
                      <a:pt x="36685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27"/>
              <p:cNvSpPr/>
              <p:nvPr/>
            </p:nvSpPr>
            <p:spPr>
              <a:xfrm>
                <a:off x="4874573" y="4141374"/>
                <a:ext cx="27370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479" extrusionOk="0">
                    <a:moveTo>
                      <a:pt x="27371" y="24479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235" y="19621"/>
                    </a:lnTo>
                    <a:lnTo>
                      <a:pt x="27371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27"/>
              <p:cNvSpPr/>
              <p:nvPr/>
            </p:nvSpPr>
            <p:spPr>
              <a:xfrm>
                <a:off x="4752449" y="4136326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582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27"/>
              <p:cNvSpPr/>
              <p:nvPr/>
            </p:nvSpPr>
            <p:spPr>
              <a:xfrm>
                <a:off x="4753400" y="4193857"/>
                <a:ext cx="29936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193"/>
                    </a:lnTo>
                    <a:lnTo>
                      <a:pt x="9599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27"/>
              <p:cNvSpPr/>
              <p:nvPr/>
            </p:nvSpPr>
            <p:spPr>
              <a:xfrm>
                <a:off x="4752639" y="4119372"/>
                <a:ext cx="294568" cy="184689"/>
              </a:xfrm>
              <a:custGeom>
                <a:avLst/>
                <a:gdLst/>
                <a:ahLst/>
                <a:cxnLst/>
                <a:rect l="l" t="t" r="r" b="b"/>
                <a:pathLst>
                  <a:path w="294568" h="184689" extrusionOk="0">
                    <a:moveTo>
                      <a:pt x="149304" y="29337"/>
                    </a:moveTo>
                    <a:cubicBezTo>
                      <a:pt x="145419" y="29327"/>
                      <a:pt x="141541" y="29642"/>
                      <a:pt x="137710" y="30289"/>
                    </a:cubicBezTo>
                    <a:cubicBezTo>
                      <a:pt x="132483" y="31051"/>
                      <a:pt x="126685" y="32004"/>
                      <a:pt x="120223" y="33433"/>
                    </a:cubicBezTo>
                    <a:cubicBezTo>
                      <a:pt x="113760" y="34862"/>
                      <a:pt x="107013" y="36481"/>
                      <a:pt x="100075" y="38576"/>
                    </a:cubicBezTo>
                    <a:cubicBezTo>
                      <a:pt x="93278" y="40624"/>
                      <a:pt x="86638" y="43177"/>
                      <a:pt x="80212" y="46196"/>
                    </a:cubicBezTo>
                    <a:lnTo>
                      <a:pt x="131057" y="75533"/>
                    </a:lnTo>
                    <a:lnTo>
                      <a:pt x="140561" y="72295"/>
                    </a:lnTo>
                    <a:cubicBezTo>
                      <a:pt x="153486" y="68008"/>
                      <a:pt x="165651" y="64389"/>
                      <a:pt x="177151" y="61341"/>
                    </a:cubicBezTo>
                    <a:cubicBezTo>
                      <a:pt x="187918" y="58503"/>
                      <a:pt x="198924" y="56683"/>
                      <a:pt x="210034" y="55912"/>
                    </a:cubicBezTo>
                    <a:cubicBezTo>
                      <a:pt x="220155" y="55302"/>
                      <a:pt x="230315" y="56007"/>
                      <a:pt x="240256" y="58007"/>
                    </a:cubicBezTo>
                    <a:cubicBezTo>
                      <a:pt x="250301" y="60179"/>
                      <a:pt x="259929" y="63979"/>
                      <a:pt x="268767" y="69247"/>
                    </a:cubicBezTo>
                    <a:cubicBezTo>
                      <a:pt x="277539" y="73647"/>
                      <a:pt x="285066" y="80200"/>
                      <a:pt x="290626" y="88297"/>
                    </a:cubicBezTo>
                    <a:cubicBezTo>
                      <a:pt x="294313" y="94231"/>
                      <a:pt x="295473" y="101403"/>
                      <a:pt x="293857" y="108204"/>
                    </a:cubicBezTo>
                    <a:cubicBezTo>
                      <a:pt x="291662" y="115662"/>
                      <a:pt x="287566" y="122425"/>
                      <a:pt x="281977" y="127825"/>
                    </a:cubicBezTo>
                    <a:cubicBezTo>
                      <a:pt x="274964" y="134826"/>
                      <a:pt x="267151" y="140960"/>
                      <a:pt x="258693" y="146113"/>
                    </a:cubicBezTo>
                    <a:lnTo>
                      <a:pt x="291006" y="165163"/>
                    </a:lnTo>
                    <a:lnTo>
                      <a:pt x="273424" y="175355"/>
                    </a:lnTo>
                    <a:lnTo>
                      <a:pt x="240826" y="156305"/>
                    </a:lnTo>
                    <a:cubicBezTo>
                      <a:pt x="225287" y="163944"/>
                      <a:pt x="209064" y="170069"/>
                      <a:pt x="192357" y="174593"/>
                    </a:cubicBezTo>
                    <a:cubicBezTo>
                      <a:pt x="174879" y="179508"/>
                      <a:pt x="157007" y="182880"/>
                      <a:pt x="138945" y="184690"/>
                    </a:cubicBezTo>
                    <a:lnTo>
                      <a:pt x="122124" y="154210"/>
                    </a:lnTo>
                    <a:cubicBezTo>
                      <a:pt x="126892" y="154133"/>
                      <a:pt x="131651" y="153781"/>
                      <a:pt x="136379" y="153162"/>
                    </a:cubicBezTo>
                    <a:cubicBezTo>
                      <a:pt x="142747" y="152400"/>
                      <a:pt x="149875" y="151162"/>
                      <a:pt x="157668" y="149447"/>
                    </a:cubicBezTo>
                    <a:cubicBezTo>
                      <a:pt x="165461" y="147733"/>
                      <a:pt x="173824" y="145637"/>
                      <a:pt x="182473" y="143161"/>
                    </a:cubicBezTo>
                    <a:cubicBezTo>
                      <a:pt x="190988" y="140589"/>
                      <a:pt x="199313" y="137408"/>
                      <a:pt x="207373" y="133636"/>
                    </a:cubicBezTo>
                    <a:lnTo>
                      <a:pt x="156812" y="104394"/>
                    </a:lnTo>
                    <a:lnTo>
                      <a:pt x="150160" y="106775"/>
                    </a:lnTo>
                    <a:lnTo>
                      <a:pt x="143317" y="108871"/>
                    </a:lnTo>
                    <a:cubicBezTo>
                      <a:pt x="130582" y="113062"/>
                      <a:pt x="118892" y="116300"/>
                      <a:pt x="108343" y="118396"/>
                    </a:cubicBezTo>
                    <a:cubicBezTo>
                      <a:pt x="98545" y="120672"/>
                      <a:pt x="88552" y="122015"/>
                      <a:pt x="78501" y="122396"/>
                    </a:cubicBezTo>
                    <a:cubicBezTo>
                      <a:pt x="69686" y="122758"/>
                      <a:pt x="60862" y="121929"/>
                      <a:pt x="52271" y="119920"/>
                    </a:cubicBezTo>
                    <a:cubicBezTo>
                      <a:pt x="43701" y="117986"/>
                      <a:pt x="35469" y="114767"/>
                      <a:pt x="27846" y="110395"/>
                    </a:cubicBezTo>
                    <a:cubicBezTo>
                      <a:pt x="19529" y="106013"/>
                      <a:pt x="12316" y="99793"/>
                      <a:pt x="6748" y="92202"/>
                    </a:cubicBezTo>
                    <a:cubicBezTo>
                      <a:pt x="2599" y="86535"/>
                      <a:pt x="581" y="79591"/>
                      <a:pt x="1045" y="72580"/>
                    </a:cubicBezTo>
                    <a:cubicBezTo>
                      <a:pt x="1772" y="65303"/>
                      <a:pt x="4652" y="58398"/>
                      <a:pt x="9314" y="52768"/>
                    </a:cubicBezTo>
                    <a:cubicBezTo>
                      <a:pt x="15159" y="45386"/>
                      <a:pt x="22117" y="38957"/>
                      <a:pt x="29937" y="33718"/>
                    </a:cubicBezTo>
                    <a:lnTo>
                      <a:pt x="0" y="16383"/>
                    </a:lnTo>
                    <a:lnTo>
                      <a:pt x="17582" y="6763"/>
                    </a:lnTo>
                    <a:lnTo>
                      <a:pt x="47044" y="24003"/>
                    </a:lnTo>
                    <a:cubicBezTo>
                      <a:pt x="60959" y="17069"/>
                      <a:pt x="75586" y="11668"/>
                      <a:pt x="90666" y="7906"/>
                    </a:cubicBezTo>
                    <a:cubicBezTo>
                      <a:pt x="105011" y="4286"/>
                      <a:pt x="119585" y="1638"/>
                      <a:pt x="134288" y="0"/>
                    </a:cubicBezTo>
                    <a:close/>
                    <a:moveTo>
                      <a:pt x="62915" y="82677"/>
                    </a:moveTo>
                    <a:cubicBezTo>
                      <a:pt x="69578" y="86553"/>
                      <a:pt x="77297" y="88220"/>
                      <a:pt x="84964" y="87439"/>
                    </a:cubicBezTo>
                    <a:cubicBezTo>
                      <a:pt x="95249" y="86268"/>
                      <a:pt x="105380" y="84001"/>
                      <a:pt x="115186" y="80677"/>
                    </a:cubicBezTo>
                    <a:lnTo>
                      <a:pt x="67667" y="53149"/>
                    </a:lnTo>
                    <a:cubicBezTo>
                      <a:pt x="50180" y="64579"/>
                      <a:pt x="48659" y="74390"/>
                      <a:pt x="62915" y="82677"/>
                    </a:cubicBezTo>
                    <a:close/>
                    <a:moveTo>
                      <a:pt x="229802" y="96679"/>
                    </a:moveTo>
                    <a:cubicBezTo>
                      <a:pt x="222531" y="92678"/>
                      <a:pt x="214149" y="91173"/>
                      <a:pt x="205947" y="92392"/>
                    </a:cubicBezTo>
                    <a:cubicBezTo>
                      <a:pt x="194695" y="93850"/>
                      <a:pt x="183594" y="96307"/>
                      <a:pt x="172779" y="99727"/>
                    </a:cubicBezTo>
                    <a:lnTo>
                      <a:pt x="220298" y="127063"/>
                    </a:lnTo>
                    <a:cubicBezTo>
                      <a:pt x="240379" y="114681"/>
                      <a:pt x="243554" y="104556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28" name="Google Shape;1228;p27"/>
            <p:cNvGrpSpPr/>
            <p:nvPr/>
          </p:nvGrpSpPr>
          <p:grpSpPr>
            <a:xfrm>
              <a:off x="2692590" y="3093401"/>
              <a:ext cx="883852" cy="621030"/>
              <a:chOff x="4502215" y="3835526"/>
              <a:chExt cx="883852" cy="621030"/>
            </a:xfrm>
          </p:grpSpPr>
          <p:sp>
            <p:nvSpPr>
              <p:cNvPr id="1229" name="Google Shape;1229;p27"/>
              <p:cNvSpPr/>
              <p:nvPr/>
            </p:nvSpPr>
            <p:spPr>
              <a:xfrm>
                <a:off x="4502215" y="39450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27"/>
              <p:cNvSpPr/>
              <p:nvPr/>
            </p:nvSpPr>
            <p:spPr>
              <a:xfrm>
                <a:off x="4502310" y="408822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1" name="Google Shape;1231;p27"/>
              <p:cNvSpPr/>
              <p:nvPr/>
            </p:nvSpPr>
            <p:spPr>
              <a:xfrm>
                <a:off x="5319540" y="409127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2" name="Google Shape;1232;p27"/>
              <p:cNvSpPr/>
              <p:nvPr/>
            </p:nvSpPr>
            <p:spPr>
              <a:xfrm>
                <a:off x="4502215" y="383552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4627912" y="3905130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4628520" y="3927038"/>
                <a:ext cx="631431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209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631"/>
                    </a:cubicBezTo>
                    <a:cubicBezTo>
                      <a:pt x="415791" y="362069"/>
                      <a:pt x="215451" y="362069"/>
                      <a:pt x="91902" y="290631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9087"/>
                      <a:pt x="34974" y="86415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27"/>
              <p:cNvSpPr/>
              <p:nvPr/>
            </p:nvSpPr>
            <p:spPr>
              <a:xfrm>
                <a:off x="4789989" y="4009739"/>
                <a:ext cx="294525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525" h="184880" extrusionOk="0">
                    <a:moveTo>
                      <a:pt x="149495" y="29528"/>
                    </a:moveTo>
                    <a:cubicBezTo>
                      <a:pt x="145608" y="29518"/>
                      <a:pt x="141730" y="29832"/>
                      <a:pt x="137900" y="30480"/>
                    </a:cubicBezTo>
                    <a:cubicBezTo>
                      <a:pt x="132768" y="31147"/>
                      <a:pt x="126876" y="32195"/>
                      <a:pt x="120413" y="33623"/>
                    </a:cubicBezTo>
                    <a:cubicBezTo>
                      <a:pt x="113950" y="35052"/>
                      <a:pt x="107298" y="36671"/>
                      <a:pt x="100360" y="38767"/>
                    </a:cubicBezTo>
                    <a:cubicBezTo>
                      <a:pt x="93573" y="40815"/>
                      <a:pt x="86937" y="43329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579"/>
                      <a:pt x="176960" y="61531"/>
                    </a:cubicBezTo>
                    <a:cubicBezTo>
                      <a:pt x="187728" y="58693"/>
                      <a:pt x="198734" y="56874"/>
                      <a:pt x="209844" y="56102"/>
                    </a:cubicBezTo>
                    <a:cubicBezTo>
                      <a:pt x="219994" y="55493"/>
                      <a:pt x="230191" y="56197"/>
                      <a:pt x="240161" y="58198"/>
                    </a:cubicBezTo>
                    <a:cubicBezTo>
                      <a:pt x="250206" y="60370"/>
                      <a:pt x="259833" y="64170"/>
                      <a:pt x="268672" y="69437"/>
                    </a:cubicBezTo>
                    <a:cubicBezTo>
                      <a:pt x="277444" y="73838"/>
                      <a:pt x="284971" y="80391"/>
                      <a:pt x="290531" y="88487"/>
                    </a:cubicBezTo>
                    <a:cubicBezTo>
                      <a:pt x="294294" y="94355"/>
                      <a:pt x="295463" y="101527"/>
                      <a:pt x="293762" y="108299"/>
                    </a:cubicBezTo>
                    <a:cubicBezTo>
                      <a:pt x="291633" y="115814"/>
                      <a:pt x="287528" y="122625"/>
                      <a:pt x="281882" y="128016"/>
                    </a:cubicBezTo>
                    <a:cubicBezTo>
                      <a:pt x="274906" y="135017"/>
                      <a:pt x="267123" y="141161"/>
                      <a:pt x="258693" y="146304"/>
                    </a:cubicBezTo>
                    <a:lnTo>
                      <a:pt x="291006" y="165354"/>
                    </a:lnTo>
                    <a:lnTo>
                      <a:pt x="273329" y="175546"/>
                    </a:lnTo>
                    <a:lnTo>
                      <a:pt x="240731" y="156496"/>
                    </a:lnTo>
                    <a:cubicBezTo>
                      <a:pt x="225211" y="164163"/>
                      <a:pt x="208979" y="170288"/>
                      <a:pt x="192262" y="174784"/>
                    </a:cubicBezTo>
                    <a:cubicBezTo>
                      <a:pt x="174775" y="179661"/>
                      <a:pt x="156907" y="183032"/>
                      <a:pt x="138850" y="184880"/>
                    </a:cubicBezTo>
                    <a:lnTo>
                      <a:pt x="121839" y="154210"/>
                    </a:lnTo>
                    <a:cubicBezTo>
                      <a:pt x="124975" y="154210"/>
                      <a:pt x="129727" y="154210"/>
                      <a:pt x="136094" y="153162"/>
                    </a:cubicBezTo>
                    <a:cubicBezTo>
                      <a:pt x="142462" y="152114"/>
                      <a:pt x="149495" y="151162"/>
                      <a:pt x="157383" y="149447"/>
                    </a:cubicBezTo>
                    <a:cubicBezTo>
                      <a:pt x="165271" y="147733"/>
                      <a:pt x="173444" y="145637"/>
                      <a:pt x="182188" y="143161"/>
                    </a:cubicBezTo>
                    <a:cubicBezTo>
                      <a:pt x="190684" y="140608"/>
                      <a:pt x="198971" y="137427"/>
                      <a:pt x="206992" y="133636"/>
                    </a:cubicBezTo>
                    <a:lnTo>
                      <a:pt x="156907" y="105061"/>
                    </a:lnTo>
                    <a:cubicBezTo>
                      <a:pt x="154722" y="105918"/>
                      <a:pt x="152536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7" y="121339"/>
                      <a:pt x="88616" y="122682"/>
                      <a:pt x="78596" y="123063"/>
                    </a:cubicBezTo>
                    <a:cubicBezTo>
                      <a:pt x="69750" y="123425"/>
                      <a:pt x="60896" y="122587"/>
                      <a:pt x="52271" y="120587"/>
                    </a:cubicBezTo>
                    <a:cubicBezTo>
                      <a:pt x="43732" y="118643"/>
                      <a:pt x="35532" y="115433"/>
                      <a:pt x="27941" y="111062"/>
                    </a:cubicBezTo>
                    <a:cubicBezTo>
                      <a:pt x="19600" y="106671"/>
                      <a:pt x="12355" y="100460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200" y="82868"/>
                    </a:moveTo>
                    <a:cubicBezTo>
                      <a:pt x="69834" y="86735"/>
                      <a:pt x="77518" y="88402"/>
                      <a:pt x="85154" y="87630"/>
                    </a:cubicBezTo>
                    <a:cubicBezTo>
                      <a:pt x="95470" y="86458"/>
                      <a:pt x="105633" y="84191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849" y="74581"/>
                      <a:pt x="63200" y="82868"/>
                    </a:cubicBezTo>
                    <a:close/>
                    <a:moveTo>
                      <a:pt x="229992" y="96774"/>
                    </a:moveTo>
                    <a:cubicBezTo>
                      <a:pt x="222740" y="92831"/>
                      <a:pt x="214396" y="91354"/>
                      <a:pt x="206232" y="92583"/>
                    </a:cubicBezTo>
                    <a:cubicBezTo>
                      <a:pt x="194951" y="94050"/>
                      <a:pt x="183822" y="96507"/>
                      <a:pt x="172969" y="99917"/>
                    </a:cubicBezTo>
                    <a:lnTo>
                      <a:pt x="220488" y="127254"/>
                    </a:lnTo>
                    <a:cubicBezTo>
                      <a:pt x="240446" y="114586"/>
                      <a:pt x="243677" y="105061"/>
                      <a:pt x="22999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27"/>
              <p:cNvSpPr/>
              <p:nvPr/>
            </p:nvSpPr>
            <p:spPr>
              <a:xfrm>
                <a:off x="4912208" y="414699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5039369" y="415785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27"/>
              <p:cNvSpPr/>
              <p:nvPr/>
            </p:nvSpPr>
            <p:spPr>
              <a:xfrm>
                <a:off x="5053434" y="409470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4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27"/>
              <p:cNvSpPr/>
              <p:nvPr/>
            </p:nvSpPr>
            <p:spPr>
              <a:xfrm>
                <a:off x="4954595" y="4101083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27"/>
              <p:cNvSpPr/>
              <p:nvPr/>
            </p:nvSpPr>
            <p:spPr>
              <a:xfrm>
                <a:off x="4858036" y="4045839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4" y="18878"/>
                      <a:pt x="42800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4912208" y="401478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4789989" y="4009643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3" name="Google Shape;1243;p27"/>
              <p:cNvSpPr/>
              <p:nvPr/>
            </p:nvSpPr>
            <p:spPr>
              <a:xfrm>
                <a:off x="4790940" y="40671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0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4" name="Google Shape;1244;p27"/>
              <p:cNvSpPr/>
              <p:nvPr/>
            </p:nvSpPr>
            <p:spPr>
              <a:xfrm>
                <a:off x="4789989" y="3992594"/>
                <a:ext cx="294519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519" h="184499" extrusionOk="0">
                    <a:moveTo>
                      <a:pt x="149495" y="29527"/>
                    </a:moveTo>
                    <a:cubicBezTo>
                      <a:pt x="145608" y="29470"/>
                      <a:pt x="141730" y="29756"/>
                      <a:pt x="137900" y="30384"/>
                    </a:cubicBezTo>
                    <a:cubicBezTo>
                      <a:pt x="132768" y="31147"/>
                      <a:pt x="126876" y="32194"/>
                      <a:pt x="120413" y="33528"/>
                    </a:cubicBezTo>
                    <a:cubicBezTo>
                      <a:pt x="113950" y="34861"/>
                      <a:pt x="107298" y="36671"/>
                      <a:pt x="100360" y="38767"/>
                    </a:cubicBezTo>
                    <a:cubicBezTo>
                      <a:pt x="93559" y="40767"/>
                      <a:pt x="86920" y="43281"/>
                      <a:pt x="80497" y="46291"/>
                    </a:cubicBezTo>
                    <a:lnTo>
                      <a:pt x="131342" y="75724"/>
                    </a:lnTo>
                    <a:lnTo>
                      <a:pt x="140371" y="72485"/>
                    </a:lnTo>
                    <a:cubicBezTo>
                      <a:pt x="153296" y="68199"/>
                      <a:pt x="165556" y="64484"/>
                      <a:pt x="176960" y="61531"/>
                    </a:cubicBezTo>
                    <a:cubicBezTo>
                      <a:pt x="187709" y="58607"/>
                      <a:pt x="198724" y="56788"/>
                      <a:pt x="209844" y="56102"/>
                    </a:cubicBezTo>
                    <a:cubicBezTo>
                      <a:pt x="219994" y="55407"/>
                      <a:pt x="230191" y="56083"/>
                      <a:pt x="240161" y="58102"/>
                    </a:cubicBezTo>
                    <a:cubicBezTo>
                      <a:pt x="250206" y="60350"/>
                      <a:pt x="259824" y="64179"/>
                      <a:pt x="268672" y="69437"/>
                    </a:cubicBezTo>
                    <a:cubicBezTo>
                      <a:pt x="277454" y="73828"/>
                      <a:pt x="284971" y="80381"/>
                      <a:pt x="290531" y="88487"/>
                    </a:cubicBezTo>
                    <a:cubicBezTo>
                      <a:pt x="294285" y="94392"/>
                      <a:pt x="295454" y="101594"/>
                      <a:pt x="293762" y="108394"/>
                    </a:cubicBezTo>
                    <a:cubicBezTo>
                      <a:pt x="291624" y="115881"/>
                      <a:pt x="287518" y="122663"/>
                      <a:pt x="281882" y="128016"/>
                    </a:cubicBezTo>
                    <a:cubicBezTo>
                      <a:pt x="274906" y="135045"/>
                      <a:pt x="267123" y="141218"/>
                      <a:pt x="258693" y="146399"/>
                    </a:cubicBezTo>
                    <a:lnTo>
                      <a:pt x="291006" y="165449"/>
                    </a:lnTo>
                    <a:lnTo>
                      <a:pt x="273329" y="175641"/>
                    </a:lnTo>
                    <a:lnTo>
                      <a:pt x="240731" y="156591"/>
                    </a:lnTo>
                    <a:cubicBezTo>
                      <a:pt x="225230" y="164335"/>
                      <a:pt x="208988" y="170488"/>
                      <a:pt x="192262" y="174974"/>
                    </a:cubicBezTo>
                    <a:cubicBezTo>
                      <a:pt x="174756" y="179661"/>
                      <a:pt x="156888" y="182842"/>
                      <a:pt x="138850" y="184499"/>
                    </a:cubicBezTo>
                    <a:lnTo>
                      <a:pt x="121839" y="153924"/>
                    </a:lnTo>
                    <a:cubicBezTo>
                      <a:pt x="126609" y="153800"/>
                      <a:pt x="131371" y="153419"/>
                      <a:pt x="136094" y="152781"/>
                    </a:cubicBezTo>
                    <a:cubicBezTo>
                      <a:pt x="143251" y="151962"/>
                      <a:pt x="150359" y="150752"/>
                      <a:pt x="157383" y="149161"/>
                    </a:cubicBezTo>
                    <a:cubicBezTo>
                      <a:pt x="165176" y="147447"/>
                      <a:pt x="173444" y="145351"/>
                      <a:pt x="182188" y="142780"/>
                    </a:cubicBezTo>
                    <a:cubicBezTo>
                      <a:pt x="190684" y="140227"/>
                      <a:pt x="198971" y="137046"/>
                      <a:pt x="206992" y="133255"/>
                    </a:cubicBezTo>
                    <a:lnTo>
                      <a:pt x="156527" y="104013"/>
                    </a:lnTo>
                    <a:lnTo>
                      <a:pt x="149875" y="106299"/>
                    </a:lnTo>
                    <a:lnTo>
                      <a:pt x="142937" y="108394"/>
                    </a:lnTo>
                    <a:cubicBezTo>
                      <a:pt x="130202" y="112585"/>
                      <a:pt x="118607" y="115919"/>
                      <a:pt x="107963" y="117919"/>
                    </a:cubicBezTo>
                    <a:cubicBezTo>
                      <a:pt x="98197" y="120196"/>
                      <a:pt x="88236" y="121539"/>
                      <a:pt x="78216" y="121920"/>
                    </a:cubicBezTo>
                    <a:cubicBezTo>
                      <a:pt x="69371" y="122234"/>
                      <a:pt x="60523" y="121396"/>
                      <a:pt x="51891" y="119443"/>
                    </a:cubicBezTo>
                    <a:cubicBezTo>
                      <a:pt x="43365" y="117462"/>
                      <a:pt x="35170" y="114252"/>
                      <a:pt x="27561" y="109918"/>
                    </a:cubicBezTo>
                    <a:cubicBezTo>
                      <a:pt x="19239" y="105499"/>
                      <a:pt x="12000" y="99288"/>
                      <a:pt x="6368" y="91726"/>
                    </a:cubicBezTo>
                    <a:cubicBezTo>
                      <a:pt x="2298" y="85992"/>
                      <a:pt x="288" y="79038"/>
                      <a:pt x="665" y="72009"/>
                    </a:cubicBezTo>
                    <a:cubicBezTo>
                      <a:pt x="1409" y="64741"/>
                      <a:pt x="4324" y="57874"/>
                      <a:pt x="9029" y="52292"/>
                    </a:cubicBezTo>
                    <a:cubicBezTo>
                      <a:pt x="14865" y="44929"/>
                      <a:pt x="21787" y="38510"/>
                      <a:pt x="29557" y="33242"/>
                    </a:cubicBezTo>
                    <a:lnTo>
                      <a:pt x="0" y="17431"/>
                    </a:lnTo>
                    <a:lnTo>
                      <a:pt x="17677" y="7239"/>
                    </a:lnTo>
                    <a:lnTo>
                      <a:pt x="47329" y="24384"/>
                    </a:lnTo>
                    <a:cubicBezTo>
                      <a:pt x="61240" y="17345"/>
                      <a:pt x="75864" y="11820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00" y="82867"/>
                    </a:moveTo>
                    <a:cubicBezTo>
                      <a:pt x="69850" y="86696"/>
                      <a:pt x="77520" y="88354"/>
                      <a:pt x="85154" y="87630"/>
                    </a:cubicBezTo>
                    <a:cubicBezTo>
                      <a:pt x="95480" y="86468"/>
                      <a:pt x="105647" y="84163"/>
                      <a:pt x="115471" y="80772"/>
                    </a:cubicBezTo>
                    <a:lnTo>
                      <a:pt x="67952" y="53245"/>
                    </a:lnTo>
                    <a:cubicBezTo>
                      <a:pt x="50465" y="65056"/>
                      <a:pt x="48849" y="74581"/>
                      <a:pt x="63200" y="82867"/>
                    </a:cubicBezTo>
                    <a:close/>
                    <a:moveTo>
                      <a:pt x="229992" y="96774"/>
                    </a:moveTo>
                    <a:cubicBezTo>
                      <a:pt x="222731" y="92840"/>
                      <a:pt x="214405" y="91335"/>
                      <a:pt x="206232" y="92488"/>
                    </a:cubicBezTo>
                    <a:cubicBezTo>
                      <a:pt x="194961" y="94002"/>
                      <a:pt x="183832" y="96460"/>
                      <a:pt x="172969" y="99822"/>
                    </a:cubicBezTo>
                    <a:lnTo>
                      <a:pt x="220488" y="127254"/>
                    </a:lnTo>
                    <a:cubicBezTo>
                      <a:pt x="240512" y="114871"/>
                      <a:pt x="243677" y="104708"/>
                      <a:pt x="229992" y="96774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5" name="Google Shape;1245;p27"/>
            <p:cNvGrpSpPr/>
            <p:nvPr/>
          </p:nvGrpSpPr>
          <p:grpSpPr>
            <a:xfrm>
              <a:off x="2665504" y="2962052"/>
              <a:ext cx="883852" cy="621125"/>
              <a:chOff x="4475129" y="3704177"/>
              <a:chExt cx="883852" cy="621125"/>
            </a:xfrm>
          </p:grpSpPr>
          <p:sp>
            <p:nvSpPr>
              <p:cNvPr id="1246" name="Google Shape;1246;p27"/>
              <p:cNvSpPr/>
              <p:nvPr/>
            </p:nvSpPr>
            <p:spPr>
              <a:xfrm>
                <a:off x="4475129" y="3813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7" name="Google Shape;1247;p27"/>
              <p:cNvSpPr/>
              <p:nvPr/>
            </p:nvSpPr>
            <p:spPr>
              <a:xfrm>
                <a:off x="4475224" y="395687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8009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27"/>
              <p:cNvSpPr/>
              <p:nvPr/>
            </p:nvSpPr>
            <p:spPr>
              <a:xfrm>
                <a:off x="5292454" y="3959923"/>
                <a:ext cx="66431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162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27"/>
              <p:cNvSpPr/>
              <p:nvPr/>
            </p:nvSpPr>
            <p:spPr>
              <a:xfrm>
                <a:off x="4475129" y="370417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27"/>
              <p:cNvSpPr/>
              <p:nvPr/>
            </p:nvSpPr>
            <p:spPr>
              <a:xfrm>
                <a:off x="4600749" y="3773876"/>
                <a:ext cx="632686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22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5" y="383882"/>
                      <a:pt x="216136" y="383882"/>
                      <a:pt x="92586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6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3" y="143566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27"/>
              <p:cNvSpPr/>
              <p:nvPr/>
            </p:nvSpPr>
            <p:spPr>
              <a:xfrm>
                <a:off x="4601339" y="3795784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553" y="86606"/>
                      <a:pt x="626965" y="128992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27"/>
              <p:cNvSpPr/>
              <p:nvPr/>
            </p:nvSpPr>
            <p:spPr>
              <a:xfrm>
                <a:off x="4762903" y="3878294"/>
                <a:ext cx="294875" cy="184975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975" extrusionOk="0">
                    <a:moveTo>
                      <a:pt x="149875" y="29718"/>
                    </a:moveTo>
                    <a:cubicBezTo>
                      <a:pt x="145992" y="29661"/>
                      <a:pt x="142113" y="29946"/>
                      <a:pt x="138280" y="30575"/>
                    </a:cubicBezTo>
                    <a:cubicBezTo>
                      <a:pt x="133053" y="31337"/>
                      <a:pt x="127256" y="32385"/>
                      <a:pt x="120793" y="33718"/>
                    </a:cubicBezTo>
                    <a:cubicBezTo>
                      <a:pt x="114331" y="35052"/>
                      <a:pt x="107583" y="36862"/>
                      <a:pt x="100645" y="38957"/>
                    </a:cubicBezTo>
                    <a:cubicBezTo>
                      <a:pt x="93881" y="40976"/>
                      <a:pt x="87273" y="43491"/>
                      <a:pt x="80877" y="46482"/>
                    </a:cubicBezTo>
                    <a:lnTo>
                      <a:pt x="130867" y="75914"/>
                    </a:lnTo>
                    <a:lnTo>
                      <a:pt x="140371" y="72676"/>
                    </a:lnTo>
                    <a:cubicBezTo>
                      <a:pt x="153296" y="68389"/>
                      <a:pt x="165461" y="64770"/>
                      <a:pt x="176960" y="61722"/>
                    </a:cubicBezTo>
                    <a:cubicBezTo>
                      <a:pt x="187719" y="58836"/>
                      <a:pt x="198734" y="57017"/>
                      <a:pt x="209844" y="56292"/>
                    </a:cubicBezTo>
                    <a:cubicBezTo>
                      <a:pt x="219965" y="55607"/>
                      <a:pt x="230125" y="56274"/>
                      <a:pt x="240066" y="58293"/>
                    </a:cubicBezTo>
                    <a:cubicBezTo>
                      <a:pt x="250273" y="60503"/>
                      <a:pt x="260052" y="64322"/>
                      <a:pt x="269052" y="69628"/>
                    </a:cubicBezTo>
                    <a:cubicBezTo>
                      <a:pt x="277834" y="74019"/>
                      <a:pt x="285351" y="80572"/>
                      <a:pt x="290911" y="88678"/>
                    </a:cubicBezTo>
                    <a:cubicBezTo>
                      <a:pt x="294627" y="94602"/>
                      <a:pt x="295796" y="101784"/>
                      <a:pt x="294142" y="108585"/>
                    </a:cubicBezTo>
                    <a:cubicBezTo>
                      <a:pt x="292032" y="116081"/>
                      <a:pt x="287927" y="122863"/>
                      <a:pt x="282262" y="128206"/>
                    </a:cubicBezTo>
                    <a:cubicBezTo>
                      <a:pt x="275287" y="135236"/>
                      <a:pt x="267503" y="141408"/>
                      <a:pt x="259073" y="146590"/>
                    </a:cubicBezTo>
                    <a:lnTo>
                      <a:pt x="291386" y="165640"/>
                    </a:lnTo>
                    <a:lnTo>
                      <a:pt x="273424" y="175641"/>
                    </a:lnTo>
                    <a:lnTo>
                      <a:pt x="240826" y="156591"/>
                    </a:lnTo>
                    <a:cubicBezTo>
                      <a:pt x="225325" y="164335"/>
                      <a:pt x="209083" y="170488"/>
                      <a:pt x="192357" y="174974"/>
                    </a:cubicBezTo>
                    <a:cubicBezTo>
                      <a:pt x="174870" y="179813"/>
                      <a:pt x="157003" y="183156"/>
                      <a:pt x="138945" y="184975"/>
                    </a:cubicBezTo>
                    <a:lnTo>
                      <a:pt x="121934" y="154400"/>
                    </a:lnTo>
                    <a:cubicBezTo>
                      <a:pt x="125070" y="154400"/>
                      <a:pt x="129727" y="154400"/>
                      <a:pt x="136094" y="153352"/>
                    </a:cubicBezTo>
                    <a:cubicBezTo>
                      <a:pt x="142462" y="152305"/>
                      <a:pt x="149590" y="151352"/>
                      <a:pt x="157478" y="149638"/>
                    </a:cubicBezTo>
                    <a:cubicBezTo>
                      <a:pt x="165366" y="147923"/>
                      <a:pt x="173539" y="145828"/>
                      <a:pt x="182283" y="143256"/>
                    </a:cubicBezTo>
                    <a:cubicBezTo>
                      <a:pt x="190769" y="140684"/>
                      <a:pt x="199057" y="137503"/>
                      <a:pt x="207087" y="133731"/>
                    </a:cubicBezTo>
                    <a:lnTo>
                      <a:pt x="156527" y="104489"/>
                    </a:lnTo>
                    <a:lnTo>
                      <a:pt x="149970" y="106775"/>
                    </a:lnTo>
                    <a:lnTo>
                      <a:pt x="143032" y="108966"/>
                    </a:lnTo>
                    <a:cubicBezTo>
                      <a:pt x="130297" y="113062"/>
                      <a:pt x="118702" y="116396"/>
                      <a:pt x="108058" y="118491"/>
                    </a:cubicBezTo>
                    <a:cubicBezTo>
                      <a:pt x="98291" y="120767"/>
                      <a:pt x="88331" y="122101"/>
                      <a:pt x="78311" y="122491"/>
                    </a:cubicBezTo>
                    <a:cubicBezTo>
                      <a:pt x="69466" y="122806"/>
                      <a:pt x="60618" y="121968"/>
                      <a:pt x="51986" y="120015"/>
                    </a:cubicBezTo>
                    <a:cubicBezTo>
                      <a:pt x="43454" y="118053"/>
                      <a:pt x="35257" y="114843"/>
                      <a:pt x="27656" y="110490"/>
                    </a:cubicBezTo>
                    <a:cubicBezTo>
                      <a:pt x="19316" y="106099"/>
                      <a:pt x="12072" y="99879"/>
                      <a:pt x="6463" y="92297"/>
                    </a:cubicBezTo>
                    <a:cubicBezTo>
                      <a:pt x="2407" y="86592"/>
                      <a:pt x="397" y="79677"/>
                      <a:pt x="760" y="72676"/>
                    </a:cubicBezTo>
                    <a:cubicBezTo>
                      <a:pt x="1486" y="65379"/>
                      <a:pt x="4402" y="58464"/>
                      <a:pt x="9124" y="52864"/>
                    </a:cubicBezTo>
                    <a:cubicBezTo>
                      <a:pt x="14936" y="45482"/>
                      <a:pt x="21863" y="39052"/>
                      <a:pt x="29652" y="33814"/>
                    </a:cubicBezTo>
                    <a:lnTo>
                      <a:pt x="0" y="17431"/>
                    </a:lnTo>
                    <a:lnTo>
                      <a:pt x="17582" y="7239"/>
                    </a:lnTo>
                    <a:lnTo>
                      <a:pt x="47234" y="24479"/>
                    </a:lnTo>
                    <a:cubicBezTo>
                      <a:pt x="61137" y="17393"/>
                      <a:pt x="75762" y="1183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485" y="83058"/>
                    </a:moveTo>
                    <a:cubicBezTo>
                      <a:pt x="70169" y="86887"/>
                      <a:pt x="77870" y="88544"/>
                      <a:pt x="85534" y="87821"/>
                    </a:cubicBezTo>
                    <a:cubicBezTo>
                      <a:pt x="95830" y="86668"/>
                      <a:pt x="105967" y="84363"/>
                      <a:pt x="115756" y="80963"/>
                    </a:cubicBezTo>
                    <a:lnTo>
                      <a:pt x="68237" y="53435"/>
                    </a:lnTo>
                    <a:cubicBezTo>
                      <a:pt x="50370" y="65056"/>
                      <a:pt x="48849" y="74581"/>
                      <a:pt x="63105" y="83058"/>
                    </a:cubicBezTo>
                    <a:close/>
                    <a:moveTo>
                      <a:pt x="230372" y="96964"/>
                    </a:moveTo>
                    <a:cubicBezTo>
                      <a:pt x="223092" y="93002"/>
                      <a:pt x="214710" y="91526"/>
                      <a:pt x="206517" y="92773"/>
                    </a:cubicBezTo>
                    <a:cubicBezTo>
                      <a:pt x="195274" y="94202"/>
                      <a:pt x="184174" y="96631"/>
                      <a:pt x="173349" y="100013"/>
                    </a:cubicBezTo>
                    <a:lnTo>
                      <a:pt x="220868" y="127444"/>
                    </a:lnTo>
                    <a:cubicBezTo>
                      <a:pt x="240636" y="115062"/>
                      <a:pt x="243677" y="104899"/>
                      <a:pt x="229992" y="969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27"/>
              <p:cNvSpPr/>
              <p:nvPr/>
            </p:nvSpPr>
            <p:spPr>
              <a:xfrm>
                <a:off x="4885122" y="4015740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27"/>
              <p:cNvSpPr/>
              <p:nvPr/>
            </p:nvSpPr>
            <p:spPr>
              <a:xfrm>
                <a:off x="5012188" y="402659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27"/>
              <p:cNvSpPr/>
              <p:nvPr/>
            </p:nvSpPr>
            <p:spPr>
              <a:xfrm>
                <a:off x="5026348" y="3963352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27"/>
              <p:cNvSpPr/>
              <p:nvPr/>
            </p:nvSpPr>
            <p:spPr>
              <a:xfrm>
                <a:off x="4927509" y="396973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27"/>
              <p:cNvSpPr/>
              <p:nvPr/>
            </p:nvSpPr>
            <p:spPr>
              <a:xfrm>
                <a:off x="4830855" y="3914584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27"/>
              <p:cNvSpPr/>
              <p:nvPr/>
            </p:nvSpPr>
            <p:spPr>
              <a:xfrm>
                <a:off x="4885122" y="3883437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27"/>
              <p:cNvSpPr/>
              <p:nvPr/>
            </p:nvSpPr>
            <p:spPr>
              <a:xfrm>
                <a:off x="4762903" y="387838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0" name="Google Shape;1260;p27"/>
              <p:cNvSpPr/>
              <p:nvPr/>
            </p:nvSpPr>
            <p:spPr>
              <a:xfrm>
                <a:off x="4763854" y="393601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1" name="Google Shape;1261;p27"/>
              <p:cNvSpPr/>
              <p:nvPr/>
            </p:nvSpPr>
            <p:spPr>
              <a:xfrm>
                <a:off x="4762618" y="3860577"/>
                <a:ext cx="29516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5547" extrusionOk="0">
                    <a:moveTo>
                      <a:pt x="150160" y="30194"/>
                    </a:moveTo>
                    <a:cubicBezTo>
                      <a:pt x="146275" y="30185"/>
                      <a:pt x="142396" y="30499"/>
                      <a:pt x="138565" y="31147"/>
                    </a:cubicBezTo>
                    <a:cubicBezTo>
                      <a:pt x="133338" y="31909"/>
                      <a:pt x="127541" y="32956"/>
                      <a:pt x="121078" y="34290"/>
                    </a:cubicBezTo>
                    <a:cubicBezTo>
                      <a:pt x="114616" y="35623"/>
                      <a:pt x="107868" y="37433"/>
                      <a:pt x="100930" y="39529"/>
                    </a:cubicBezTo>
                    <a:cubicBezTo>
                      <a:pt x="94166" y="41548"/>
                      <a:pt x="87558" y="44063"/>
                      <a:pt x="81162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912" y="95174"/>
                      <a:pt x="296081" y="102356"/>
                      <a:pt x="294427" y="109156"/>
                    </a:cubicBezTo>
                    <a:cubicBezTo>
                      <a:pt x="292289" y="116643"/>
                      <a:pt x="288183" y="123425"/>
                      <a:pt x="282548" y="128778"/>
                    </a:cubicBezTo>
                    <a:cubicBezTo>
                      <a:pt x="275572" y="135807"/>
                      <a:pt x="267788" y="141980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56" y="154848"/>
                      <a:pt x="131684" y="154467"/>
                      <a:pt x="136379" y="153829"/>
                    </a:cubicBezTo>
                    <a:cubicBezTo>
                      <a:pt x="143567" y="153010"/>
                      <a:pt x="150702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6" y="121244"/>
                      <a:pt x="88616" y="122577"/>
                      <a:pt x="78596" y="122968"/>
                    </a:cubicBezTo>
                    <a:cubicBezTo>
                      <a:pt x="69751" y="123282"/>
                      <a:pt x="60903" y="122444"/>
                      <a:pt x="52271" y="120491"/>
                    </a:cubicBezTo>
                    <a:cubicBezTo>
                      <a:pt x="43728" y="118567"/>
                      <a:pt x="35526" y="115348"/>
                      <a:pt x="27941" y="110966"/>
                    </a:cubicBezTo>
                    <a:cubicBezTo>
                      <a:pt x="19562" y="106632"/>
                      <a:pt x="12305" y="100403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789" y="65856"/>
                      <a:pt x="4703" y="58950"/>
                      <a:pt x="9409" y="53340"/>
                    </a:cubicBezTo>
                    <a:cubicBezTo>
                      <a:pt x="15218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9"/>
                      <a:pt x="119769" y="1591"/>
                      <a:pt x="134479" y="0"/>
                    </a:cubicBezTo>
                    <a:close/>
                    <a:moveTo>
                      <a:pt x="63770" y="83629"/>
                    </a:moveTo>
                    <a:cubicBezTo>
                      <a:pt x="70454" y="87459"/>
                      <a:pt x="78155" y="89116"/>
                      <a:pt x="85819" y="88392"/>
                    </a:cubicBezTo>
                    <a:cubicBezTo>
                      <a:pt x="96108" y="87192"/>
                      <a:pt x="106239" y="84887"/>
                      <a:pt x="116041" y="81534"/>
                    </a:cubicBezTo>
                    <a:lnTo>
                      <a:pt x="68522" y="54007"/>
                    </a:lnTo>
                    <a:cubicBezTo>
                      <a:pt x="50655" y="65437"/>
                      <a:pt x="49135" y="75343"/>
                      <a:pt x="63390" y="83629"/>
                    </a:cubicBezTo>
                    <a:close/>
                    <a:moveTo>
                      <a:pt x="230657" y="97536"/>
                    </a:moveTo>
                    <a:cubicBezTo>
                      <a:pt x="223387" y="93536"/>
                      <a:pt x="215004" y="92030"/>
                      <a:pt x="206802" y="93250"/>
                    </a:cubicBezTo>
                    <a:cubicBezTo>
                      <a:pt x="195559" y="94764"/>
                      <a:pt x="184469" y="97222"/>
                      <a:pt x="173634" y="100584"/>
                    </a:cubicBezTo>
                    <a:lnTo>
                      <a:pt x="221153" y="127921"/>
                    </a:lnTo>
                    <a:cubicBezTo>
                      <a:pt x="240731" y="115634"/>
                      <a:pt x="243962" y="105442"/>
                      <a:pt x="23027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2" name="Google Shape;1262;p27"/>
            <p:cNvGrpSpPr/>
            <p:nvPr/>
          </p:nvGrpSpPr>
          <p:grpSpPr>
            <a:xfrm>
              <a:off x="2665504" y="2818605"/>
              <a:ext cx="883852" cy="621125"/>
              <a:chOff x="4475129" y="3560730"/>
              <a:chExt cx="883852" cy="621125"/>
            </a:xfrm>
          </p:grpSpPr>
          <p:sp>
            <p:nvSpPr>
              <p:cNvPr id="1263" name="Google Shape;1263;p27"/>
              <p:cNvSpPr/>
              <p:nvPr/>
            </p:nvSpPr>
            <p:spPr>
              <a:xfrm>
                <a:off x="4475129" y="367036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4" name="Google Shape;1264;p27"/>
              <p:cNvSpPr/>
              <p:nvPr/>
            </p:nvSpPr>
            <p:spPr>
              <a:xfrm>
                <a:off x="4475224" y="3813428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5" name="Google Shape;1265;p27"/>
              <p:cNvSpPr/>
              <p:nvPr/>
            </p:nvSpPr>
            <p:spPr>
              <a:xfrm>
                <a:off x="5292454" y="3816476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6" name="Google Shape;1266;p27"/>
              <p:cNvSpPr/>
              <p:nvPr/>
            </p:nvSpPr>
            <p:spPr>
              <a:xfrm>
                <a:off x="4475129" y="356073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7" name="Google Shape;1267;p27"/>
              <p:cNvSpPr/>
              <p:nvPr/>
            </p:nvSpPr>
            <p:spPr>
              <a:xfrm>
                <a:off x="4600749" y="3630358"/>
                <a:ext cx="632686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093" extrusionOk="0">
                    <a:moveTo>
                      <a:pt x="632116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646" y="92202"/>
                      <a:pt x="637343" y="143637"/>
                      <a:pt x="632116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8" name="Google Shape;1268;p27"/>
              <p:cNvSpPr/>
              <p:nvPr/>
            </p:nvSpPr>
            <p:spPr>
              <a:xfrm>
                <a:off x="4601339" y="3652337"/>
                <a:ext cx="631526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14" extrusionOk="0">
                    <a:moveTo>
                      <a:pt x="631527" y="172140"/>
                    </a:moveTo>
                    <a:cubicBezTo>
                      <a:pt x="626965" y="215194"/>
                      <a:pt x="596363" y="257865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0"/>
                    </a:cubicBezTo>
                    <a:cubicBezTo>
                      <a:pt x="4372" y="128992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553" y="86606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9" name="Google Shape;1269;p27"/>
              <p:cNvSpPr/>
              <p:nvPr/>
            </p:nvSpPr>
            <p:spPr>
              <a:xfrm>
                <a:off x="4762618" y="3735419"/>
                <a:ext cx="295161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161" h="184403" extrusionOk="0">
                    <a:moveTo>
                      <a:pt x="150160" y="29146"/>
                    </a:moveTo>
                    <a:cubicBezTo>
                      <a:pt x="146278" y="29089"/>
                      <a:pt x="142398" y="29375"/>
                      <a:pt x="138565" y="30004"/>
                    </a:cubicBezTo>
                    <a:cubicBezTo>
                      <a:pt x="133338" y="30766"/>
                      <a:pt x="127541" y="31813"/>
                      <a:pt x="121078" y="33147"/>
                    </a:cubicBezTo>
                    <a:cubicBezTo>
                      <a:pt x="114616" y="34480"/>
                      <a:pt x="107868" y="36290"/>
                      <a:pt x="100930" y="38386"/>
                    </a:cubicBezTo>
                    <a:cubicBezTo>
                      <a:pt x="94166" y="40405"/>
                      <a:pt x="87558" y="42919"/>
                      <a:pt x="81162" y="45910"/>
                    </a:cubicBezTo>
                    <a:lnTo>
                      <a:pt x="131152" y="75342"/>
                    </a:lnTo>
                    <a:lnTo>
                      <a:pt x="140656" y="72104"/>
                    </a:lnTo>
                    <a:cubicBezTo>
                      <a:pt x="153581" y="67818"/>
                      <a:pt x="165746" y="64198"/>
                      <a:pt x="177246" y="61150"/>
                    </a:cubicBezTo>
                    <a:cubicBezTo>
                      <a:pt x="187994" y="58217"/>
                      <a:pt x="199009" y="56397"/>
                      <a:pt x="210129" y="55721"/>
                    </a:cubicBezTo>
                    <a:cubicBezTo>
                      <a:pt x="220250" y="55035"/>
                      <a:pt x="230410" y="55702"/>
                      <a:pt x="240351" y="57721"/>
                    </a:cubicBezTo>
                    <a:cubicBezTo>
                      <a:pt x="250558" y="59931"/>
                      <a:pt x="260337" y="63751"/>
                      <a:pt x="269337" y="69056"/>
                    </a:cubicBezTo>
                    <a:cubicBezTo>
                      <a:pt x="278119" y="73447"/>
                      <a:pt x="285636" y="80000"/>
                      <a:pt x="291196" y="88106"/>
                    </a:cubicBezTo>
                    <a:cubicBezTo>
                      <a:pt x="294912" y="94031"/>
                      <a:pt x="296081" y="101212"/>
                      <a:pt x="294427" y="108013"/>
                    </a:cubicBezTo>
                    <a:cubicBezTo>
                      <a:pt x="292289" y="115500"/>
                      <a:pt x="288183" y="122282"/>
                      <a:pt x="282548" y="127635"/>
                    </a:cubicBezTo>
                    <a:cubicBezTo>
                      <a:pt x="275572" y="134664"/>
                      <a:pt x="267788" y="140836"/>
                      <a:pt x="259358" y="146018"/>
                    </a:cubicBezTo>
                    <a:lnTo>
                      <a:pt x="291671" y="165068"/>
                    </a:lnTo>
                    <a:lnTo>
                      <a:pt x="273709" y="175069"/>
                    </a:lnTo>
                    <a:lnTo>
                      <a:pt x="241111" y="156019"/>
                    </a:lnTo>
                    <a:cubicBezTo>
                      <a:pt x="225610" y="163763"/>
                      <a:pt x="209368" y="169916"/>
                      <a:pt x="192642" y="174403"/>
                    </a:cubicBezTo>
                    <a:cubicBezTo>
                      <a:pt x="175155" y="179241"/>
                      <a:pt x="157288" y="182585"/>
                      <a:pt x="139230" y="184404"/>
                    </a:cubicBezTo>
                    <a:lnTo>
                      <a:pt x="122219" y="153829"/>
                    </a:lnTo>
                    <a:cubicBezTo>
                      <a:pt x="126956" y="153705"/>
                      <a:pt x="131684" y="153324"/>
                      <a:pt x="136379" y="152686"/>
                    </a:cubicBezTo>
                    <a:cubicBezTo>
                      <a:pt x="143567" y="151867"/>
                      <a:pt x="150702" y="150657"/>
                      <a:pt x="157763" y="149066"/>
                    </a:cubicBezTo>
                    <a:cubicBezTo>
                      <a:pt x="165556" y="147352"/>
                      <a:pt x="173824" y="145256"/>
                      <a:pt x="182568" y="142684"/>
                    </a:cubicBezTo>
                    <a:cubicBezTo>
                      <a:pt x="191055" y="140113"/>
                      <a:pt x="199342" y="136931"/>
                      <a:pt x="207373" y="133159"/>
                    </a:cubicBezTo>
                    <a:lnTo>
                      <a:pt x="156812" y="103917"/>
                    </a:lnTo>
                    <a:lnTo>
                      <a:pt x="150255" y="106204"/>
                    </a:lnTo>
                    <a:lnTo>
                      <a:pt x="143317" y="108299"/>
                    </a:lnTo>
                    <a:cubicBezTo>
                      <a:pt x="130582" y="112490"/>
                      <a:pt x="118987" y="115824"/>
                      <a:pt x="108343" y="117824"/>
                    </a:cubicBezTo>
                    <a:cubicBezTo>
                      <a:pt x="98576" y="120101"/>
                      <a:pt x="88616" y="121434"/>
                      <a:pt x="78596" y="121825"/>
                    </a:cubicBezTo>
                    <a:cubicBezTo>
                      <a:pt x="69751" y="122139"/>
                      <a:pt x="60903" y="121310"/>
                      <a:pt x="52271" y="119348"/>
                    </a:cubicBezTo>
                    <a:cubicBezTo>
                      <a:pt x="43739" y="117386"/>
                      <a:pt x="35542" y="114176"/>
                      <a:pt x="27941" y="109823"/>
                    </a:cubicBezTo>
                    <a:cubicBezTo>
                      <a:pt x="19602" y="105432"/>
                      <a:pt x="12357" y="99212"/>
                      <a:pt x="6748" y="91630"/>
                    </a:cubicBezTo>
                    <a:cubicBezTo>
                      <a:pt x="2678" y="85896"/>
                      <a:pt x="668" y="78943"/>
                      <a:pt x="1045" y="71914"/>
                    </a:cubicBezTo>
                    <a:cubicBezTo>
                      <a:pt x="1790" y="64646"/>
                      <a:pt x="4704" y="57778"/>
                      <a:pt x="9409" y="52197"/>
                    </a:cubicBezTo>
                    <a:cubicBezTo>
                      <a:pt x="15221" y="44815"/>
                      <a:pt x="22148" y="38386"/>
                      <a:pt x="29937" y="33147"/>
                    </a:cubicBezTo>
                    <a:lnTo>
                      <a:pt x="0" y="15811"/>
                    </a:lnTo>
                    <a:lnTo>
                      <a:pt x="17582" y="5620"/>
                    </a:lnTo>
                    <a:lnTo>
                      <a:pt x="47234" y="22765"/>
                    </a:lnTo>
                    <a:cubicBezTo>
                      <a:pt x="61313" y="16288"/>
                      <a:pt x="76028" y="11306"/>
                      <a:pt x="91141" y="7906"/>
                    </a:cubicBezTo>
                    <a:cubicBezTo>
                      <a:pt x="105477" y="4238"/>
                      <a:pt x="120054" y="1591"/>
                      <a:pt x="134764" y="0"/>
                    </a:cubicBezTo>
                    <a:close/>
                    <a:moveTo>
                      <a:pt x="63770" y="82486"/>
                    </a:moveTo>
                    <a:cubicBezTo>
                      <a:pt x="70454" y="86315"/>
                      <a:pt x="78155" y="87973"/>
                      <a:pt x="85819" y="87249"/>
                    </a:cubicBezTo>
                    <a:cubicBezTo>
                      <a:pt x="96116" y="86096"/>
                      <a:pt x="106252" y="83791"/>
                      <a:pt x="116041" y="80391"/>
                    </a:cubicBezTo>
                    <a:lnTo>
                      <a:pt x="68522" y="52864"/>
                    </a:lnTo>
                    <a:cubicBezTo>
                      <a:pt x="50655" y="64389"/>
                      <a:pt x="49135" y="74581"/>
                      <a:pt x="63390" y="82486"/>
                    </a:cubicBezTo>
                    <a:close/>
                    <a:moveTo>
                      <a:pt x="230657" y="96393"/>
                    </a:moveTo>
                    <a:cubicBezTo>
                      <a:pt x="223377" y="92430"/>
                      <a:pt x="214995" y="90954"/>
                      <a:pt x="206802" y="92202"/>
                    </a:cubicBezTo>
                    <a:cubicBezTo>
                      <a:pt x="195559" y="93631"/>
                      <a:pt x="184459" y="96060"/>
                      <a:pt x="173634" y="99441"/>
                    </a:cubicBezTo>
                    <a:lnTo>
                      <a:pt x="221153" y="126873"/>
                    </a:lnTo>
                    <a:cubicBezTo>
                      <a:pt x="240921" y="114490"/>
                      <a:pt x="243962" y="104327"/>
                      <a:pt x="230277" y="9639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0" name="Google Shape;1270;p27"/>
              <p:cNvSpPr/>
              <p:nvPr/>
            </p:nvSpPr>
            <p:spPr>
              <a:xfrm>
                <a:off x="4885122" y="387229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27"/>
              <p:cNvSpPr/>
              <p:nvPr/>
            </p:nvSpPr>
            <p:spPr>
              <a:xfrm>
                <a:off x="5012188" y="3883151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27"/>
              <p:cNvSpPr/>
              <p:nvPr/>
            </p:nvSpPr>
            <p:spPr>
              <a:xfrm>
                <a:off x="5026348" y="381990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27"/>
              <p:cNvSpPr/>
              <p:nvPr/>
            </p:nvSpPr>
            <p:spPr>
              <a:xfrm>
                <a:off x="4927509" y="3826287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860"/>
                    </a:cubicBezTo>
                    <a:cubicBezTo>
                      <a:pt x="15586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27"/>
              <p:cNvSpPr/>
              <p:nvPr/>
            </p:nvSpPr>
            <p:spPr>
              <a:xfrm>
                <a:off x="4830855" y="3771042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239"/>
                    </a:moveTo>
                    <a:lnTo>
                      <a:pt x="49040" y="38957"/>
                    </a:lnTo>
                    <a:lnTo>
                      <a:pt x="58543" y="31718"/>
                    </a:lnTo>
                    <a:cubicBezTo>
                      <a:pt x="58543" y="31718"/>
                      <a:pt x="52461" y="24574"/>
                      <a:pt x="51986" y="23908"/>
                    </a:cubicBezTo>
                    <a:cubicBezTo>
                      <a:pt x="47584" y="18878"/>
                      <a:pt x="42420" y="14573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27"/>
              <p:cNvSpPr/>
              <p:nvPr/>
            </p:nvSpPr>
            <p:spPr>
              <a:xfrm>
                <a:off x="4885122" y="373999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6" name="Google Shape;1276;p27"/>
              <p:cNvSpPr/>
              <p:nvPr/>
            </p:nvSpPr>
            <p:spPr>
              <a:xfrm>
                <a:off x="4762903" y="3734942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7" name="Google Shape;1277;p27"/>
              <p:cNvSpPr/>
              <p:nvPr/>
            </p:nvSpPr>
            <p:spPr>
              <a:xfrm>
                <a:off x="4763854" y="3792188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8" name="Google Shape;1278;p27"/>
              <p:cNvSpPr/>
              <p:nvPr/>
            </p:nvSpPr>
            <p:spPr>
              <a:xfrm>
                <a:off x="4762903" y="3717226"/>
                <a:ext cx="294875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451" extrusionOk="0">
                    <a:moveTo>
                      <a:pt x="149875" y="30099"/>
                    </a:moveTo>
                    <a:cubicBezTo>
                      <a:pt x="145990" y="30089"/>
                      <a:pt x="142111" y="30404"/>
                      <a:pt x="138280" y="31051"/>
                    </a:cubicBezTo>
                    <a:cubicBezTo>
                      <a:pt x="133053" y="31813"/>
                      <a:pt x="127256" y="32861"/>
                      <a:pt x="120793" y="34195"/>
                    </a:cubicBezTo>
                    <a:cubicBezTo>
                      <a:pt x="114331" y="35528"/>
                      <a:pt x="107583" y="37338"/>
                      <a:pt x="100645" y="39433"/>
                    </a:cubicBezTo>
                    <a:cubicBezTo>
                      <a:pt x="93881" y="41453"/>
                      <a:pt x="87273" y="43967"/>
                      <a:pt x="80877" y="46958"/>
                    </a:cubicBezTo>
                    <a:lnTo>
                      <a:pt x="130867" y="76390"/>
                    </a:lnTo>
                    <a:lnTo>
                      <a:pt x="140371" y="73152"/>
                    </a:lnTo>
                    <a:cubicBezTo>
                      <a:pt x="153296" y="68866"/>
                      <a:pt x="165461" y="65151"/>
                      <a:pt x="176960" y="62198"/>
                    </a:cubicBezTo>
                    <a:cubicBezTo>
                      <a:pt x="187709" y="59264"/>
                      <a:pt x="198724" y="57445"/>
                      <a:pt x="209844" y="56769"/>
                    </a:cubicBezTo>
                    <a:cubicBezTo>
                      <a:pt x="219965" y="56083"/>
                      <a:pt x="230125" y="56750"/>
                      <a:pt x="240066" y="58769"/>
                    </a:cubicBezTo>
                    <a:cubicBezTo>
                      <a:pt x="250282" y="60922"/>
                      <a:pt x="260081" y="64751"/>
                      <a:pt x="269052" y="70104"/>
                    </a:cubicBezTo>
                    <a:cubicBezTo>
                      <a:pt x="277834" y="74495"/>
                      <a:pt x="285351" y="81048"/>
                      <a:pt x="290911" y="89154"/>
                    </a:cubicBezTo>
                    <a:cubicBezTo>
                      <a:pt x="294627" y="95079"/>
                      <a:pt x="295796" y="102260"/>
                      <a:pt x="294142" y="109061"/>
                    </a:cubicBezTo>
                    <a:cubicBezTo>
                      <a:pt x="291985" y="116538"/>
                      <a:pt x="287889" y="123311"/>
                      <a:pt x="282262" y="128683"/>
                    </a:cubicBezTo>
                    <a:cubicBezTo>
                      <a:pt x="275287" y="135712"/>
                      <a:pt x="267503" y="141884"/>
                      <a:pt x="259073" y="147066"/>
                    </a:cubicBezTo>
                    <a:lnTo>
                      <a:pt x="291386" y="166116"/>
                    </a:lnTo>
                    <a:lnTo>
                      <a:pt x="273424" y="176117"/>
                    </a:lnTo>
                    <a:lnTo>
                      <a:pt x="240826" y="157067"/>
                    </a:lnTo>
                    <a:cubicBezTo>
                      <a:pt x="225306" y="164773"/>
                      <a:pt x="209074" y="170926"/>
                      <a:pt x="192357" y="175450"/>
                    </a:cubicBezTo>
                    <a:cubicBezTo>
                      <a:pt x="174870" y="180289"/>
                      <a:pt x="157003" y="183632"/>
                      <a:pt x="138945" y="185452"/>
                    </a:cubicBezTo>
                    <a:lnTo>
                      <a:pt x="121934" y="154876"/>
                    </a:lnTo>
                    <a:cubicBezTo>
                      <a:pt x="126671" y="154752"/>
                      <a:pt x="131398" y="154372"/>
                      <a:pt x="136094" y="153733"/>
                    </a:cubicBezTo>
                    <a:cubicBezTo>
                      <a:pt x="143282" y="152914"/>
                      <a:pt x="150416" y="151705"/>
                      <a:pt x="157478" y="150114"/>
                    </a:cubicBezTo>
                    <a:cubicBezTo>
                      <a:pt x="165271" y="148399"/>
                      <a:pt x="173539" y="146304"/>
                      <a:pt x="182283" y="143732"/>
                    </a:cubicBezTo>
                    <a:cubicBezTo>
                      <a:pt x="190769" y="141160"/>
                      <a:pt x="199057" y="137979"/>
                      <a:pt x="207087" y="134207"/>
                    </a:cubicBezTo>
                    <a:lnTo>
                      <a:pt x="156527" y="104965"/>
                    </a:lnTo>
                    <a:lnTo>
                      <a:pt x="149970" y="107251"/>
                    </a:lnTo>
                    <a:lnTo>
                      <a:pt x="143032" y="109347"/>
                    </a:lnTo>
                    <a:cubicBezTo>
                      <a:pt x="130297" y="113538"/>
                      <a:pt x="118702" y="116872"/>
                      <a:pt x="108058" y="118872"/>
                    </a:cubicBezTo>
                    <a:cubicBezTo>
                      <a:pt x="98291" y="121148"/>
                      <a:pt x="88331" y="122482"/>
                      <a:pt x="78311" y="122872"/>
                    </a:cubicBezTo>
                    <a:cubicBezTo>
                      <a:pt x="69466" y="123187"/>
                      <a:pt x="60618" y="122349"/>
                      <a:pt x="51986" y="120396"/>
                    </a:cubicBezTo>
                    <a:cubicBezTo>
                      <a:pt x="43443" y="118472"/>
                      <a:pt x="35241" y="115252"/>
                      <a:pt x="27656" y="110871"/>
                    </a:cubicBezTo>
                    <a:cubicBezTo>
                      <a:pt x="19390" y="106528"/>
                      <a:pt x="12235" y="100336"/>
                      <a:pt x="6748" y="92773"/>
                    </a:cubicBezTo>
                    <a:cubicBezTo>
                      <a:pt x="2671" y="87078"/>
                      <a:pt x="660" y="80153"/>
                      <a:pt x="1045" y="73152"/>
                    </a:cubicBezTo>
                    <a:cubicBezTo>
                      <a:pt x="1789" y="65856"/>
                      <a:pt x="4702" y="58950"/>
                      <a:pt x="9409" y="53340"/>
                    </a:cubicBezTo>
                    <a:cubicBezTo>
                      <a:pt x="15217" y="45958"/>
                      <a:pt x="2214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9" y="17021"/>
                      <a:pt x="75784" y="11649"/>
                      <a:pt x="90856" y="7906"/>
                    </a:cubicBezTo>
                    <a:cubicBezTo>
                      <a:pt x="105192" y="4238"/>
                      <a:pt x="119769" y="1591"/>
                      <a:pt x="134479" y="0"/>
                    </a:cubicBezTo>
                    <a:close/>
                    <a:moveTo>
                      <a:pt x="63105" y="83248"/>
                    </a:moveTo>
                    <a:cubicBezTo>
                      <a:pt x="69789" y="87078"/>
                      <a:pt x="77490" y="88735"/>
                      <a:pt x="85154" y="88011"/>
                    </a:cubicBezTo>
                    <a:cubicBezTo>
                      <a:pt x="95443" y="86811"/>
                      <a:pt x="105574" y="84506"/>
                      <a:pt x="115376" y="81153"/>
                    </a:cubicBezTo>
                    <a:lnTo>
                      <a:pt x="67857" y="53626"/>
                    </a:lnTo>
                    <a:cubicBezTo>
                      <a:pt x="50370" y="65341"/>
                      <a:pt x="48849" y="75247"/>
                      <a:pt x="63105" y="83248"/>
                    </a:cubicBezTo>
                    <a:close/>
                    <a:moveTo>
                      <a:pt x="229992" y="97155"/>
                    </a:moveTo>
                    <a:cubicBezTo>
                      <a:pt x="222721" y="93154"/>
                      <a:pt x="214339" y="91649"/>
                      <a:pt x="206137" y="92869"/>
                    </a:cubicBezTo>
                    <a:cubicBezTo>
                      <a:pt x="194894" y="94383"/>
                      <a:pt x="183803" y="96841"/>
                      <a:pt x="172969" y="100203"/>
                    </a:cubicBezTo>
                    <a:lnTo>
                      <a:pt x="220488" y="127540"/>
                    </a:lnTo>
                    <a:cubicBezTo>
                      <a:pt x="240446" y="115538"/>
                      <a:pt x="243677" y="105346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9" name="Google Shape;1279;p27"/>
            <p:cNvGrpSpPr/>
            <p:nvPr/>
          </p:nvGrpSpPr>
          <p:grpSpPr>
            <a:xfrm>
              <a:off x="2694110" y="2656109"/>
              <a:ext cx="883852" cy="621029"/>
              <a:chOff x="4503735" y="3398234"/>
              <a:chExt cx="883852" cy="621029"/>
            </a:xfrm>
          </p:grpSpPr>
          <p:sp>
            <p:nvSpPr>
              <p:cNvPr id="1280" name="Google Shape;1280;p27"/>
              <p:cNvSpPr/>
              <p:nvPr/>
            </p:nvSpPr>
            <p:spPr>
              <a:xfrm>
                <a:off x="4503735" y="350777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1" name="Google Shape;1281;p27"/>
              <p:cNvSpPr/>
              <p:nvPr/>
            </p:nvSpPr>
            <p:spPr>
              <a:xfrm>
                <a:off x="4503925" y="365093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2" name="Google Shape;1282;p27"/>
              <p:cNvSpPr/>
              <p:nvPr/>
            </p:nvSpPr>
            <p:spPr>
              <a:xfrm>
                <a:off x="5321061" y="365398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3" name="Google Shape;1283;p27"/>
              <p:cNvSpPr/>
              <p:nvPr/>
            </p:nvSpPr>
            <p:spPr>
              <a:xfrm>
                <a:off x="4503735" y="339823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4" name="Google Shape;1284;p27"/>
              <p:cNvSpPr/>
              <p:nvPr/>
            </p:nvSpPr>
            <p:spPr>
              <a:xfrm>
                <a:off x="4629431" y="3467838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1" y="194048"/>
                    </a:moveTo>
                    <a:cubicBezTo>
                      <a:pt x="627574" y="237101"/>
                      <a:pt x="596877" y="279773"/>
                      <a:pt x="539949" y="312444"/>
                    </a:cubicBezTo>
                    <a:cubicBezTo>
                      <a:pt x="416400" y="383977"/>
                      <a:pt x="216060" y="383977"/>
                      <a:pt x="92511" y="312444"/>
                    </a:cubicBezTo>
                    <a:cubicBezTo>
                      <a:pt x="35488" y="279487"/>
                      <a:pt x="4981" y="237101"/>
                      <a:pt x="610" y="194048"/>
                    </a:cubicBezTo>
                    <a:cubicBezTo>
                      <a:pt x="-4808" y="143566"/>
                      <a:pt x="25890" y="92131"/>
                      <a:pt x="92511" y="53650"/>
                    </a:cubicBezTo>
                    <a:cubicBezTo>
                      <a:pt x="216060" y="-17883"/>
                      <a:pt x="416400" y="-17883"/>
                      <a:pt x="539949" y="53650"/>
                    </a:cubicBezTo>
                    <a:cubicBezTo>
                      <a:pt x="606476" y="92131"/>
                      <a:pt x="637268" y="143566"/>
                      <a:pt x="63204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5" name="Google Shape;1285;p27"/>
              <p:cNvSpPr/>
              <p:nvPr/>
            </p:nvSpPr>
            <p:spPr>
              <a:xfrm>
                <a:off x="4630040" y="3489745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41"/>
                    </a:moveTo>
                    <a:cubicBezTo>
                      <a:pt x="626965" y="215194"/>
                      <a:pt x="596268" y="257866"/>
                      <a:pt x="539340" y="290536"/>
                    </a:cubicBezTo>
                    <a:cubicBezTo>
                      <a:pt x="415791" y="362069"/>
                      <a:pt x="215451" y="362069"/>
                      <a:pt x="91902" y="290536"/>
                    </a:cubicBezTo>
                    <a:cubicBezTo>
                      <a:pt x="34879" y="257580"/>
                      <a:pt x="4372" y="215194"/>
                      <a:pt x="0" y="172141"/>
                    </a:cubicBezTo>
                    <a:cubicBezTo>
                      <a:pt x="4372" y="129087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9087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6" name="Google Shape;1286;p27"/>
              <p:cNvSpPr/>
              <p:nvPr/>
            </p:nvSpPr>
            <p:spPr>
              <a:xfrm>
                <a:off x="4791985" y="3572160"/>
                <a:ext cx="294810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10" h="185070" extrusionOk="0">
                    <a:moveTo>
                      <a:pt x="149304" y="29813"/>
                    </a:moveTo>
                    <a:cubicBezTo>
                      <a:pt x="145417" y="29804"/>
                      <a:pt x="141540" y="30118"/>
                      <a:pt x="137710" y="30766"/>
                    </a:cubicBezTo>
                    <a:cubicBezTo>
                      <a:pt x="132578" y="31432"/>
                      <a:pt x="126685" y="32480"/>
                      <a:pt x="120223" y="33909"/>
                    </a:cubicBezTo>
                    <a:cubicBezTo>
                      <a:pt x="113760" y="35338"/>
                      <a:pt x="107108" y="36957"/>
                      <a:pt x="100170" y="39053"/>
                    </a:cubicBezTo>
                    <a:cubicBezTo>
                      <a:pt x="93383" y="41100"/>
                      <a:pt x="86747" y="43615"/>
                      <a:pt x="80307" y="46577"/>
                    </a:cubicBezTo>
                    <a:lnTo>
                      <a:pt x="131152" y="76010"/>
                    </a:lnTo>
                    <a:lnTo>
                      <a:pt x="140656" y="72771"/>
                    </a:lnTo>
                    <a:cubicBezTo>
                      <a:pt x="153581" y="68485"/>
                      <a:pt x="165841" y="64865"/>
                      <a:pt x="177246" y="61817"/>
                    </a:cubicBezTo>
                    <a:cubicBezTo>
                      <a:pt x="188013" y="58979"/>
                      <a:pt x="199019" y="57160"/>
                      <a:pt x="210129" y="56388"/>
                    </a:cubicBezTo>
                    <a:cubicBezTo>
                      <a:pt x="220279" y="55750"/>
                      <a:pt x="230467" y="56417"/>
                      <a:pt x="240446" y="58388"/>
                    </a:cubicBezTo>
                    <a:cubicBezTo>
                      <a:pt x="250491" y="60636"/>
                      <a:pt x="260109" y="64465"/>
                      <a:pt x="268957" y="69723"/>
                    </a:cubicBezTo>
                    <a:cubicBezTo>
                      <a:pt x="277729" y="74124"/>
                      <a:pt x="285256" y="80677"/>
                      <a:pt x="290816" y="88773"/>
                    </a:cubicBezTo>
                    <a:cubicBezTo>
                      <a:pt x="294579" y="94640"/>
                      <a:pt x="295748" y="101813"/>
                      <a:pt x="294047" y="108585"/>
                    </a:cubicBezTo>
                    <a:cubicBezTo>
                      <a:pt x="291937" y="116081"/>
                      <a:pt x="287832" y="122863"/>
                      <a:pt x="282167" y="128206"/>
                    </a:cubicBezTo>
                    <a:cubicBezTo>
                      <a:pt x="275220" y="135264"/>
                      <a:pt x="267437" y="141437"/>
                      <a:pt x="258978" y="146590"/>
                    </a:cubicBezTo>
                    <a:lnTo>
                      <a:pt x="291291" y="165640"/>
                    </a:lnTo>
                    <a:lnTo>
                      <a:pt x="272854" y="175736"/>
                    </a:lnTo>
                    <a:lnTo>
                      <a:pt x="240256" y="156686"/>
                    </a:lnTo>
                    <a:cubicBezTo>
                      <a:pt x="224755" y="164430"/>
                      <a:pt x="208513" y="170593"/>
                      <a:pt x="191786" y="175070"/>
                    </a:cubicBezTo>
                    <a:cubicBezTo>
                      <a:pt x="174299" y="179908"/>
                      <a:pt x="156432" y="183261"/>
                      <a:pt x="138375" y="185071"/>
                    </a:cubicBezTo>
                    <a:lnTo>
                      <a:pt x="121363" y="154496"/>
                    </a:lnTo>
                    <a:cubicBezTo>
                      <a:pt x="124500" y="154496"/>
                      <a:pt x="129251" y="154496"/>
                      <a:pt x="135619" y="153448"/>
                    </a:cubicBezTo>
                    <a:cubicBezTo>
                      <a:pt x="141987" y="152400"/>
                      <a:pt x="149019" y="151447"/>
                      <a:pt x="156908" y="149733"/>
                    </a:cubicBezTo>
                    <a:cubicBezTo>
                      <a:pt x="164796" y="148019"/>
                      <a:pt x="172969" y="145923"/>
                      <a:pt x="181712" y="143351"/>
                    </a:cubicBezTo>
                    <a:cubicBezTo>
                      <a:pt x="190218" y="140837"/>
                      <a:pt x="198515" y="137655"/>
                      <a:pt x="206517" y="133826"/>
                    </a:cubicBezTo>
                    <a:lnTo>
                      <a:pt x="155957" y="104585"/>
                    </a:lnTo>
                    <a:cubicBezTo>
                      <a:pt x="153809" y="105461"/>
                      <a:pt x="151623" y="106223"/>
                      <a:pt x="149400" y="106871"/>
                    </a:cubicBezTo>
                    <a:lnTo>
                      <a:pt x="142462" y="109061"/>
                    </a:lnTo>
                    <a:cubicBezTo>
                      <a:pt x="129727" y="113252"/>
                      <a:pt x="118132" y="116491"/>
                      <a:pt x="107488" y="118586"/>
                    </a:cubicBezTo>
                    <a:cubicBezTo>
                      <a:pt x="97722" y="120863"/>
                      <a:pt x="87761" y="122206"/>
                      <a:pt x="77741" y="122587"/>
                    </a:cubicBezTo>
                    <a:cubicBezTo>
                      <a:pt x="68896" y="122901"/>
                      <a:pt x="60048" y="122072"/>
                      <a:pt x="51415" y="120110"/>
                    </a:cubicBezTo>
                    <a:cubicBezTo>
                      <a:pt x="42890" y="118129"/>
                      <a:pt x="34694" y="114919"/>
                      <a:pt x="27086" y="110585"/>
                    </a:cubicBezTo>
                    <a:cubicBezTo>
                      <a:pt x="19103" y="106232"/>
                      <a:pt x="12162" y="100184"/>
                      <a:pt x="6748" y="92869"/>
                    </a:cubicBezTo>
                    <a:cubicBezTo>
                      <a:pt x="2692" y="87163"/>
                      <a:pt x="682" y="80248"/>
                      <a:pt x="1045" y="73247"/>
                    </a:cubicBezTo>
                    <a:cubicBezTo>
                      <a:pt x="1772" y="65951"/>
                      <a:pt x="4687" y="59036"/>
                      <a:pt x="9409" y="53435"/>
                    </a:cubicBezTo>
                    <a:cubicBezTo>
                      <a:pt x="15216" y="46053"/>
                      <a:pt x="22143" y="39624"/>
                      <a:pt x="29937" y="34385"/>
                    </a:cubicBezTo>
                    <a:lnTo>
                      <a:pt x="0" y="17050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38" y="17050"/>
                      <a:pt x="75867" y="11659"/>
                      <a:pt x="90951" y="7906"/>
                    </a:cubicBezTo>
                    <a:cubicBezTo>
                      <a:pt x="105292" y="4267"/>
                      <a:pt x="119868" y="1629"/>
                      <a:pt x="134574" y="0"/>
                    </a:cubicBezTo>
                    <a:close/>
                    <a:moveTo>
                      <a:pt x="63010" y="83153"/>
                    </a:moveTo>
                    <a:cubicBezTo>
                      <a:pt x="69644" y="87020"/>
                      <a:pt x="77328" y="88687"/>
                      <a:pt x="84964" y="87916"/>
                    </a:cubicBezTo>
                    <a:cubicBezTo>
                      <a:pt x="95280" y="86744"/>
                      <a:pt x="105443" y="84477"/>
                      <a:pt x="115281" y="81153"/>
                    </a:cubicBezTo>
                    <a:lnTo>
                      <a:pt x="67762" y="53626"/>
                    </a:lnTo>
                    <a:cubicBezTo>
                      <a:pt x="49990" y="65056"/>
                      <a:pt x="48374" y="74867"/>
                      <a:pt x="62725" y="83153"/>
                    </a:cubicBezTo>
                    <a:close/>
                    <a:moveTo>
                      <a:pt x="229802" y="97060"/>
                    </a:moveTo>
                    <a:cubicBezTo>
                      <a:pt x="222550" y="93116"/>
                      <a:pt x="214206" y="91640"/>
                      <a:pt x="206042" y="92869"/>
                    </a:cubicBezTo>
                    <a:cubicBezTo>
                      <a:pt x="194752" y="94279"/>
                      <a:pt x="183613" y="96736"/>
                      <a:pt x="172779" y="100203"/>
                    </a:cubicBezTo>
                    <a:lnTo>
                      <a:pt x="220298" y="127540"/>
                    </a:lnTo>
                    <a:cubicBezTo>
                      <a:pt x="239971" y="115157"/>
                      <a:pt x="243202" y="105061"/>
                      <a:pt x="229516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7" name="Google Shape;1287;p27"/>
              <p:cNvSpPr/>
              <p:nvPr/>
            </p:nvSpPr>
            <p:spPr>
              <a:xfrm>
                <a:off x="4913728" y="3709701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8" name="Google Shape;1288;p27"/>
              <p:cNvSpPr/>
              <p:nvPr/>
            </p:nvSpPr>
            <p:spPr>
              <a:xfrm>
                <a:off x="5040889" y="372056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9" name="Google Shape;1289;p27"/>
              <p:cNvSpPr/>
              <p:nvPr/>
            </p:nvSpPr>
            <p:spPr>
              <a:xfrm>
                <a:off x="5054955" y="3657409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335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0" name="Google Shape;1290;p27"/>
              <p:cNvSpPr/>
              <p:nvPr/>
            </p:nvSpPr>
            <p:spPr>
              <a:xfrm>
                <a:off x="4956115" y="3663791"/>
                <a:ext cx="47423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424" y="25527"/>
                    </a:lnTo>
                    <a:lnTo>
                      <a:pt x="45143" y="33052"/>
                    </a:lnTo>
                    <a:cubicBezTo>
                      <a:pt x="45143" y="33052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1" name="Google Shape;1291;p27"/>
              <p:cNvSpPr/>
              <p:nvPr/>
            </p:nvSpPr>
            <p:spPr>
              <a:xfrm>
                <a:off x="4859557" y="3608355"/>
                <a:ext cx="5844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448" h="38957" extrusionOk="0">
                    <a:moveTo>
                      <a:pt x="0" y="11144"/>
                    </a:moveTo>
                    <a:lnTo>
                      <a:pt x="48945" y="38958"/>
                    </a:lnTo>
                    <a:lnTo>
                      <a:pt x="58448" y="31718"/>
                    </a:lnTo>
                    <a:cubicBezTo>
                      <a:pt x="58448" y="31718"/>
                      <a:pt x="52366" y="24575"/>
                      <a:pt x="51891" y="23908"/>
                    </a:cubicBezTo>
                    <a:cubicBezTo>
                      <a:pt x="47632" y="18917"/>
                      <a:pt x="42632" y="14612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2" name="Google Shape;1292;p27"/>
              <p:cNvSpPr/>
              <p:nvPr/>
            </p:nvSpPr>
            <p:spPr>
              <a:xfrm>
                <a:off x="4913728" y="357749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3" name="Google Shape;1293;p27"/>
              <p:cNvSpPr/>
              <p:nvPr/>
            </p:nvSpPr>
            <p:spPr>
              <a:xfrm>
                <a:off x="4791510" y="3572351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240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4" name="Google Shape;1294;p27"/>
              <p:cNvSpPr/>
              <p:nvPr/>
            </p:nvSpPr>
            <p:spPr>
              <a:xfrm>
                <a:off x="4792460" y="3629977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809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5" name="Google Shape;1295;p27"/>
              <p:cNvSpPr/>
              <p:nvPr/>
            </p:nvSpPr>
            <p:spPr>
              <a:xfrm>
                <a:off x="4791985" y="3555587"/>
                <a:ext cx="294804" cy="184499"/>
              </a:xfrm>
              <a:custGeom>
                <a:avLst/>
                <a:gdLst/>
                <a:ahLst/>
                <a:cxnLst/>
                <a:rect l="l" t="t" r="r" b="b"/>
                <a:pathLst>
                  <a:path w="294804" h="184499" extrusionOk="0">
                    <a:moveTo>
                      <a:pt x="149304" y="29146"/>
                    </a:moveTo>
                    <a:cubicBezTo>
                      <a:pt x="145417" y="29185"/>
                      <a:pt x="141549" y="29508"/>
                      <a:pt x="137710" y="30099"/>
                    </a:cubicBezTo>
                    <a:cubicBezTo>
                      <a:pt x="132578" y="30861"/>
                      <a:pt x="126685" y="31909"/>
                      <a:pt x="120223" y="33242"/>
                    </a:cubicBezTo>
                    <a:cubicBezTo>
                      <a:pt x="113760" y="34576"/>
                      <a:pt x="107108" y="36385"/>
                      <a:pt x="100170" y="38481"/>
                    </a:cubicBezTo>
                    <a:cubicBezTo>
                      <a:pt x="93369" y="40481"/>
                      <a:pt x="86730" y="42996"/>
                      <a:pt x="80307" y="46006"/>
                    </a:cubicBezTo>
                    <a:lnTo>
                      <a:pt x="131152" y="75438"/>
                    </a:lnTo>
                    <a:lnTo>
                      <a:pt x="140656" y="72199"/>
                    </a:lnTo>
                    <a:cubicBezTo>
                      <a:pt x="153581" y="67913"/>
                      <a:pt x="165841" y="64198"/>
                      <a:pt x="177246" y="61246"/>
                    </a:cubicBezTo>
                    <a:cubicBezTo>
                      <a:pt x="187994" y="58321"/>
                      <a:pt x="199009" y="56502"/>
                      <a:pt x="210129" y="55816"/>
                    </a:cubicBezTo>
                    <a:cubicBezTo>
                      <a:pt x="220279" y="55121"/>
                      <a:pt x="230476" y="55797"/>
                      <a:pt x="240446" y="57817"/>
                    </a:cubicBezTo>
                    <a:cubicBezTo>
                      <a:pt x="250491" y="60065"/>
                      <a:pt x="260109" y="63893"/>
                      <a:pt x="268957" y="69151"/>
                    </a:cubicBezTo>
                    <a:cubicBezTo>
                      <a:pt x="277739" y="73542"/>
                      <a:pt x="285256" y="80096"/>
                      <a:pt x="290816" y="88201"/>
                    </a:cubicBezTo>
                    <a:cubicBezTo>
                      <a:pt x="294570" y="94107"/>
                      <a:pt x="295739" y="101308"/>
                      <a:pt x="294047" y="108109"/>
                    </a:cubicBezTo>
                    <a:cubicBezTo>
                      <a:pt x="291909" y="115595"/>
                      <a:pt x="287803" y="122377"/>
                      <a:pt x="282167" y="127730"/>
                    </a:cubicBezTo>
                    <a:cubicBezTo>
                      <a:pt x="275192" y="134760"/>
                      <a:pt x="267408" y="140932"/>
                      <a:pt x="258978" y="146113"/>
                    </a:cubicBezTo>
                    <a:lnTo>
                      <a:pt x="291291" y="165163"/>
                    </a:lnTo>
                    <a:lnTo>
                      <a:pt x="272854" y="175165"/>
                    </a:lnTo>
                    <a:lnTo>
                      <a:pt x="240256" y="156115"/>
                    </a:lnTo>
                    <a:cubicBezTo>
                      <a:pt x="224736" y="163821"/>
                      <a:pt x="208504" y="169974"/>
                      <a:pt x="191786" y="174498"/>
                    </a:cubicBezTo>
                    <a:cubicBezTo>
                      <a:pt x="174299" y="179337"/>
                      <a:pt x="156432" y="182689"/>
                      <a:pt x="138375" y="184499"/>
                    </a:cubicBezTo>
                    <a:lnTo>
                      <a:pt x="121363" y="153924"/>
                    </a:lnTo>
                    <a:cubicBezTo>
                      <a:pt x="126134" y="153800"/>
                      <a:pt x="130896" y="153419"/>
                      <a:pt x="135619" y="152781"/>
                    </a:cubicBezTo>
                    <a:cubicBezTo>
                      <a:pt x="142775" y="151962"/>
                      <a:pt x="149884" y="150752"/>
                      <a:pt x="156908" y="149162"/>
                    </a:cubicBezTo>
                    <a:cubicBezTo>
                      <a:pt x="164701" y="147447"/>
                      <a:pt x="172969" y="145351"/>
                      <a:pt x="181712" y="142780"/>
                    </a:cubicBezTo>
                    <a:cubicBezTo>
                      <a:pt x="190209" y="140227"/>
                      <a:pt x="198496" y="137046"/>
                      <a:pt x="206517" y="133255"/>
                    </a:cubicBezTo>
                    <a:lnTo>
                      <a:pt x="155957" y="104013"/>
                    </a:lnTo>
                    <a:lnTo>
                      <a:pt x="149400" y="106299"/>
                    </a:lnTo>
                    <a:lnTo>
                      <a:pt x="142462" y="108395"/>
                    </a:lnTo>
                    <a:cubicBezTo>
                      <a:pt x="129727" y="112585"/>
                      <a:pt x="118132" y="115919"/>
                      <a:pt x="107488" y="117920"/>
                    </a:cubicBezTo>
                    <a:cubicBezTo>
                      <a:pt x="97722" y="120196"/>
                      <a:pt x="87761" y="121539"/>
                      <a:pt x="77741" y="121920"/>
                    </a:cubicBezTo>
                    <a:cubicBezTo>
                      <a:pt x="68896" y="122234"/>
                      <a:pt x="60048" y="121406"/>
                      <a:pt x="51415" y="119443"/>
                    </a:cubicBezTo>
                    <a:cubicBezTo>
                      <a:pt x="42878" y="117500"/>
                      <a:pt x="34677" y="114290"/>
                      <a:pt x="27086" y="109918"/>
                    </a:cubicBezTo>
                    <a:cubicBezTo>
                      <a:pt x="19112" y="105680"/>
                      <a:pt x="12168" y="99727"/>
                      <a:pt x="6748" y="92488"/>
                    </a:cubicBezTo>
                    <a:cubicBezTo>
                      <a:pt x="2671" y="86792"/>
                      <a:pt x="660" y="79867"/>
                      <a:pt x="1045" y="72866"/>
                    </a:cubicBezTo>
                    <a:cubicBezTo>
                      <a:pt x="1790" y="65599"/>
                      <a:pt x="4704" y="58731"/>
                      <a:pt x="9409" y="53149"/>
                    </a:cubicBezTo>
                    <a:cubicBezTo>
                      <a:pt x="15245" y="45786"/>
                      <a:pt x="22168" y="39367"/>
                      <a:pt x="29937" y="34099"/>
                    </a:cubicBezTo>
                    <a:lnTo>
                      <a:pt x="0" y="16764"/>
                    </a:lnTo>
                    <a:lnTo>
                      <a:pt x="17202" y="6763"/>
                    </a:lnTo>
                    <a:lnTo>
                      <a:pt x="46854" y="23908"/>
                    </a:lnTo>
                    <a:cubicBezTo>
                      <a:pt x="60783" y="17031"/>
                      <a:pt x="75408" y="11668"/>
                      <a:pt x="90476" y="7906"/>
                    </a:cubicBezTo>
                    <a:cubicBezTo>
                      <a:pt x="104808" y="4220"/>
                      <a:pt x="119387" y="1581"/>
                      <a:pt x="134098" y="0"/>
                    </a:cubicBezTo>
                    <a:close/>
                    <a:moveTo>
                      <a:pt x="62725" y="82963"/>
                    </a:moveTo>
                    <a:cubicBezTo>
                      <a:pt x="69375" y="86792"/>
                      <a:pt x="77045" y="88449"/>
                      <a:pt x="84679" y="87725"/>
                    </a:cubicBezTo>
                    <a:cubicBezTo>
                      <a:pt x="95005" y="86563"/>
                      <a:pt x="105172" y="84258"/>
                      <a:pt x="114996" y="80867"/>
                    </a:cubicBezTo>
                    <a:lnTo>
                      <a:pt x="67477" y="53340"/>
                    </a:lnTo>
                    <a:cubicBezTo>
                      <a:pt x="49990" y="64389"/>
                      <a:pt x="48374" y="74295"/>
                      <a:pt x="62725" y="82963"/>
                    </a:cubicBezTo>
                    <a:close/>
                    <a:moveTo>
                      <a:pt x="229516" y="96869"/>
                    </a:moveTo>
                    <a:cubicBezTo>
                      <a:pt x="222256" y="92945"/>
                      <a:pt x="213930" y="91449"/>
                      <a:pt x="205757" y="92583"/>
                    </a:cubicBezTo>
                    <a:cubicBezTo>
                      <a:pt x="194485" y="94088"/>
                      <a:pt x="183357" y="96545"/>
                      <a:pt x="172494" y="99917"/>
                    </a:cubicBezTo>
                    <a:lnTo>
                      <a:pt x="220013" y="127254"/>
                    </a:lnTo>
                    <a:cubicBezTo>
                      <a:pt x="239971" y="114586"/>
                      <a:pt x="243202" y="104394"/>
                      <a:pt x="229516" y="96488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96" name="Google Shape;1296;p27"/>
            <p:cNvSpPr/>
            <p:nvPr/>
          </p:nvSpPr>
          <p:spPr>
            <a:xfrm>
              <a:off x="3754828" y="439689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27"/>
            <p:cNvSpPr/>
            <p:nvPr/>
          </p:nvSpPr>
          <p:spPr>
            <a:xfrm>
              <a:off x="4924079" y="3753008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27"/>
            <p:cNvSpPr/>
            <p:nvPr/>
          </p:nvSpPr>
          <p:spPr>
            <a:xfrm>
              <a:off x="3741903" y="3161886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27"/>
            <p:cNvSpPr/>
            <p:nvPr/>
          </p:nvSpPr>
          <p:spPr>
            <a:xfrm>
              <a:off x="2152775" y="4481289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2"/>
                    <a:pt x="441926" y="511492"/>
                  </a:cubicBezTo>
                  <a:cubicBezTo>
                    <a:pt x="197857" y="511492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27"/>
            <p:cNvSpPr/>
            <p:nvPr/>
          </p:nvSpPr>
          <p:spPr>
            <a:xfrm>
              <a:off x="5481476" y="4556632"/>
              <a:ext cx="883852" cy="511492"/>
            </a:xfrm>
            <a:custGeom>
              <a:avLst/>
              <a:gdLst/>
              <a:ahLst/>
              <a:cxnLst/>
              <a:rect l="l" t="t" r="r" b="b"/>
              <a:pathLst>
                <a:path w="883852" h="511492" extrusionOk="0">
                  <a:moveTo>
                    <a:pt x="883852" y="255746"/>
                  </a:moveTo>
                  <a:cubicBezTo>
                    <a:pt x="883852" y="396991"/>
                    <a:pt x="685995" y="511493"/>
                    <a:pt x="441926" y="511493"/>
                  </a:cubicBezTo>
                  <a:cubicBezTo>
                    <a:pt x="197857" y="511493"/>
                    <a:pt x="0" y="396991"/>
                    <a:pt x="0" y="255746"/>
                  </a:cubicBezTo>
                  <a:cubicBezTo>
                    <a:pt x="0" y="114501"/>
                    <a:pt x="197857" y="0"/>
                    <a:pt x="441926" y="0"/>
                  </a:cubicBezTo>
                  <a:cubicBezTo>
                    <a:pt x="685995" y="0"/>
                    <a:pt x="883852" y="114501"/>
                    <a:pt x="883852" y="255746"/>
                  </a:cubicBezTo>
                  <a:close/>
                </a:path>
              </a:pathLst>
            </a:custGeom>
            <a:solidFill>
              <a:srgbClr val="D6D8E5">
                <a:alpha val="2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01" name="Google Shape;1301;p27"/>
            <p:cNvGrpSpPr/>
            <p:nvPr/>
          </p:nvGrpSpPr>
          <p:grpSpPr>
            <a:xfrm>
              <a:off x="3781914" y="3000342"/>
              <a:ext cx="883852" cy="621125"/>
              <a:chOff x="5591539" y="3742467"/>
              <a:chExt cx="883852" cy="621125"/>
            </a:xfrm>
          </p:grpSpPr>
          <p:sp>
            <p:nvSpPr>
              <p:cNvPr id="1302" name="Google Shape;1302;p27"/>
              <p:cNvSpPr/>
              <p:nvPr/>
            </p:nvSpPr>
            <p:spPr>
              <a:xfrm>
                <a:off x="5591539" y="385210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3" name="Google Shape;1303;p27"/>
              <p:cNvSpPr/>
              <p:nvPr/>
            </p:nvSpPr>
            <p:spPr>
              <a:xfrm>
                <a:off x="5591633" y="3995166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4" name="Google Shape;1304;p27"/>
              <p:cNvSpPr/>
              <p:nvPr/>
            </p:nvSpPr>
            <p:spPr>
              <a:xfrm>
                <a:off x="6408864" y="399821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27"/>
              <p:cNvSpPr/>
              <p:nvPr/>
            </p:nvSpPr>
            <p:spPr>
              <a:xfrm>
                <a:off x="5591539" y="374246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27"/>
              <p:cNvSpPr/>
              <p:nvPr/>
            </p:nvSpPr>
            <p:spPr>
              <a:xfrm>
                <a:off x="5717159" y="3812071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1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1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27"/>
              <p:cNvSpPr/>
              <p:nvPr/>
            </p:nvSpPr>
            <p:spPr>
              <a:xfrm>
                <a:off x="5717749" y="3833979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0"/>
                    </a:moveTo>
                    <a:cubicBezTo>
                      <a:pt x="626965" y="215193"/>
                      <a:pt x="596363" y="257865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675"/>
                      <a:pt x="4372" y="215193"/>
                      <a:pt x="0" y="172140"/>
                    </a:cubicBezTo>
                    <a:cubicBezTo>
                      <a:pt x="4372" y="129088"/>
                      <a:pt x="35069" y="86415"/>
                      <a:pt x="91997" y="53649"/>
                    </a:cubicBezTo>
                    <a:cubicBezTo>
                      <a:pt x="215546" y="-17883"/>
                      <a:pt x="415886" y="-17883"/>
                      <a:pt x="539435" y="53649"/>
                    </a:cubicBezTo>
                    <a:cubicBezTo>
                      <a:pt x="596363" y="86701"/>
                      <a:pt x="626965" y="129088"/>
                      <a:pt x="631527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27"/>
              <p:cNvSpPr/>
              <p:nvPr/>
            </p:nvSpPr>
            <p:spPr>
              <a:xfrm>
                <a:off x="5879313" y="3916870"/>
                <a:ext cx="294875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070" extrusionOk="0">
                    <a:moveTo>
                      <a:pt x="149495" y="29337"/>
                    </a:moveTo>
                    <a:cubicBezTo>
                      <a:pt x="145608" y="29328"/>
                      <a:pt x="141730" y="29642"/>
                      <a:pt x="137900" y="30289"/>
                    </a:cubicBezTo>
                    <a:cubicBezTo>
                      <a:pt x="132673" y="31052"/>
                      <a:pt x="126876" y="32099"/>
                      <a:pt x="120413" y="33433"/>
                    </a:cubicBezTo>
                    <a:cubicBezTo>
                      <a:pt x="113950" y="34766"/>
                      <a:pt x="107298" y="36576"/>
                      <a:pt x="100265" y="38576"/>
                    </a:cubicBezTo>
                    <a:cubicBezTo>
                      <a:pt x="93517" y="40672"/>
                      <a:pt x="86912" y="43215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99" y="58522"/>
                      <a:pt x="199114" y="56674"/>
                      <a:pt x="210224" y="55912"/>
                    </a:cubicBezTo>
                    <a:cubicBezTo>
                      <a:pt x="220374" y="55302"/>
                      <a:pt x="230571" y="56007"/>
                      <a:pt x="240541" y="58007"/>
                    </a:cubicBezTo>
                    <a:cubicBezTo>
                      <a:pt x="250586" y="60227"/>
                      <a:pt x="260214" y="64056"/>
                      <a:pt x="269052" y="69342"/>
                    </a:cubicBezTo>
                    <a:cubicBezTo>
                      <a:pt x="277853" y="73705"/>
                      <a:pt x="285380" y="80267"/>
                      <a:pt x="290911" y="88392"/>
                    </a:cubicBezTo>
                    <a:cubicBezTo>
                      <a:pt x="294627" y="94317"/>
                      <a:pt x="295796" y="101498"/>
                      <a:pt x="294142" y="108299"/>
                    </a:cubicBezTo>
                    <a:cubicBezTo>
                      <a:pt x="291985" y="115776"/>
                      <a:pt x="287889" y="122549"/>
                      <a:pt x="282262" y="127921"/>
                    </a:cubicBezTo>
                    <a:cubicBezTo>
                      <a:pt x="275420" y="134998"/>
                      <a:pt x="267760" y="141227"/>
                      <a:pt x="259453" y="146495"/>
                    </a:cubicBezTo>
                    <a:lnTo>
                      <a:pt x="291766" y="165545"/>
                    </a:lnTo>
                    <a:lnTo>
                      <a:pt x="274089" y="175736"/>
                    </a:lnTo>
                    <a:lnTo>
                      <a:pt x="241491" y="156686"/>
                    </a:lnTo>
                    <a:cubicBezTo>
                      <a:pt x="225972" y="164392"/>
                      <a:pt x="209739" y="170545"/>
                      <a:pt x="193022" y="175070"/>
                    </a:cubicBezTo>
                    <a:cubicBezTo>
                      <a:pt x="175535" y="179908"/>
                      <a:pt x="157668" y="183252"/>
                      <a:pt x="139611" y="185071"/>
                    </a:cubicBezTo>
                    <a:lnTo>
                      <a:pt x="122599" y="154496"/>
                    </a:lnTo>
                    <a:cubicBezTo>
                      <a:pt x="127332" y="154372"/>
                      <a:pt x="132065" y="153991"/>
                      <a:pt x="136759" y="153353"/>
                    </a:cubicBezTo>
                    <a:cubicBezTo>
                      <a:pt x="143127" y="152590"/>
                      <a:pt x="150255" y="151447"/>
                      <a:pt x="158143" y="149733"/>
                    </a:cubicBezTo>
                    <a:cubicBezTo>
                      <a:pt x="166031" y="148019"/>
                      <a:pt x="174204" y="145923"/>
                      <a:pt x="182948" y="143351"/>
                    </a:cubicBezTo>
                    <a:cubicBezTo>
                      <a:pt x="191435" y="140779"/>
                      <a:pt x="199722" y="137598"/>
                      <a:pt x="207753" y="133826"/>
                    </a:cubicBezTo>
                    <a:lnTo>
                      <a:pt x="157193" y="104585"/>
                    </a:lnTo>
                    <a:lnTo>
                      <a:pt x="150635" y="106871"/>
                    </a:lnTo>
                    <a:lnTo>
                      <a:pt x="143697" y="108966"/>
                    </a:lnTo>
                    <a:cubicBezTo>
                      <a:pt x="130962" y="113157"/>
                      <a:pt x="119368" y="116491"/>
                      <a:pt x="108723" y="118491"/>
                    </a:cubicBezTo>
                    <a:cubicBezTo>
                      <a:pt x="98953" y="120767"/>
                      <a:pt x="88993" y="122101"/>
                      <a:pt x="78976" y="122491"/>
                    </a:cubicBezTo>
                    <a:cubicBezTo>
                      <a:pt x="70128" y="122758"/>
                      <a:pt x="61290" y="121929"/>
                      <a:pt x="52651" y="120015"/>
                    </a:cubicBezTo>
                    <a:cubicBezTo>
                      <a:pt x="44117" y="118043"/>
                      <a:pt x="35924" y="114833"/>
                      <a:pt x="28321" y="110490"/>
                    </a:cubicBezTo>
                    <a:cubicBezTo>
                      <a:pt x="19958" y="106137"/>
                      <a:pt x="12707" y="99908"/>
                      <a:pt x="7128" y="92297"/>
                    </a:cubicBezTo>
                    <a:cubicBezTo>
                      <a:pt x="3070" y="86592"/>
                      <a:pt x="1055" y="79677"/>
                      <a:pt x="1426" y="72676"/>
                    </a:cubicBezTo>
                    <a:cubicBezTo>
                      <a:pt x="2167" y="65380"/>
                      <a:pt x="5085" y="58474"/>
                      <a:pt x="9789" y="52864"/>
                    </a:cubicBezTo>
                    <a:cubicBezTo>
                      <a:pt x="15596" y="45482"/>
                      <a:pt x="22524" y="39053"/>
                      <a:pt x="30317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3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01"/>
                      <a:pt x="77494" y="88259"/>
                      <a:pt x="85154" y="87535"/>
                    </a:cubicBezTo>
                    <a:cubicBezTo>
                      <a:pt x="95475" y="86325"/>
                      <a:pt x="105635" y="84029"/>
                      <a:pt x="115471" y="80677"/>
                    </a:cubicBezTo>
                    <a:lnTo>
                      <a:pt x="67952" y="53149"/>
                    </a:lnTo>
                    <a:cubicBezTo>
                      <a:pt x="50370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50" y="92697"/>
                      <a:pt x="214405" y="91192"/>
                      <a:pt x="206232" y="92393"/>
                    </a:cubicBezTo>
                    <a:cubicBezTo>
                      <a:pt x="194961" y="93897"/>
                      <a:pt x="183832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446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27"/>
              <p:cNvSpPr/>
              <p:nvPr/>
            </p:nvSpPr>
            <p:spPr>
              <a:xfrm>
                <a:off x="6001532" y="40539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1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27"/>
              <p:cNvSpPr/>
              <p:nvPr/>
            </p:nvSpPr>
            <p:spPr>
              <a:xfrm>
                <a:off x="6128693" y="406488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27"/>
              <p:cNvSpPr/>
              <p:nvPr/>
            </p:nvSpPr>
            <p:spPr>
              <a:xfrm>
                <a:off x="6142758" y="400164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27"/>
              <p:cNvSpPr/>
              <p:nvPr/>
            </p:nvSpPr>
            <p:spPr>
              <a:xfrm>
                <a:off x="6043729" y="4008024"/>
                <a:ext cx="47328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27"/>
              <p:cNvSpPr/>
              <p:nvPr/>
            </p:nvSpPr>
            <p:spPr>
              <a:xfrm>
                <a:off x="5947360" y="3952875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049"/>
                    </a:moveTo>
                    <a:lnTo>
                      <a:pt x="48944" y="38957"/>
                    </a:lnTo>
                    <a:lnTo>
                      <a:pt x="58923" y="31623"/>
                    </a:lnTo>
                    <a:cubicBezTo>
                      <a:pt x="58923" y="31623"/>
                      <a:pt x="52841" y="24574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27"/>
              <p:cNvSpPr/>
              <p:nvPr/>
            </p:nvSpPr>
            <p:spPr>
              <a:xfrm>
                <a:off x="6001532" y="392172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27"/>
              <p:cNvSpPr/>
              <p:nvPr/>
            </p:nvSpPr>
            <p:spPr>
              <a:xfrm>
                <a:off x="5879313" y="391668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6" name="Google Shape;1316;p27"/>
              <p:cNvSpPr/>
              <p:nvPr/>
            </p:nvSpPr>
            <p:spPr>
              <a:xfrm>
                <a:off x="5880264" y="3974210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7" name="Google Shape;1317;p27"/>
              <p:cNvSpPr/>
              <p:nvPr/>
            </p:nvSpPr>
            <p:spPr>
              <a:xfrm>
                <a:off x="5879313" y="3898868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957"/>
                      <a:pt x="120413" y="34290"/>
                    </a:cubicBezTo>
                    <a:cubicBezTo>
                      <a:pt x="113950" y="35624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60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442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3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9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534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8" name="Google Shape;1318;p27"/>
            <p:cNvGrpSpPr/>
            <p:nvPr/>
          </p:nvGrpSpPr>
          <p:grpSpPr>
            <a:xfrm>
              <a:off x="3781914" y="2856896"/>
              <a:ext cx="883852" cy="621029"/>
              <a:chOff x="5591539" y="3599021"/>
              <a:chExt cx="883852" cy="621029"/>
            </a:xfrm>
          </p:grpSpPr>
          <p:sp>
            <p:nvSpPr>
              <p:cNvPr id="1319" name="Google Shape;1319;p27"/>
              <p:cNvSpPr/>
              <p:nvPr/>
            </p:nvSpPr>
            <p:spPr>
              <a:xfrm>
                <a:off x="5591539" y="370855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27"/>
              <p:cNvSpPr/>
              <p:nvPr/>
            </p:nvSpPr>
            <p:spPr>
              <a:xfrm>
                <a:off x="5591633" y="3851719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7"/>
              <p:cNvSpPr/>
              <p:nvPr/>
            </p:nvSpPr>
            <p:spPr>
              <a:xfrm>
                <a:off x="6408864" y="385476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7"/>
              <p:cNvSpPr/>
              <p:nvPr/>
            </p:nvSpPr>
            <p:spPr>
              <a:xfrm>
                <a:off x="5591539" y="3599021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7"/>
              <p:cNvSpPr/>
              <p:nvPr/>
            </p:nvSpPr>
            <p:spPr>
              <a:xfrm>
                <a:off x="5717159" y="3668625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6" y="383977"/>
                      <a:pt x="216136" y="383977"/>
                      <a:pt x="92587" y="312539"/>
                    </a:cubicBezTo>
                    <a:cubicBezTo>
                      <a:pt x="35564" y="279583"/>
                      <a:pt x="4962" y="237101"/>
                      <a:pt x="590" y="194048"/>
                    </a:cubicBezTo>
                    <a:cubicBezTo>
                      <a:pt x="-4732" y="143661"/>
                      <a:pt x="25965" y="92130"/>
                      <a:pt x="92587" y="53650"/>
                    </a:cubicBezTo>
                    <a:cubicBezTo>
                      <a:pt x="216136" y="-17883"/>
                      <a:pt x="416476" y="-17883"/>
                      <a:pt x="540025" y="53650"/>
                    </a:cubicBezTo>
                    <a:cubicBezTo>
                      <a:pt x="606646" y="92130"/>
                      <a:pt x="637344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7"/>
              <p:cNvSpPr/>
              <p:nvPr/>
            </p:nvSpPr>
            <p:spPr>
              <a:xfrm>
                <a:off x="5717749" y="3690532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675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8992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7"/>
              <p:cNvSpPr/>
              <p:nvPr/>
            </p:nvSpPr>
            <p:spPr>
              <a:xfrm>
                <a:off x="5879313" y="3772757"/>
                <a:ext cx="294875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5547" extrusionOk="0">
                    <a:moveTo>
                      <a:pt x="149495" y="30004"/>
                    </a:moveTo>
                    <a:cubicBezTo>
                      <a:pt x="145608" y="29994"/>
                      <a:pt x="141730" y="30309"/>
                      <a:pt x="137900" y="30956"/>
                    </a:cubicBezTo>
                    <a:cubicBezTo>
                      <a:pt x="132673" y="31718"/>
                      <a:pt x="126876" y="32766"/>
                      <a:pt x="120413" y="34100"/>
                    </a:cubicBezTo>
                    <a:cubicBezTo>
                      <a:pt x="113950" y="35433"/>
                      <a:pt x="107298" y="37243"/>
                      <a:pt x="100265" y="39243"/>
                    </a:cubicBezTo>
                    <a:cubicBezTo>
                      <a:pt x="93498" y="41291"/>
                      <a:pt x="86893" y="43844"/>
                      <a:pt x="80497" y="46863"/>
                    </a:cubicBezTo>
                    <a:lnTo>
                      <a:pt x="131247" y="76295"/>
                    </a:lnTo>
                    <a:lnTo>
                      <a:pt x="140751" y="73057"/>
                    </a:lnTo>
                    <a:cubicBezTo>
                      <a:pt x="153676" y="68675"/>
                      <a:pt x="165841" y="65056"/>
                      <a:pt x="177341" y="62103"/>
                    </a:cubicBezTo>
                    <a:cubicBezTo>
                      <a:pt x="188099" y="59188"/>
                      <a:pt x="199114" y="57340"/>
                      <a:pt x="210224" y="56579"/>
                    </a:cubicBezTo>
                    <a:cubicBezTo>
                      <a:pt x="220374" y="55969"/>
                      <a:pt x="230571" y="56674"/>
                      <a:pt x="240541" y="58674"/>
                    </a:cubicBezTo>
                    <a:cubicBezTo>
                      <a:pt x="250586" y="60893"/>
                      <a:pt x="260214" y="64723"/>
                      <a:pt x="269052" y="70009"/>
                    </a:cubicBezTo>
                    <a:cubicBezTo>
                      <a:pt x="277853" y="74371"/>
                      <a:pt x="285380" y="80924"/>
                      <a:pt x="290911" y="89059"/>
                    </a:cubicBezTo>
                    <a:cubicBezTo>
                      <a:pt x="294627" y="94983"/>
                      <a:pt x="295796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287" y="135617"/>
                      <a:pt x="267503" y="141789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1"/>
                      <a:pt x="209349" y="170983"/>
                      <a:pt x="192642" y="175546"/>
                    </a:cubicBezTo>
                    <a:cubicBezTo>
                      <a:pt x="175155" y="180385"/>
                      <a:pt x="157288" y="183728"/>
                      <a:pt x="139231" y="185547"/>
                    </a:cubicBezTo>
                    <a:lnTo>
                      <a:pt x="122219" y="154972"/>
                    </a:lnTo>
                    <a:cubicBezTo>
                      <a:pt x="126952" y="154848"/>
                      <a:pt x="131684" y="154467"/>
                      <a:pt x="136379" y="153829"/>
                    </a:cubicBezTo>
                    <a:cubicBezTo>
                      <a:pt x="142747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5"/>
                      <a:pt x="60910" y="122406"/>
                      <a:pt x="52271" y="120491"/>
                    </a:cubicBezTo>
                    <a:cubicBezTo>
                      <a:pt x="4373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16" y="45958"/>
                      <a:pt x="22144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14" y="17002"/>
                      <a:pt x="75812" y="11640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439"/>
                    </a:moveTo>
                    <a:cubicBezTo>
                      <a:pt x="69786" y="87278"/>
                      <a:pt x="77494" y="88916"/>
                      <a:pt x="85154" y="88106"/>
                    </a:cubicBezTo>
                    <a:cubicBezTo>
                      <a:pt x="95475" y="86982"/>
                      <a:pt x="105644" y="84715"/>
                      <a:pt x="115471" y="81344"/>
                    </a:cubicBezTo>
                    <a:lnTo>
                      <a:pt x="67952" y="53816"/>
                    </a:lnTo>
                    <a:cubicBezTo>
                      <a:pt x="50370" y="65246"/>
                      <a:pt x="48849" y="75343"/>
                      <a:pt x="63105" y="83439"/>
                    </a:cubicBezTo>
                    <a:close/>
                    <a:moveTo>
                      <a:pt x="229992" y="97346"/>
                    </a:moveTo>
                    <a:cubicBezTo>
                      <a:pt x="222750" y="93364"/>
                      <a:pt x="214405" y="91859"/>
                      <a:pt x="206232" y="93059"/>
                    </a:cubicBezTo>
                    <a:cubicBezTo>
                      <a:pt x="194951" y="94517"/>
                      <a:pt x="183822" y="96974"/>
                      <a:pt x="172969" y="100394"/>
                    </a:cubicBezTo>
                    <a:lnTo>
                      <a:pt x="220488" y="127730"/>
                    </a:lnTo>
                    <a:cubicBezTo>
                      <a:pt x="240446" y="115443"/>
                      <a:pt x="243677" y="105251"/>
                      <a:pt x="229992" y="9734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27"/>
              <p:cNvSpPr/>
              <p:nvPr/>
            </p:nvSpPr>
            <p:spPr>
              <a:xfrm>
                <a:off x="6001532" y="3910488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240"/>
                    </a:moveTo>
                    <a:cubicBezTo>
                      <a:pt x="475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27"/>
              <p:cNvSpPr/>
              <p:nvPr/>
            </p:nvSpPr>
            <p:spPr>
              <a:xfrm>
                <a:off x="6128693" y="392144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045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7"/>
              <p:cNvSpPr/>
              <p:nvPr/>
            </p:nvSpPr>
            <p:spPr>
              <a:xfrm>
                <a:off x="6142758" y="3858196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27"/>
              <p:cNvSpPr/>
              <p:nvPr/>
            </p:nvSpPr>
            <p:spPr>
              <a:xfrm>
                <a:off x="6043729" y="386505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9525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27"/>
              <p:cNvSpPr/>
              <p:nvPr/>
            </p:nvSpPr>
            <p:spPr>
              <a:xfrm>
                <a:off x="5947360" y="3809142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1335"/>
                    </a:moveTo>
                    <a:lnTo>
                      <a:pt x="48849" y="38957"/>
                    </a:lnTo>
                    <a:lnTo>
                      <a:pt x="58828" y="31623"/>
                    </a:lnTo>
                    <a:cubicBezTo>
                      <a:pt x="58828" y="31623"/>
                      <a:pt x="52746" y="24574"/>
                      <a:pt x="52271" y="23908"/>
                    </a:cubicBezTo>
                    <a:cubicBezTo>
                      <a:pt x="47871" y="18840"/>
                      <a:pt x="42710" y="14507"/>
                      <a:pt x="36970" y="11049"/>
                    </a:cubicBezTo>
                    <a:cubicBezTo>
                      <a:pt x="33358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7"/>
              <p:cNvSpPr/>
              <p:nvPr/>
            </p:nvSpPr>
            <p:spPr>
              <a:xfrm>
                <a:off x="6001532" y="377828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7"/>
              <p:cNvSpPr/>
              <p:nvPr/>
            </p:nvSpPr>
            <p:spPr>
              <a:xfrm>
                <a:off x="5879313" y="3773233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27"/>
              <p:cNvSpPr/>
              <p:nvPr/>
            </p:nvSpPr>
            <p:spPr>
              <a:xfrm>
                <a:off x="5880264" y="3830764"/>
                <a:ext cx="3041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412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412" y="0"/>
                    </a:lnTo>
                    <a:lnTo>
                      <a:pt x="23094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27"/>
              <p:cNvSpPr/>
              <p:nvPr/>
            </p:nvSpPr>
            <p:spPr>
              <a:xfrm>
                <a:off x="5879313" y="3755421"/>
                <a:ext cx="294881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881" h="185547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909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4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1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1"/>
                      <a:pt x="210224" y="56769"/>
                    </a:cubicBezTo>
                    <a:cubicBezTo>
                      <a:pt x="220374" y="56159"/>
                      <a:pt x="230571" y="56864"/>
                      <a:pt x="240541" y="58865"/>
                    </a:cubicBezTo>
                    <a:cubicBezTo>
                      <a:pt x="250586" y="61055"/>
                      <a:pt x="260214" y="64846"/>
                      <a:pt x="269052" y="70104"/>
                    </a:cubicBezTo>
                    <a:cubicBezTo>
                      <a:pt x="277824" y="74505"/>
                      <a:pt x="285351" y="81058"/>
                      <a:pt x="290911" y="89154"/>
                    </a:cubicBezTo>
                    <a:cubicBezTo>
                      <a:pt x="294636" y="95079"/>
                      <a:pt x="295805" y="102261"/>
                      <a:pt x="294142" y="109061"/>
                    </a:cubicBezTo>
                    <a:cubicBezTo>
                      <a:pt x="291985" y="116539"/>
                      <a:pt x="287889" y="123311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55" y="180318"/>
                      <a:pt x="157288" y="183690"/>
                      <a:pt x="139231" y="185547"/>
                    </a:cubicBezTo>
                    <a:lnTo>
                      <a:pt x="122219" y="154877"/>
                    </a:lnTo>
                    <a:cubicBezTo>
                      <a:pt x="126952" y="154800"/>
                      <a:pt x="131684" y="154448"/>
                      <a:pt x="136379" y="153829"/>
                    </a:cubicBezTo>
                    <a:cubicBezTo>
                      <a:pt x="142718" y="153067"/>
                      <a:pt x="149846" y="151829"/>
                      <a:pt x="157763" y="150114"/>
                    </a:cubicBezTo>
                    <a:cubicBezTo>
                      <a:pt x="165556" y="148495"/>
                      <a:pt x="173824" y="146304"/>
                      <a:pt x="182568" y="143828"/>
                    </a:cubicBezTo>
                    <a:cubicBezTo>
                      <a:pt x="191055" y="141256"/>
                      <a:pt x="199342" y="138074"/>
                      <a:pt x="207373" y="134303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425"/>
                      <a:pt x="60891" y="122587"/>
                      <a:pt x="52271" y="120587"/>
                    </a:cubicBezTo>
                    <a:cubicBezTo>
                      <a:pt x="43727" y="118663"/>
                      <a:pt x="35525" y="115453"/>
                      <a:pt x="27941" y="111062"/>
                    </a:cubicBezTo>
                    <a:cubicBezTo>
                      <a:pt x="19597" y="106671"/>
                      <a:pt x="12355" y="100451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4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2"/>
                      <a:pt x="77484" y="89068"/>
                      <a:pt x="85154" y="88297"/>
                    </a:cubicBezTo>
                    <a:cubicBezTo>
                      <a:pt x="95466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370" y="65437"/>
                      <a:pt x="48849" y="75248"/>
                      <a:pt x="63105" y="83153"/>
                    </a:cubicBezTo>
                    <a:close/>
                    <a:moveTo>
                      <a:pt x="229992" y="97536"/>
                    </a:moveTo>
                    <a:cubicBezTo>
                      <a:pt x="222750" y="93555"/>
                      <a:pt x="214405" y="92050"/>
                      <a:pt x="206232" y="93250"/>
                    </a:cubicBezTo>
                    <a:cubicBezTo>
                      <a:pt x="194951" y="94707"/>
                      <a:pt x="183822" y="97165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538"/>
                      <a:pt x="243677" y="105413"/>
                      <a:pt x="229992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5" name="Google Shape;1335;p27"/>
            <p:cNvGrpSpPr/>
            <p:nvPr/>
          </p:nvGrpSpPr>
          <p:grpSpPr>
            <a:xfrm>
              <a:off x="3810520" y="2694304"/>
              <a:ext cx="883852" cy="621125"/>
              <a:chOff x="5620145" y="3436429"/>
              <a:chExt cx="883852" cy="621125"/>
            </a:xfrm>
          </p:grpSpPr>
          <p:sp>
            <p:nvSpPr>
              <p:cNvPr id="1336" name="Google Shape;1336;p27"/>
              <p:cNvSpPr/>
              <p:nvPr/>
            </p:nvSpPr>
            <p:spPr>
              <a:xfrm>
                <a:off x="5620145" y="354606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27"/>
              <p:cNvSpPr/>
              <p:nvPr/>
            </p:nvSpPr>
            <p:spPr>
              <a:xfrm>
                <a:off x="5620240" y="3689127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27"/>
              <p:cNvSpPr/>
              <p:nvPr/>
            </p:nvSpPr>
            <p:spPr>
              <a:xfrm>
                <a:off x="6437470" y="3692175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7"/>
              <p:cNvSpPr/>
              <p:nvPr/>
            </p:nvSpPr>
            <p:spPr>
              <a:xfrm>
                <a:off x="5620145" y="343642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27"/>
              <p:cNvSpPr/>
              <p:nvPr/>
            </p:nvSpPr>
            <p:spPr>
              <a:xfrm>
                <a:off x="5745842" y="3506057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27"/>
              <p:cNvSpPr/>
              <p:nvPr/>
            </p:nvSpPr>
            <p:spPr>
              <a:xfrm>
                <a:off x="5746450" y="3527964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7"/>
              <p:cNvSpPr/>
              <p:nvPr/>
            </p:nvSpPr>
            <p:spPr>
              <a:xfrm>
                <a:off x="5908110" y="3610832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89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7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2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3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6"/>
                    </a:lnTo>
                    <a:cubicBezTo>
                      <a:pt x="130012" y="112967"/>
                      <a:pt x="118417" y="116300"/>
                      <a:pt x="107773" y="118301"/>
                    </a:cubicBezTo>
                    <a:cubicBezTo>
                      <a:pt x="98212" y="120768"/>
                      <a:pt x="88442" y="122330"/>
                      <a:pt x="78596" y="122968"/>
                    </a:cubicBezTo>
                    <a:cubicBezTo>
                      <a:pt x="69748" y="123282"/>
                      <a:pt x="60900" y="122444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3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7"/>
              <p:cNvSpPr/>
              <p:nvPr/>
            </p:nvSpPr>
            <p:spPr>
              <a:xfrm>
                <a:off x="6030138" y="3747992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27"/>
              <p:cNvSpPr/>
              <p:nvPr/>
            </p:nvSpPr>
            <p:spPr>
              <a:xfrm>
                <a:off x="6157299" y="375885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27"/>
              <p:cNvSpPr/>
              <p:nvPr/>
            </p:nvSpPr>
            <p:spPr>
              <a:xfrm>
                <a:off x="6171364" y="3695604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7"/>
              <p:cNvSpPr/>
              <p:nvPr/>
            </p:nvSpPr>
            <p:spPr>
              <a:xfrm>
                <a:off x="6072240" y="3701986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7"/>
              <p:cNvSpPr/>
              <p:nvPr/>
            </p:nvSpPr>
            <p:spPr>
              <a:xfrm>
                <a:off x="5975967" y="3647217"/>
                <a:ext cx="5882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828" h="38957" extrusionOk="0">
                    <a:moveTo>
                      <a:pt x="0" y="10382"/>
                    </a:moveTo>
                    <a:lnTo>
                      <a:pt x="48754" y="38957"/>
                    </a:lnTo>
                    <a:lnTo>
                      <a:pt x="58828" y="31623"/>
                    </a:lnTo>
                    <a:cubicBezTo>
                      <a:pt x="58828" y="31623"/>
                      <a:pt x="52651" y="24574"/>
                      <a:pt x="52176" y="23908"/>
                    </a:cubicBezTo>
                    <a:cubicBezTo>
                      <a:pt x="47776" y="18878"/>
                      <a:pt x="42615" y="14573"/>
                      <a:pt x="36875" y="11144"/>
                    </a:cubicBezTo>
                    <a:cubicBezTo>
                      <a:pt x="33263" y="10382"/>
                      <a:pt x="10074" y="0"/>
                      <a:pt x="1007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8" name="Google Shape;1348;p27"/>
              <p:cNvSpPr/>
              <p:nvPr/>
            </p:nvSpPr>
            <p:spPr>
              <a:xfrm>
                <a:off x="6030138" y="3615690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27"/>
              <p:cNvSpPr/>
              <p:nvPr/>
            </p:nvSpPr>
            <p:spPr>
              <a:xfrm>
                <a:off x="5907920" y="3610641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27"/>
              <p:cNvSpPr/>
              <p:nvPr/>
            </p:nvSpPr>
            <p:spPr>
              <a:xfrm>
                <a:off x="5908870" y="366826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27"/>
              <p:cNvSpPr/>
              <p:nvPr/>
            </p:nvSpPr>
            <p:spPr>
              <a:xfrm>
                <a:off x="5907539" y="3592925"/>
                <a:ext cx="29491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11" h="185451" extrusionOk="0">
                    <a:moveTo>
                      <a:pt x="149875" y="30099"/>
                    </a:moveTo>
                    <a:cubicBezTo>
                      <a:pt x="145988" y="30089"/>
                      <a:pt x="142110" y="30404"/>
                      <a:pt x="138280" y="31052"/>
                    </a:cubicBezTo>
                    <a:cubicBezTo>
                      <a:pt x="133148" y="31813"/>
                      <a:pt x="127256" y="32861"/>
                      <a:pt x="120793" y="34195"/>
                    </a:cubicBezTo>
                    <a:cubicBezTo>
                      <a:pt x="114331" y="35528"/>
                      <a:pt x="107678" y="37243"/>
                      <a:pt x="100740" y="39338"/>
                    </a:cubicBezTo>
                    <a:cubicBezTo>
                      <a:pt x="93935" y="41377"/>
                      <a:pt x="87302" y="43920"/>
                      <a:pt x="80877" y="46958"/>
                    </a:cubicBezTo>
                    <a:lnTo>
                      <a:pt x="131722" y="76295"/>
                    </a:lnTo>
                    <a:lnTo>
                      <a:pt x="140751" y="73152"/>
                    </a:lnTo>
                    <a:cubicBezTo>
                      <a:pt x="153676" y="68771"/>
                      <a:pt x="165936" y="65151"/>
                      <a:pt x="177341" y="62103"/>
                    </a:cubicBezTo>
                    <a:cubicBezTo>
                      <a:pt x="188108" y="59265"/>
                      <a:pt x="199114" y="57445"/>
                      <a:pt x="210224" y="56674"/>
                    </a:cubicBezTo>
                    <a:cubicBezTo>
                      <a:pt x="220374" y="56064"/>
                      <a:pt x="230571" y="56769"/>
                      <a:pt x="240541" y="58769"/>
                    </a:cubicBezTo>
                    <a:cubicBezTo>
                      <a:pt x="250577" y="60979"/>
                      <a:pt x="260204" y="64779"/>
                      <a:pt x="269052" y="70009"/>
                    </a:cubicBezTo>
                    <a:cubicBezTo>
                      <a:pt x="277824" y="74409"/>
                      <a:pt x="285351" y="80963"/>
                      <a:pt x="290911" y="89059"/>
                    </a:cubicBezTo>
                    <a:cubicBezTo>
                      <a:pt x="294684" y="94964"/>
                      <a:pt x="295853" y="102165"/>
                      <a:pt x="294142" y="108966"/>
                    </a:cubicBezTo>
                    <a:cubicBezTo>
                      <a:pt x="291985" y="116443"/>
                      <a:pt x="287889" y="123215"/>
                      <a:pt x="282262" y="128588"/>
                    </a:cubicBezTo>
                    <a:cubicBezTo>
                      <a:pt x="275315" y="135617"/>
                      <a:pt x="267522" y="141761"/>
                      <a:pt x="259073" y="146876"/>
                    </a:cubicBezTo>
                    <a:lnTo>
                      <a:pt x="291386" y="16592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35"/>
                      <a:pt x="209359" y="170860"/>
                      <a:pt x="192642" y="175355"/>
                    </a:cubicBezTo>
                    <a:cubicBezTo>
                      <a:pt x="175164" y="180280"/>
                      <a:pt x="157297" y="183652"/>
                      <a:pt x="139231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2842" y="152971"/>
                      <a:pt x="149875" y="151829"/>
                      <a:pt x="157763" y="150114"/>
                    </a:cubicBezTo>
                    <a:cubicBezTo>
                      <a:pt x="165651" y="148400"/>
                      <a:pt x="173824" y="146209"/>
                      <a:pt x="182568" y="143732"/>
                    </a:cubicBezTo>
                    <a:cubicBezTo>
                      <a:pt x="191074" y="141218"/>
                      <a:pt x="199370" y="138036"/>
                      <a:pt x="207373" y="13420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46" y="118596"/>
                      <a:pt x="35554" y="115396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44" y="46072"/>
                      <a:pt x="22163" y="39653"/>
                      <a:pt x="29937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15"/>
                      <a:pt x="119871" y="1667"/>
                      <a:pt x="134574" y="0"/>
                    </a:cubicBezTo>
                    <a:close/>
                    <a:moveTo>
                      <a:pt x="63580" y="83439"/>
                    </a:moveTo>
                    <a:cubicBezTo>
                      <a:pt x="70214" y="87306"/>
                      <a:pt x="77903" y="88973"/>
                      <a:pt x="85534" y="88202"/>
                    </a:cubicBezTo>
                    <a:cubicBezTo>
                      <a:pt x="95846" y="87030"/>
                      <a:pt x="106015" y="84763"/>
                      <a:pt x="115851" y="81439"/>
                    </a:cubicBezTo>
                    <a:lnTo>
                      <a:pt x="68332" y="53912"/>
                    </a:lnTo>
                    <a:cubicBezTo>
                      <a:pt x="50655" y="65342"/>
                      <a:pt x="49230" y="75247"/>
                      <a:pt x="63580" y="83725"/>
                    </a:cubicBezTo>
                    <a:close/>
                    <a:moveTo>
                      <a:pt x="230372" y="97441"/>
                    </a:moveTo>
                    <a:cubicBezTo>
                      <a:pt x="223139" y="93421"/>
                      <a:pt x="214786" y="91916"/>
                      <a:pt x="206612" y="93154"/>
                    </a:cubicBezTo>
                    <a:cubicBezTo>
                      <a:pt x="195360" y="94612"/>
                      <a:pt x="184259" y="97069"/>
                      <a:pt x="173444" y="100489"/>
                    </a:cubicBezTo>
                    <a:lnTo>
                      <a:pt x="220963" y="127826"/>
                    </a:lnTo>
                    <a:cubicBezTo>
                      <a:pt x="240921" y="115443"/>
                      <a:pt x="244057" y="105318"/>
                      <a:pt x="23037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2" name="Google Shape;1352;p27"/>
            <p:cNvGrpSpPr/>
            <p:nvPr/>
          </p:nvGrpSpPr>
          <p:grpSpPr>
            <a:xfrm>
              <a:off x="3800921" y="2531712"/>
              <a:ext cx="883852" cy="621125"/>
              <a:chOff x="5610546" y="3273837"/>
              <a:chExt cx="883852" cy="621125"/>
            </a:xfrm>
          </p:grpSpPr>
          <p:sp>
            <p:nvSpPr>
              <p:cNvPr id="1353" name="Google Shape;1353;p27"/>
              <p:cNvSpPr/>
              <p:nvPr/>
            </p:nvSpPr>
            <p:spPr>
              <a:xfrm>
                <a:off x="5610546" y="33834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4" name="Google Shape;1354;p27"/>
              <p:cNvSpPr/>
              <p:nvPr/>
            </p:nvSpPr>
            <p:spPr>
              <a:xfrm>
                <a:off x="5610736" y="3526535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5" name="Google Shape;1355;p27"/>
              <p:cNvSpPr/>
              <p:nvPr/>
            </p:nvSpPr>
            <p:spPr>
              <a:xfrm>
                <a:off x="6427967" y="352958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2" y="0"/>
                    </a:moveTo>
                    <a:lnTo>
                      <a:pt x="66432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2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27"/>
              <p:cNvSpPr/>
              <p:nvPr/>
            </p:nvSpPr>
            <p:spPr>
              <a:xfrm>
                <a:off x="5610546" y="327383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7" name="Google Shape;1357;p27"/>
              <p:cNvSpPr/>
              <p:nvPr/>
            </p:nvSpPr>
            <p:spPr>
              <a:xfrm>
                <a:off x="5736262" y="3343465"/>
                <a:ext cx="63260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09" h="366093" extrusionOk="0">
                    <a:moveTo>
                      <a:pt x="632021" y="194119"/>
                    </a:moveTo>
                    <a:cubicBezTo>
                      <a:pt x="627555" y="237173"/>
                      <a:pt x="596952" y="279844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2" y="237173"/>
                      <a:pt x="590" y="194119"/>
                    </a:cubicBezTo>
                    <a:cubicBezTo>
                      <a:pt x="-4732" y="143637"/>
                      <a:pt x="25965" y="92202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551" y="92202"/>
                      <a:pt x="637344" y="143637"/>
                      <a:pt x="632021" y="19411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8" name="Google Shape;1358;p27"/>
              <p:cNvSpPr/>
              <p:nvPr/>
            </p:nvSpPr>
            <p:spPr>
              <a:xfrm>
                <a:off x="5736851" y="3365444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1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606"/>
                      <a:pt x="626965" y="128992"/>
                      <a:pt x="631431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9" name="Google Shape;1359;p27"/>
              <p:cNvSpPr/>
              <p:nvPr/>
            </p:nvSpPr>
            <p:spPr>
              <a:xfrm>
                <a:off x="5898416" y="3447859"/>
                <a:ext cx="294651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651" h="185451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3"/>
                      <a:pt x="126875" y="32480"/>
                      <a:pt x="120413" y="33814"/>
                    </a:cubicBezTo>
                    <a:cubicBezTo>
                      <a:pt x="113950" y="35147"/>
                      <a:pt x="107203" y="36957"/>
                      <a:pt x="100265" y="39052"/>
                    </a:cubicBezTo>
                    <a:cubicBezTo>
                      <a:pt x="93498" y="41053"/>
                      <a:pt x="86884" y="43567"/>
                      <a:pt x="80497" y="46577"/>
                    </a:cubicBezTo>
                    <a:lnTo>
                      <a:pt x="131247" y="76009"/>
                    </a:lnTo>
                    <a:lnTo>
                      <a:pt x="140751" y="72771"/>
                    </a:lnTo>
                    <a:cubicBezTo>
                      <a:pt x="153676" y="68485"/>
                      <a:pt x="165841" y="64770"/>
                      <a:pt x="177341" y="61817"/>
                    </a:cubicBezTo>
                    <a:cubicBezTo>
                      <a:pt x="188089" y="58883"/>
                      <a:pt x="199104" y="57064"/>
                      <a:pt x="210224" y="56388"/>
                    </a:cubicBezTo>
                    <a:cubicBezTo>
                      <a:pt x="220345" y="55702"/>
                      <a:pt x="230505" y="56369"/>
                      <a:pt x="240446" y="58388"/>
                    </a:cubicBezTo>
                    <a:cubicBezTo>
                      <a:pt x="250453" y="60655"/>
                      <a:pt x="260043" y="64475"/>
                      <a:pt x="268862" y="69723"/>
                    </a:cubicBezTo>
                    <a:cubicBezTo>
                      <a:pt x="277644" y="74114"/>
                      <a:pt x="285161" y="80667"/>
                      <a:pt x="290721" y="88773"/>
                    </a:cubicBezTo>
                    <a:cubicBezTo>
                      <a:pt x="294389" y="94717"/>
                      <a:pt x="295549" y="101879"/>
                      <a:pt x="293952" y="108680"/>
                    </a:cubicBezTo>
                    <a:cubicBezTo>
                      <a:pt x="291776" y="116148"/>
                      <a:pt x="287680" y="122920"/>
                      <a:pt x="282072" y="128302"/>
                    </a:cubicBezTo>
                    <a:cubicBezTo>
                      <a:pt x="275239" y="135350"/>
                      <a:pt x="267617" y="141580"/>
                      <a:pt x="259358" y="146875"/>
                    </a:cubicBezTo>
                    <a:lnTo>
                      <a:pt x="291671" y="165925"/>
                    </a:lnTo>
                    <a:lnTo>
                      <a:pt x="273994" y="176117"/>
                    </a:lnTo>
                    <a:lnTo>
                      <a:pt x="241396" y="157067"/>
                    </a:lnTo>
                    <a:cubicBezTo>
                      <a:pt x="225867" y="164735"/>
                      <a:pt x="209635" y="170898"/>
                      <a:pt x="192927" y="175450"/>
                    </a:cubicBezTo>
                    <a:cubicBezTo>
                      <a:pt x="175440" y="180289"/>
                      <a:pt x="157573" y="183633"/>
                      <a:pt x="139516" y="185452"/>
                    </a:cubicBezTo>
                    <a:lnTo>
                      <a:pt x="122409" y="154876"/>
                    </a:lnTo>
                    <a:cubicBezTo>
                      <a:pt x="127180" y="154753"/>
                      <a:pt x="131941" y="154372"/>
                      <a:pt x="136664" y="153734"/>
                    </a:cubicBezTo>
                    <a:cubicBezTo>
                      <a:pt x="143821" y="152924"/>
                      <a:pt x="150930" y="151714"/>
                      <a:pt x="157953" y="150114"/>
                    </a:cubicBezTo>
                    <a:cubicBezTo>
                      <a:pt x="165841" y="148400"/>
                      <a:pt x="174109" y="146304"/>
                      <a:pt x="182853" y="143732"/>
                    </a:cubicBezTo>
                    <a:cubicBezTo>
                      <a:pt x="191340" y="141151"/>
                      <a:pt x="199627" y="137970"/>
                      <a:pt x="207658" y="134207"/>
                    </a:cubicBezTo>
                    <a:lnTo>
                      <a:pt x="156812" y="104966"/>
                    </a:lnTo>
                    <a:lnTo>
                      <a:pt x="150255" y="107251"/>
                    </a:lnTo>
                    <a:lnTo>
                      <a:pt x="143317" y="109347"/>
                    </a:lnTo>
                    <a:cubicBezTo>
                      <a:pt x="130582" y="113538"/>
                      <a:pt x="118892" y="116872"/>
                      <a:pt x="108343" y="118872"/>
                    </a:cubicBezTo>
                    <a:cubicBezTo>
                      <a:pt x="98545" y="121149"/>
                      <a:pt x="88556" y="122492"/>
                      <a:pt x="78501" y="122873"/>
                    </a:cubicBezTo>
                    <a:cubicBezTo>
                      <a:pt x="69691" y="123187"/>
                      <a:pt x="60872" y="122358"/>
                      <a:pt x="52271" y="120396"/>
                    </a:cubicBezTo>
                    <a:cubicBezTo>
                      <a:pt x="43698" y="118453"/>
                      <a:pt x="35468" y="115243"/>
                      <a:pt x="27846" y="110871"/>
                    </a:cubicBezTo>
                    <a:cubicBezTo>
                      <a:pt x="19540" y="106518"/>
                      <a:pt x="12326" y="100327"/>
                      <a:pt x="6748" y="92774"/>
                    </a:cubicBezTo>
                    <a:cubicBezTo>
                      <a:pt x="2604" y="87078"/>
                      <a:pt x="580" y="8009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197" y="4593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76" y="17059"/>
                      <a:pt x="75793" y="11697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47" y="86754"/>
                      <a:pt x="105587" y="84449"/>
                      <a:pt x="115376" y="81058"/>
                    </a:cubicBezTo>
                    <a:lnTo>
                      <a:pt x="67857" y="53531"/>
                    </a:lnTo>
                    <a:cubicBezTo>
                      <a:pt x="50275" y="65056"/>
                      <a:pt x="48849" y="74867"/>
                      <a:pt x="63105" y="83153"/>
                    </a:cubicBezTo>
                    <a:close/>
                    <a:moveTo>
                      <a:pt x="229992" y="97060"/>
                    </a:moveTo>
                    <a:cubicBezTo>
                      <a:pt x="222693" y="93135"/>
                      <a:pt x="214339" y="91631"/>
                      <a:pt x="206137" y="92774"/>
                    </a:cubicBezTo>
                    <a:cubicBezTo>
                      <a:pt x="194894" y="94278"/>
                      <a:pt x="183803" y="96736"/>
                      <a:pt x="172969" y="100108"/>
                    </a:cubicBezTo>
                    <a:lnTo>
                      <a:pt x="220488" y="127540"/>
                    </a:lnTo>
                    <a:cubicBezTo>
                      <a:pt x="240512" y="115157"/>
                      <a:pt x="243677" y="104994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0" name="Google Shape;1360;p27"/>
              <p:cNvSpPr/>
              <p:nvPr/>
            </p:nvSpPr>
            <p:spPr>
              <a:xfrm>
                <a:off x="6020539" y="3585400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1" name="Google Shape;1361;p27"/>
              <p:cNvSpPr/>
              <p:nvPr/>
            </p:nvSpPr>
            <p:spPr>
              <a:xfrm>
                <a:off x="6147700" y="359625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2" name="Google Shape;1362;p27"/>
              <p:cNvSpPr/>
              <p:nvPr/>
            </p:nvSpPr>
            <p:spPr>
              <a:xfrm>
                <a:off x="6161861" y="353301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3" name="Google Shape;1363;p27"/>
              <p:cNvSpPr/>
              <p:nvPr/>
            </p:nvSpPr>
            <p:spPr>
              <a:xfrm>
                <a:off x="6062736" y="3539394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4" name="Google Shape;1364;p27"/>
              <p:cNvSpPr/>
              <p:nvPr/>
            </p:nvSpPr>
            <p:spPr>
              <a:xfrm>
                <a:off x="5966368" y="3484530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986" y="23908"/>
                    </a:cubicBezTo>
                    <a:cubicBezTo>
                      <a:pt x="47566" y="18898"/>
                      <a:pt x="42406" y="14592"/>
                      <a:pt x="36685" y="11144"/>
                    </a:cubicBezTo>
                    <a:cubicBezTo>
                      <a:pt x="33073" y="10477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5" name="Google Shape;1365;p27"/>
              <p:cNvSpPr/>
              <p:nvPr/>
            </p:nvSpPr>
            <p:spPr>
              <a:xfrm>
                <a:off x="6020539" y="3453098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236" y="19621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6" name="Google Shape;1366;p27"/>
              <p:cNvSpPr/>
              <p:nvPr/>
            </p:nvSpPr>
            <p:spPr>
              <a:xfrm>
                <a:off x="5898416" y="3448050"/>
                <a:ext cx="26040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7" name="Google Shape;1367;p27"/>
              <p:cNvSpPr/>
              <p:nvPr/>
            </p:nvSpPr>
            <p:spPr>
              <a:xfrm>
                <a:off x="5899366" y="3505676"/>
                <a:ext cx="30317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5907"/>
                    </a:lnTo>
                    <a:lnTo>
                      <a:pt x="997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8" name="Google Shape;1368;p27"/>
              <p:cNvSpPr/>
              <p:nvPr/>
            </p:nvSpPr>
            <p:spPr>
              <a:xfrm>
                <a:off x="5898416" y="3431095"/>
                <a:ext cx="2946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070" extrusionOk="0">
                    <a:moveTo>
                      <a:pt x="149495" y="29337"/>
                    </a:moveTo>
                    <a:cubicBezTo>
                      <a:pt x="145608" y="29327"/>
                      <a:pt x="141730" y="29642"/>
                      <a:pt x="137900" y="30289"/>
                    </a:cubicBezTo>
                    <a:cubicBezTo>
                      <a:pt x="132673" y="31051"/>
                      <a:pt x="126875" y="32099"/>
                      <a:pt x="120413" y="33433"/>
                    </a:cubicBezTo>
                    <a:cubicBezTo>
                      <a:pt x="113950" y="34766"/>
                      <a:pt x="107203" y="36576"/>
                      <a:pt x="100265" y="38576"/>
                    </a:cubicBezTo>
                    <a:cubicBezTo>
                      <a:pt x="93508" y="40653"/>
                      <a:pt x="86903" y="43196"/>
                      <a:pt x="80497" y="46196"/>
                    </a:cubicBezTo>
                    <a:lnTo>
                      <a:pt x="131247" y="75629"/>
                    </a:lnTo>
                    <a:lnTo>
                      <a:pt x="140751" y="72390"/>
                    </a:lnTo>
                    <a:cubicBezTo>
                      <a:pt x="153676" y="68104"/>
                      <a:pt x="165841" y="64389"/>
                      <a:pt x="177341" y="61436"/>
                    </a:cubicBezTo>
                    <a:cubicBezTo>
                      <a:pt x="188089" y="58522"/>
                      <a:pt x="199104" y="56664"/>
                      <a:pt x="210224" y="55912"/>
                    </a:cubicBezTo>
                    <a:cubicBezTo>
                      <a:pt x="220345" y="55302"/>
                      <a:pt x="230505" y="56007"/>
                      <a:pt x="240446" y="58007"/>
                    </a:cubicBezTo>
                    <a:cubicBezTo>
                      <a:pt x="250463" y="60227"/>
                      <a:pt x="260062" y="64056"/>
                      <a:pt x="268862" y="69342"/>
                    </a:cubicBezTo>
                    <a:cubicBezTo>
                      <a:pt x="277663" y="73705"/>
                      <a:pt x="285190" y="80267"/>
                      <a:pt x="290721" y="88392"/>
                    </a:cubicBezTo>
                    <a:cubicBezTo>
                      <a:pt x="294399" y="94336"/>
                      <a:pt x="295558" y="101498"/>
                      <a:pt x="293952" y="108299"/>
                    </a:cubicBezTo>
                    <a:cubicBezTo>
                      <a:pt x="291757" y="115757"/>
                      <a:pt x="287661" y="122520"/>
                      <a:pt x="282072" y="127921"/>
                    </a:cubicBezTo>
                    <a:cubicBezTo>
                      <a:pt x="275239" y="134969"/>
                      <a:pt x="267617" y="141199"/>
                      <a:pt x="259358" y="146495"/>
                    </a:cubicBezTo>
                    <a:lnTo>
                      <a:pt x="291671" y="165545"/>
                    </a:lnTo>
                    <a:lnTo>
                      <a:pt x="273994" y="175736"/>
                    </a:lnTo>
                    <a:lnTo>
                      <a:pt x="241396" y="156686"/>
                    </a:lnTo>
                    <a:cubicBezTo>
                      <a:pt x="225867" y="164354"/>
                      <a:pt x="209635" y="170517"/>
                      <a:pt x="192927" y="175070"/>
                    </a:cubicBezTo>
                    <a:cubicBezTo>
                      <a:pt x="175440" y="179908"/>
                      <a:pt x="157573" y="183252"/>
                      <a:pt x="139516" y="185071"/>
                    </a:cubicBezTo>
                    <a:lnTo>
                      <a:pt x="122409" y="154496"/>
                    </a:lnTo>
                    <a:cubicBezTo>
                      <a:pt x="127180" y="154372"/>
                      <a:pt x="131941" y="153991"/>
                      <a:pt x="136664" y="153353"/>
                    </a:cubicBezTo>
                    <a:cubicBezTo>
                      <a:pt x="143032" y="152590"/>
                      <a:pt x="150160" y="151447"/>
                      <a:pt x="157953" y="149733"/>
                    </a:cubicBezTo>
                    <a:cubicBezTo>
                      <a:pt x="165746" y="148019"/>
                      <a:pt x="174109" y="145923"/>
                      <a:pt x="182853" y="143351"/>
                    </a:cubicBezTo>
                    <a:cubicBezTo>
                      <a:pt x="191340" y="140770"/>
                      <a:pt x="199627" y="137589"/>
                      <a:pt x="207658" y="133826"/>
                    </a:cubicBezTo>
                    <a:lnTo>
                      <a:pt x="157098" y="104585"/>
                    </a:lnTo>
                    <a:lnTo>
                      <a:pt x="150540" y="106871"/>
                    </a:lnTo>
                    <a:lnTo>
                      <a:pt x="143602" y="108966"/>
                    </a:lnTo>
                    <a:cubicBezTo>
                      <a:pt x="130867" y="113157"/>
                      <a:pt x="119177" y="116491"/>
                      <a:pt x="108628" y="118491"/>
                    </a:cubicBezTo>
                    <a:cubicBezTo>
                      <a:pt x="98830" y="120767"/>
                      <a:pt x="88841" y="122111"/>
                      <a:pt x="78786" y="122491"/>
                    </a:cubicBezTo>
                    <a:cubicBezTo>
                      <a:pt x="69976" y="122758"/>
                      <a:pt x="61166" y="121929"/>
                      <a:pt x="52556" y="120015"/>
                    </a:cubicBezTo>
                    <a:cubicBezTo>
                      <a:pt x="44002" y="118034"/>
                      <a:pt x="35772" y="114824"/>
                      <a:pt x="28131" y="110490"/>
                    </a:cubicBezTo>
                    <a:cubicBezTo>
                      <a:pt x="19796" y="106137"/>
                      <a:pt x="12573" y="99908"/>
                      <a:pt x="7033" y="92297"/>
                    </a:cubicBezTo>
                    <a:cubicBezTo>
                      <a:pt x="2889" y="86630"/>
                      <a:pt x="865" y="79686"/>
                      <a:pt x="1331" y="72676"/>
                    </a:cubicBezTo>
                    <a:cubicBezTo>
                      <a:pt x="2072" y="65380"/>
                      <a:pt x="4989" y="58474"/>
                      <a:pt x="9694" y="52864"/>
                    </a:cubicBezTo>
                    <a:cubicBezTo>
                      <a:pt x="15482" y="45453"/>
                      <a:pt x="22410" y="39024"/>
                      <a:pt x="30222" y="33814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772"/>
                    </a:moveTo>
                    <a:cubicBezTo>
                      <a:pt x="69786" y="86611"/>
                      <a:pt x="77494" y="88278"/>
                      <a:pt x="85154" y="87535"/>
                    </a:cubicBezTo>
                    <a:cubicBezTo>
                      <a:pt x="95437" y="86325"/>
                      <a:pt x="105568" y="84020"/>
                      <a:pt x="115376" y="80677"/>
                    </a:cubicBezTo>
                    <a:lnTo>
                      <a:pt x="67857" y="53150"/>
                    </a:lnTo>
                    <a:cubicBezTo>
                      <a:pt x="50275" y="64579"/>
                      <a:pt x="48849" y="74104"/>
                      <a:pt x="63105" y="82772"/>
                    </a:cubicBezTo>
                    <a:close/>
                    <a:moveTo>
                      <a:pt x="229992" y="96679"/>
                    </a:moveTo>
                    <a:cubicBezTo>
                      <a:pt x="222721" y="92678"/>
                      <a:pt x="214339" y="91173"/>
                      <a:pt x="206137" y="92393"/>
                    </a:cubicBezTo>
                    <a:cubicBezTo>
                      <a:pt x="194894" y="93897"/>
                      <a:pt x="183803" y="96355"/>
                      <a:pt x="172969" y="99727"/>
                    </a:cubicBezTo>
                    <a:lnTo>
                      <a:pt x="220488" y="127063"/>
                    </a:lnTo>
                    <a:cubicBezTo>
                      <a:pt x="240351" y="114776"/>
                      <a:pt x="243677" y="104585"/>
                      <a:pt x="22999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69" name="Google Shape;1369;p27"/>
            <p:cNvGrpSpPr/>
            <p:nvPr/>
          </p:nvGrpSpPr>
          <p:grpSpPr>
            <a:xfrm>
              <a:off x="3829623" y="2378741"/>
              <a:ext cx="883852" cy="621029"/>
              <a:chOff x="5639248" y="3120866"/>
              <a:chExt cx="883852" cy="621029"/>
            </a:xfrm>
          </p:grpSpPr>
          <p:sp>
            <p:nvSpPr>
              <p:cNvPr id="1370" name="Google Shape;1370;p27"/>
              <p:cNvSpPr/>
              <p:nvPr/>
            </p:nvSpPr>
            <p:spPr>
              <a:xfrm>
                <a:off x="5639248" y="323040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7"/>
              <p:cNvSpPr/>
              <p:nvPr/>
            </p:nvSpPr>
            <p:spPr>
              <a:xfrm>
                <a:off x="5639343" y="337356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7"/>
              <p:cNvSpPr/>
              <p:nvPr/>
            </p:nvSpPr>
            <p:spPr>
              <a:xfrm>
                <a:off x="6456573" y="3376612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7"/>
              <p:cNvSpPr/>
              <p:nvPr/>
            </p:nvSpPr>
            <p:spPr>
              <a:xfrm>
                <a:off x="5639248" y="312086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7"/>
              <p:cNvSpPr/>
              <p:nvPr/>
            </p:nvSpPr>
            <p:spPr>
              <a:xfrm>
                <a:off x="5764868" y="3190470"/>
                <a:ext cx="632686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86" h="366117" extrusionOk="0">
                    <a:moveTo>
                      <a:pt x="632117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6"/>
                      <a:pt x="216136" y="383976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646" y="92131"/>
                      <a:pt x="637344" y="143280"/>
                      <a:pt x="632117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7"/>
              <p:cNvSpPr/>
              <p:nvPr/>
            </p:nvSpPr>
            <p:spPr>
              <a:xfrm>
                <a:off x="5765458" y="321237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7" y="172141"/>
                    </a:moveTo>
                    <a:cubicBezTo>
                      <a:pt x="626965" y="215194"/>
                      <a:pt x="596363" y="257866"/>
                      <a:pt x="539435" y="290631"/>
                    </a:cubicBezTo>
                    <a:cubicBezTo>
                      <a:pt x="415886" y="362069"/>
                      <a:pt x="215546" y="362069"/>
                      <a:pt x="91997" y="290631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965" y="129088"/>
                      <a:pt x="631527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7"/>
              <p:cNvSpPr/>
              <p:nvPr/>
            </p:nvSpPr>
            <p:spPr>
              <a:xfrm>
                <a:off x="5927022" y="3295364"/>
                <a:ext cx="294875" cy="184213"/>
              </a:xfrm>
              <a:custGeom>
                <a:avLst/>
                <a:gdLst/>
                <a:ahLst/>
                <a:cxnLst/>
                <a:rect l="l" t="t" r="r" b="b"/>
                <a:pathLst>
                  <a:path w="294875" h="184213" extrusionOk="0">
                    <a:moveTo>
                      <a:pt x="149495" y="28861"/>
                    </a:moveTo>
                    <a:cubicBezTo>
                      <a:pt x="145608" y="28851"/>
                      <a:pt x="141730" y="29166"/>
                      <a:pt x="137900" y="29813"/>
                    </a:cubicBezTo>
                    <a:cubicBezTo>
                      <a:pt x="132673" y="30575"/>
                      <a:pt x="126876" y="31623"/>
                      <a:pt x="120413" y="32956"/>
                    </a:cubicBezTo>
                    <a:cubicBezTo>
                      <a:pt x="113950" y="34290"/>
                      <a:pt x="107298" y="36004"/>
                      <a:pt x="100265" y="38100"/>
                    </a:cubicBezTo>
                    <a:cubicBezTo>
                      <a:pt x="93498" y="40148"/>
                      <a:pt x="86893" y="42701"/>
                      <a:pt x="80497" y="45720"/>
                    </a:cubicBezTo>
                    <a:lnTo>
                      <a:pt x="131247" y="75057"/>
                    </a:lnTo>
                    <a:lnTo>
                      <a:pt x="140751" y="71914"/>
                    </a:lnTo>
                    <a:cubicBezTo>
                      <a:pt x="153676" y="67532"/>
                      <a:pt x="165841" y="63913"/>
                      <a:pt x="177341" y="60865"/>
                    </a:cubicBezTo>
                    <a:cubicBezTo>
                      <a:pt x="188108" y="58026"/>
                      <a:pt x="199114" y="56207"/>
                      <a:pt x="210224" y="55435"/>
                    </a:cubicBezTo>
                    <a:cubicBezTo>
                      <a:pt x="220374" y="54826"/>
                      <a:pt x="230571" y="55531"/>
                      <a:pt x="240541" y="57531"/>
                    </a:cubicBezTo>
                    <a:cubicBezTo>
                      <a:pt x="250577" y="59760"/>
                      <a:pt x="260195" y="63551"/>
                      <a:pt x="269052" y="68771"/>
                    </a:cubicBezTo>
                    <a:cubicBezTo>
                      <a:pt x="277824" y="73171"/>
                      <a:pt x="285351" y="79724"/>
                      <a:pt x="290911" y="87821"/>
                    </a:cubicBezTo>
                    <a:cubicBezTo>
                      <a:pt x="294627" y="93745"/>
                      <a:pt x="295796" y="100927"/>
                      <a:pt x="294142" y="107728"/>
                    </a:cubicBezTo>
                    <a:cubicBezTo>
                      <a:pt x="291985" y="115205"/>
                      <a:pt x="287889" y="121977"/>
                      <a:pt x="282262" y="127349"/>
                    </a:cubicBezTo>
                    <a:cubicBezTo>
                      <a:pt x="275315" y="134379"/>
                      <a:pt x="267522" y="140522"/>
                      <a:pt x="259073" y="145637"/>
                    </a:cubicBezTo>
                    <a:lnTo>
                      <a:pt x="291386" y="164687"/>
                    </a:lnTo>
                    <a:lnTo>
                      <a:pt x="273709" y="174879"/>
                    </a:lnTo>
                    <a:lnTo>
                      <a:pt x="241111" y="155829"/>
                    </a:lnTo>
                    <a:cubicBezTo>
                      <a:pt x="225572" y="163487"/>
                      <a:pt x="209349" y="169650"/>
                      <a:pt x="192642" y="174212"/>
                    </a:cubicBezTo>
                    <a:cubicBezTo>
                      <a:pt x="175155" y="179051"/>
                      <a:pt x="157288" y="182394"/>
                      <a:pt x="139230" y="184213"/>
                    </a:cubicBezTo>
                    <a:lnTo>
                      <a:pt x="122219" y="153638"/>
                    </a:lnTo>
                    <a:cubicBezTo>
                      <a:pt x="126952" y="153514"/>
                      <a:pt x="131684" y="153133"/>
                      <a:pt x="136379" y="152495"/>
                    </a:cubicBezTo>
                    <a:cubicBezTo>
                      <a:pt x="142842" y="151733"/>
                      <a:pt x="149875" y="150590"/>
                      <a:pt x="157763" y="148876"/>
                    </a:cubicBezTo>
                    <a:cubicBezTo>
                      <a:pt x="165651" y="147161"/>
                      <a:pt x="173824" y="145066"/>
                      <a:pt x="182568" y="142494"/>
                    </a:cubicBezTo>
                    <a:cubicBezTo>
                      <a:pt x="191074" y="139970"/>
                      <a:pt x="199361" y="136779"/>
                      <a:pt x="207373" y="132969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58" y="123311"/>
                      <a:pt x="60910" y="122511"/>
                      <a:pt x="52271" y="120587"/>
                    </a:cubicBezTo>
                    <a:cubicBezTo>
                      <a:pt x="43736" y="118615"/>
                      <a:pt x="35544" y="115405"/>
                      <a:pt x="27941" y="111062"/>
                    </a:cubicBezTo>
                    <a:cubicBezTo>
                      <a:pt x="19578" y="106709"/>
                      <a:pt x="12326" y="100479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216" y="46053"/>
                      <a:pt x="22144" y="39624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105" y="82201"/>
                    </a:moveTo>
                    <a:cubicBezTo>
                      <a:pt x="69758" y="86116"/>
                      <a:pt x="77484" y="87782"/>
                      <a:pt x="85154" y="86963"/>
                    </a:cubicBezTo>
                    <a:cubicBezTo>
                      <a:pt x="95475" y="85792"/>
                      <a:pt x="105635" y="83525"/>
                      <a:pt x="115471" y="80200"/>
                    </a:cubicBezTo>
                    <a:lnTo>
                      <a:pt x="67952" y="52673"/>
                    </a:lnTo>
                    <a:cubicBezTo>
                      <a:pt x="50180" y="64484"/>
                      <a:pt x="48849" y="74390"/>
                      <a:pt x="63105" y="82582"/>
                    </a:cubicBezTo>
                    <a:close/>
                    <a:moveTo>
                      <a:pt x="229992" y="96203"/>
                    </a:moveTo>
                    <a:cubicBezTo>
                      <a:pt x="222750" y="92221"/>
                      <a:pt x="214405" y="90716"/>
                      <a:pt x="206232" y="91916"/>
                    </a:cubicBezTo>
                    <a:cubicBezTo>
                      <a:pt x="194951" y="93374"/>
                      <a:pt x="183822" y="95831"/>
                      <a:pt x="172969" y="99250"/>
                    </a:cubicBezTo>
                    <a:lnTo>
                      <a:pt x="220488" y="126587"/>
                    </a:lnTo>
                    <a:cubicBezTo>
                      <a:pt x="240512" y="114462"/>
                      <a:pt x="243677" y="104461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7"/>
              <p:cNvSpPr/>
              <p:nvPr/>
            </p:nvSpPr>
            <p:spPr>
              <a:xfrm>
                <a:off x="6049241" y="343233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27"/>
              <p:cNvSpPr/>
              <p:nvPr/>
            </p:nvSpPr>
            <p:spPr>
              <a:xfrm>
                <a:off x="6176402" y="3443287"/>
                <a:ext cx="42006" cy="19621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621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621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9" name="Google Shape;1379;p27"/>
              <p:cNvSpPr/>
              <p:nvPr/>
            </p:nvSpPr>
            <p:spPr>
              <a:xfrm>
                <a:off x="6190467" y="338004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7"/>
              <p:cNvSpPr/>
              <p:nvPr/>
            </p:nvSpPr>
            <p:spPr>
              <a:xfrm>
                <a:off x="6091248" y="338642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7"/>
              <p:cNvSpPr/>
              <p:nvPr/>
            </p:nvSpPr>
            <p:spPr>
              <a:xfrm>
                <a:off x="5995069" y="3331273"/>
                <a:ext cx="58923" cy="38862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862" extrusionOk="0">
                    <a:moveTo>
                      <a:pt x="0" y="11049"/>
                    </a:moveTo>
                    <a:lnTo>
                      <a:pt x="48944" y="38862"/>
                    </a:lnTo>
                    <a:lnTo>
                      <a:pt x="58923" y="31623"/>
                    </a:lnTo>
                    <a:cubicBezTo>
                      <a:pt x="58923" y="31623"/>
                      <a:pt x="52841" y="24575"/>
                      <a:pt x="52366" y="23908"/>
                    </a:cubicBezTo>
                    <a:cubicBezTo>
                      <a:pt x="47966" y="18840"/>
                      <a:pt x="42805" y="14507"/>
                      <a:pt x="37065" y="11049"/>
                    </a:cubicBezTo>
                    <a:cubicBezTo>
                      <a:pt x="33453" y="10382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7"/>
              <p:cNvSpPr/>
              <p:nvPr/>
            </p:nvSpPr>
            <p:spPr>
              <a:xfrm>
                <a:off x="6049241" y="330012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7"/>
              <p:cNvSpPr/>
              <p:nvPr/>
            </p:nvSpPr>
            <p:spPr>
              <a:xfrm>
                <a:off x="5927022" y="3295078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7"/>
              <p:cNvSpPr/>
              <p:nvPr/>
            </p:nvSpPr>
            <p:spPr>
              <a:xfrm>
                <a:off x="5927973" y="3352800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717"/>
                    </a:moveTo>
                    <a:lnTo>
                      <a:pt x="0" y="0"/>
                    </a:lnTo>
                    <a:lnTo>
                      <a:pt x="30222" y="0"/>
                    </a:lnTo>
                    <a:lnTo>
                      <a:pt x="22904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7"/>
              <p:cNvSpPr/>
              <p:nvPr/>
            </p:nvSpPr>
            <p:spPr>
              <a:xfrm>
                <a:off x="5927022" y="3277266"/>
                <a:ext cx="294877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877" h="185546" extrusionOk="0">
                    <a:moveTo>
                      <a:pt x="149495" y="30194"/>
                    </a:moveTo>
                    <a:cubicBezTo>
                      <a:pt x="145608" y="30185"/>
                      <a:pt x="141730" y="30499"/>
                      <a:pt x="137900" y="31147"/>
                    </a:cubicBezTo>
                    <a:cubicBezTo>
                      <a:pt x="132673" y="31813"/>
                      <a:pt x="126876" y="32861"/>
                      <a:pt x="120413" y="34290"/>
                    </a:cubicBezTo>
                    <a:cubicBezTo>
                      <a:pt x="113950" y="35719"/>
                      <a:pt x="107298" y="37338"/>
                      <a:pt x="100265" y="39433"/>
                    </a:cubicBezTo>
                    <a:cubicBezTo>
                      <a:pt x="93517" y="41491"/>
                      <a:pt x="86912" y="44005"/>
                      <a:pt x="80497" y="46958"/>
                    </a:cubicBezTo>
                    <a:lnTo>
                      <a:pt x="131247" y="76390"/>
                    </a:lnTo>
                    <a:lnTo>
                      <a:pt x="140751" y="73152"/>
                    </a:lnTo>
                    <a:cubicBezTo>
                      <a:pt x="153676" y="68866"/>
                      <a:pt x="165841" y="65246"/>
                      <a:pt x="177341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74" y="56178"/>
                      <a:pt x="230552" y="56855"/>
                      <a:pt x="240541" y="58769"/>
                    </a:cubicBezTo>
                    <a:cubicBezTo>
                      <a:pt x="250577" y="61036"/>
                      <a:pt x="260195" y="64856"/>
                      <a:pt x="269052" y="70104"/>
                    </a:cubicBezTo>
                    <a:cubicBezTo>
                      <a:pt x="277824" y="74504"/>
                      <a:pt x="285351" y="81058"/>
                      <a:pt x="290911" y="89154"/>
                    </a:cubicBezTo>
                    <a:cubicBezTo>
                      <a:pt x="294636" y="95040"/>
                      <a:pt x="295796" y="102194"/>
                      <a:pt x="294142" y="108966"/>
                    </a:cubicBezTo>
                    <a:cubicBezTo>
                      <a:pt x="292013" y="116481"/>
                      <a:pt x="287908" y="123292"/>
                      <a:pt x="282262" y="128683"/>
                    </a:cubicBezTo>
                    <a:cubicBezTo>
                      <a:pt x="275287" y="135684"/>
                      <a:pt x="267503" y="141827"/>
                      <a:pt x="259073" y="146971"/>
                    </a:cubicBezTo>
                    <a:lnTo>
                      <a:pt x="291386" y="166021"/>
                    </a:lnTo>
                    <a:lnTo>
                      <a:pt x="273709" y="176308"/>
                    </a:lnTo>
                    <a:lnTo>
                      <a:pt x="241111" y="157258"/>
                    </a:lnTo>
                    <a:cubicBezTo>
                      <a:pt x="225591" y="164925"/>
                      <a:pt x="209359" y="171050"/>
                      <a:pt x="192642" y="175546"/>
                    </a:cubicBezTo>
                    <a:cubicBezTo>
                      <a:pt x="175164" y="180422"/>
                      <a:pt x="157288" y="183775"/>
                      <a:pt x="139230" y="185547"/>
                    </a:cubicBezTo>
                    <a:lnTo>
                      <a:pt x="122219" y="154972"/>
                    </a:lnTo>
                    <a:cubicBezTo>
                      <a:pt x="125355" y="154972"/>
                      <a:pt x="130107" y="154972"/>
                      <a:pt x="136379" y="153924"/>
                    </a:cubicBezTo>
                    <a:cubicBezTo>
                      <a:pt x="142652" y="152876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7"/>
                    </a:cubicBezTo>
                    <a:cubicBezTo>
                      <a:pt x="191074" y="141303"/>
                      <a:pt x="199361" y="138113"/>
                      <a:pt x="207373" y="134302"/>
                    </a:cubicBezTo>
                    <a:lnTo>
                      <a:pt x="156812" y="105061"/>
                    </a:lnTo>
                    <a:cubicBezTo>
                      <a:pt x="154722" y="105918"/>
                      <a:pt x="152441" y="106680"/>
                      <a:pt x="150255" y="107347"/>
                    </a:cubicBezTo>
                    <a:lnTo>
                      <a:pt x="143317" y="109538"/>
                    </a:lnTo>
                    <a:cubicBezTo>
                      <a:pt x="130582" y="113728"/>
                      <a:pt x="118987" y="116967"/>
                      <a:pt x="108343" y="119063"/>
                    </a:cubicBezTo>
                    <a:cubicBezTo>
                      <a:pt x="98573" y="121339"/>
                      <a:pt x="88613" y="122672"/>
                      <a:pt x="78596" y="123063"/>
                    </a:cubicBezTo>
                    <a:cubicBezTo>
                      <a:pt x="69748" y="123377"/>
                      <a:pt x="60900" y="122549"/>
                      <a:pt x="52271" y="120586"/>
                    </a:cubicBezTo>
                    <a:cubicBezTo>
                      <a:pt x="43727" y="118662"/>
                      <a:pt x="35525" y="115452"/>
                      <a:pt x="27941" y="111061"/>
                    </a:cubicBezTo>
                    <a:cubicBezTo>
                      <a:pt x="19597" y="106670"/>
                      <a:pt x="12355" y="100460"/>
                      <a:pt x="6748" y="92869"/>
                    </a:cubicBezTo>
                    <a:cubicBezTo>
                      <a:pt x="2690" y="87163"/>
                      <a:pt x="684" y="80248"/>
                      <a:pt x="1045" y="73247"/>
                    </a:cubicBezTo>
                    <a:cubicBezTo>
                      <a:pt x="1768" y="65951"/>
                      <a:pt x="4685" y="59036"/>
                      <a:pt x="9409" y="53435"/>
                    </a:cubicBezTo>
                    <a:cubicBezTo>
                      <a:pt x="1518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329" y="24003"/>
                    </a:lnTo>
                    <a:cubicBezTo>
                      <a:pt x="61214" y="17069"/>
                      <a:pt x="75802" y="11668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75" y="87125"/>
                      <a:pt x="105635" y="84858"/>
                      <a:pt x="115471" y="81534"/>
                    </a:cubicBezTo>
                    <a:lnTo>
                      <a:pt x="67952" y="54007"/>
                    </a:lnTo>
                    <a:cubicBezTo>
                      <a:pt x="50180" y="65437"/>
                      <a:pt x="48849" y="75533"/>
                      <a:pt x="63105" y="83534"/>
                    </a:cubicBezTo>
                    <a:close/>
                    <a:moveTo>
                      <a:pt x="229992" y="97441"/>
                    </a:moveTo>
                    <a:cubicBezTo>
                      <a:pt x="222740" y="93497"/>
                      <a:pt x="214396" y="92021"/>
                      <a:pt x="206232" y="93250"/>
                    </a:cubicBezTo>
                    <a:cubicBezTo>
                      <a:pt x="194951" y="94707"/>
                      <a:pt x="183822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256" y="115538"/>
                      <a:pt x="243677" y="105442"/>
                      <a:pt x="229992" y="9744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6" name="Google Shape;1386;p27"/>
            <p:cNvGrpSpPr/>
            <p:nvPr/>
          </p:nvGrpSpPr>
          <p:grpSpPr>
            <a:xfrm>
              <a:off x="3810520" y="2225674"/>
              <a:ext cx="883852" cy="621125"/>
              <a:chOff x="5620145" y="2967799"/>
              <a:chExt cx="883852" cy="621125"/>
            </a:xfrm>
          </p:grpSpPr>
          <p:sp>
            <p:nvSpPr>
              <p:cNvPr id="1387" name="Google Shape;1387;p27"/>
              <p:cNvSpPr/>
              <p:nvPr/>
            </p:nvSpPr>
            <p:spPr>
              <a:xfrm>
                <a:off x="5620145" y="30774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7"/>
              <p:cNvSpPr/>
              <p:nvPr/>
            </p:nvSpPr>
            <p:spPr>
              <a:xfrm>
                <a:off x="5620240" y="3220497"/>
                <a:ext cx="87339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9" name="Google Shape;1389;p27"/>
              <p:cNvSpPr/>
              <p:nvPr/>
            </p:nvSpPr>
            <p:spPr>
              <a:xfrm>
                <a:off x="6437470" y="3223545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0" name="Google Shape;1390;p27"/>
              <p:cNvSpPr/>
              <p:nvPr/>
            </p:nvSpPr>
            <p:spPr>
              <a:xfrm>
                <a:off x="5620145" y="2967799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1" name="Google Shape;1391;p27"/>
              <p:cNvSpPr/>
              <p:nvPr/>
            </p:nvSpPr>
            <p:spPr>
              <a:xfrm>
                <a:off x="5745842" y="3037498"/>
                <a:ext cx="632610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21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1"/>
                      <a:pt x="216059" y="383881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69" y="92131"/>
                      <a:pt x="637267" y="14385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2" name="Google Shape;1392;p27"/>
              <p:cNvSpPr/>
              <p:nvPr/>
            </p:nvSpPr>
            <p:spPr>
              <a:xfrm>
                <a:off x="5746450" y="3059406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3"/>
                      <a:pt x="596363" y="257866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3"/>
                      <a:pt x="0" y="172141"/>
                    </a:cubicBezTo>
                    <a:cubicBezTo>
                      <a:pt x="4372" y="128992"/>
                      <a:pt x="34974" y="86416"/>
                      <a:pt x="91902" y="53650"/>
                    </a:cubicBezTo>
                    <a:cubicBezTo>
                      <a:pt x="215451" y="-17883"/>
                      <a:pt x="415791" y="-17883"/>
                      <a:pt x="539340" y="53650"/>
                    </a:cubicBezTo>
                    <a:cubicBezTo>
                      <a:pt x="59636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3" name="Google Shape;1393;p27"/>
              <p:cNvSpPr/>
              <p:nvPr/>
            </p:nvSpPr>
            <p:spPr>
              <a:xfrm>
                <a:off x="5907730" y="3141821"/>
                <a:ext cx="294899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451" extrusionOk="0">
                    <a:moveTo>
                      <a:pt x="149685" y="30004"/>
                    </a:moveTo>
                    <a:cubicBezTo>
                      <a:pt x="145807" y="30004"/>
                      <a:pt x="141929" y="30289"/>
                      <a:pt x="138090" y="30861"/>
                    </a:cubicBezTo>
                    <a:cubicBezTo>
                      <a:pt x="132958" y="31623"/>
                      <a:pt x="127066" y="32671"/>
                      <a:pt x="120603" y="34004"/>
                    </a:cubicBezTo>
                    <a:cubicBezTo>
                      <a:pt x="114140" y="35338"/>
                      <a:pt x="107488" y="37147"/>
                      <a:pt x="100550" y="39243"/>
                    </a:cubicBezTo>
                    <a:cubicBezTo>
                      <a:pt x="93745" y="41243"/>
                      <a:pt x="87112" y="43758"/>
                      <a:pt x="80687" y="46768"/>
                    </a:cubicBezTo>
                    <a:lnTo>
                      <a:pt x="131532" y="76200"/>
                    </a:lnTo>
                    <a:lnTo>
                      <a:pt x="140561" y="72961"/>
                    </a:lnTo>
                    <a:cubicBezTo>
                      <a:pt x="153486" y="68675"/>
                      <a:pt x="165746" y="65056"/>
                      <a:pt x="177151" y="62008"/>
                    </a:cubicBezTo>
                    <a:cubicBezTo>
                      <a:pt x="187909" y="59122"/>
                      <a:pt x="198924" y="57312"/>
                      <a:pt x="210034" y="56578"/>
                    </a:cubicBezTo>
                    <a:cubicBezTo>
                      <a:pt x="220250" y="55874"/>
                      <a:pt x="230505" y="56540"/>
                      <a:pt x="240541" y="58579"/>
                    </a:cubicBezTo>
                    <a:cubicBezTo>
                      <a:pt x="250586" y="60827"/>
                      <a:pt x="260204" y="64656"/>
                      <a:pt x="269052" y="69913"/>
                    </a:cubicBezTo>
                    <a:cubicBezTo>
                      <a:pt x="277834" y="74304"/>
                      <a:pt x="285351" y="80858"/>
                      <a:pt x="290911" y="88963"/>
                    </a:cubicBezTo>
                    <a:cubicBezTo>
                      <a:pt x="294665" y="94869"/>
                      <a:pt x="295834" y="102070"/>
                      <a:pt x="294142" y="108871"/>
                    </a:cubicBezTo>
                    <a:cubicBezTo>
                      <a:pt x="292032" y="116367"/>
                      <a:pt x="287927" y="123149"/>
                      <a:pt x="282262" y="128492"/>
                    </a:cubicBezTo>
                    <a:cubicBezTo>
                      <a:pt x="275287" y="135522"/>
                      <a:pt x="267503" y="141694"/>
                      <a:pt x="259073" y="146875"/>
                    </a:cubicBezTo>
                    <a:lnTo>
                      <a:pt x="291386" y="165925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610" y="164811"/>
                      <a:pt x="209368" y="170974"/>
                      <a:pt x="192642" y="175450"/>
                    </a:cubicBezTo>
                    <a:cubicBezTo>
                      <a:pt x="175155" y="180289"/>
                      <a:pt x="157288" y="183642"/>
                      <a:pt x="139230" y="185452"/>
                    </a:cubicBezTo>
                    <a:lnTo>
                      <a:pt x="122219" y="154876"/>
                    </a:lnTo>
                    <a:cubicBezTo>
                      <a:pt x="125355" y="154876"/>
                      <a:pt x="130107" y="154876"/>
                      <a:pt x="136474" y="153829"/>
                    </a:cubicBezTo>
                    <a:cubicBezTo>
                      <a:pt x="142842" y="152781"/>
                      <a:pt x="149875" y="151828"/>
                      <a:pt x="157763" y="150114"/>
                    </a:cubicBezTo>
                    <a:cubicBezTo>
                      <a:pt x="165651" y="148399"/>
                      <a:pt x="173824" y="146304"/>
                      <a:pt x="182568" y="143732"/>
                    </a:cubicBezTo>
                    <a:cubicBezTo>
                      <a:pt x="191074" y="141227"/>
                      <a:pt x="199370" y="138036"/>
                      <a:pt x="207373" y="134207"/>
                    </a:cubicBezTo>
                    <a:lnTo>
                      <a:pt x="156907" y="104965"/>
                    </a:lnTo>
                    <a:lnTo>
                      <a:pt x="150255" y="107251"/>
                    </a:lnTo>
                    <a:lnTo>
                      <a:pt x="143317" y="109442"/>
                    </a:lnTo>
                    <a:cubicBezTo>
                      <a:pt x="130582" y="113633"/>
                      <a:pt x="118987" y="116872"/>
                      <a:pt x="108343" y="118967"/>
                    </a:cubicBezTo>
                    <a:cubicBezTo>
                      <a:pt x="98573" y="121244"/>
                      <a:pt x="88613" y="122587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16" y="106547"/>
                      <a:pt x="12383" y="100336"/>
                      <a:pt x="6748" y="92773"/>
                    </a:cubicBezTo>
                    <a:cubicBezTo>
                      <a:pt x="2690" y="87068"/>
                      <a:pt x="684" y="80153"/>
                      <a:pt x="1045" y="73152"/>
                    </a:cubicBezTo>
                    <a:cubicBezTo>
                      <a:pt x="1768" y="65856"/>
                      <a:pt x="4685" y="58941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344"/>
                    </a:moveTo>
                    <a:cubicBezTo>
                      <a:pt x="70043" y="87173"/>
                      <a:pt x="77712" y="88830"/>
                      <a:pt x="85344" y="88106"/>
                    </a:cubicBezTo>
                    <a:cubicBezTo>
                      <a:pt x="95656" y="86935"/>
                      <a:pt x="105825" y="84668"/>
                      <a:pt x="115661" y="81343"/>
                    </a:cubicBezTo>
                    <a:lnTo>
                      <a:pt x="68142" y="53721"/>
                    </a:lnTo>
                    <a:cubicBezTo>
                      <a:pt x="50465" y="65056"/>
                      <a:pt x="49040" y="74867"/>
                      <a:pt x="63390" y="83153"/>
                    </a:cubicBezTo>
                    <a:close/>
                    <a:moveTo>
                      <a:pt x="230182" y="96679"/>
                    </a:moveTo>
                    <a:cubicBezTo>
                      <a:pt x="222930" y="92735"/>
                      <a:pt x="214586" y="91259"/>
                      <a:pt x="206422" y="92488"/>
                    </a:cubicBezTo>
                    <a:cubicBezTo>
                      <a:pt x="195170" y="93907"/>
                      <a:pt x="184069" y="96336"/>
                      <a:pt x="173254" y="99727"/>
                    </a:cubicBezTo>
                    <a:lnTo>
                      <a:pt x="220773" y="127159"/>
                    </a:lnTo>
                    <a:cubicBezTo>
                      <a:pt x="240541" y="115157"/>
                      <a:pt x="243867" y="105061"/>
                      <a:pt x="230182" y="96679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4" name="Google Shape;1394;p27"/>
              <p:cNvSpPr/>
              <p:nvPr/>
            </p:nvSpPr>
            <p:spPr>
              <a:xfrm>
                <a:off x="6030138" y="3279362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5" name="Google Shape;1395;p27"/>
              <p:cNvSpPr/>
              <p:nvPr/>
            </p:nvSpPr>
            <p:spPr>
              <a:xfrm>
                <a:off x="6157299" y="3290220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6" name="Google Shape;1396;p27"/>
              <p:cNvSpPr/>
              <p:nvPr/>
            </p:nvSpPr>
            <p:spPr>
              <a:xfrm>
                <a:off x="6171364" y="3226974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7" name="Google Shape;1397;p27"/>
              <p:cNvSpPr/>
              <p:nvPr/>
            </p:nvSpPr>
            <p:spPr>
              <a:xfrm>
                <a:off x="6072240" y="3233356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8" name="Google Shape;1398;p27"/>
              <p:cNvSpPr/>
              <p:nvPr/>
            </p:nvSpPr>
            <p:spPr>
              <a:xfrm>
                <a:off x="5975967" y="3178206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5"/>
                      <a:pt x="52366" y="23908"/>
                    </a:cubicBezTo>
                    <a:cubicBezTo>
                      <a:pt x="47966" y="18878"/>
                      <a:pt x="42805" y="14573"/>
                      <a:pt x="37065" y="11144"/>
                    </a:cubicBezTo>
                    <a:cubicBezTo>
                      <a:pt x="33453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9" name="Google Shape;1399;p27"/>
              <p:cNvSpPr/>
              <p:nvPr/>
            </p:nvSpPr>
            <p:spPr>
              <a:xfrm>
                <a:off x="6030138" y="3147155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239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0" name="Google Shape;1400;p27"/>
              <p:cNvSpPr/>
              <p:nvPr/>
            </p:nvSpPr>
            <p:spPr>
              <a:xfrm>
                <a:off x="5907920" y="3142011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1" name="Google Shape;1401;p27"/>
              <p:cNvSpPr/>
              <p:nvPr/>
            </p:nvSpPr>
            <p:spPr>
              <a:xfrm>
                <a:off x="5908870" y="3199637"/>
                <a:ext cx="3031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317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30317" y="0"/>
                    </a:lnTo>
                    <a:lnTo>
                      <a:pt x="22999" y="16002"/>
                    </a:lnTo>
                    <a:lnTo>
                      <a:pt x="10074" y="3029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2" name="Google Shape;1402;p27"/>
              <p:cNvSpPr/>
              <p:nvPr/>
            </p:nvSpPr>
            <p:spPr>
              <a:xfrm>
                <a:off x="5908110" y="3125057"/>
                <a:ext cx="294341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4341" h="184880" extrusionOk="0">
                    <a:moveTo>
                      <a:pt x="149305" y="29337"/>
                    </a:moveTo>
                    <a:cubicBezTo>
                      <a:pt x="145418" y="29328"/>
                      <a:pt x="141540" y="29642"/>
                      <a:pt x="137710" y="30290"/>
                    </a:cubicBezTo>
                    <a:cubicBezTo>
                      <a:pt x="132578" y="31052"/>
                      <a:pt x="126685" y="32099"/>
                      <a:pt x="120223" y="33433"/>
                    </a:cubicBezTo>
                    <a:cubicBezTo>
                      <a:pt x="113760" y="34766"/>
                      <a:pt x="107108" y="36576"/>
                      <a:pt x="100170" y="38671"/>
                    </a:cubicBezTo>
                    <a:cubicBezTo>
                      <a:pt x="93365" y="40672"/>
                      <a:pt x="86732" y="43186"/>
                      <a:pt x="80307" y="46196"/>
                    </a:cubicBezTo>
                    <a:lnTo>
                      <a:pt x="131152" y="75629"/>
                    </a:lnTo>
                    <a:lnTo>
                      <a:pt x="140181" y="72390"/>
                    </a:lnTo>
                    <a:cubicBezTo>
                      <a:pt x="153106" y="68104"/>
                      <a:pt x="165366" y="64389"/>
                      <a:pt x="176770" y="61436"/>
                    </a:cubicBezTo>
                    <a:cubicBezTo>
                      <a:pt x="187519" y="58512"/>
                      <a:pt x="198534" y="56693"/>
                      <a:pt x="209654" y="56007"/>
                    </a:cubicBezTo>
                    <a:cubicBezTo>
                      <a:pt x="219804" y="55312"/>
                      <a:pt x="230001" y="55988"/>
                      <a:pt x="239971" y="58007"/>
                    </a:cubicBezTo>
                    <a:cubicBezTo>
                      <a:pt x="250026" y="60217"/>
                      <a:pt x="259653" y="64046"/>
                      <a:pt x="268482" y="69342"/>
                    </a:cubicBezTo>
                    <a:cubicBezTo>
                      <a:pt x="277264" y="73733"/>
                      <a:pt x="284781" y="80286"/>
                      <a:pt x="290341" y="88392"/>
                    </a:cubicBezTo>
                    <a:cubicBezTo>
                      <a:pt x="294114" y="94298"/>
                      <a:pt x="295283" y="101498"/>
                      <a:pt x="293572" y="108299"/>
                    </a:cubicBezTo>
                    <a:cubicBezTo>
                      <a:pt x="291434" y="115786"/>
                      <a:pt x="287328" y="122568"/>
                      <a:pt x="281692" y="127921"/>
                    </a:cubicBezTo>
                    <a:cubicBezTo>
                      <a:pt x="274717" y="134950"/>
                      <a:pt x="266933" y="141122"/>
                      <a:pt x="258503" y="146304"/>
                    </a:cubicBezTo>
                    <a:lnTo>
                      <a:pt x="290816" y="165354"/>
                    </a:lnTo>
                    <a:lnTo>
                      <a:pt x="273139" y="175546"/>
                    </a:lnTo>
                    <a:lnTo>
                      <a:pt x="240541" y="156496"/>
                    </a:lnTo>
                    <a:cubicBezTo>
                      <a:pt x="225021" y="164201"/>
                      <a:pt x="208789" y="170355"/>
                      <a:pt x="192072" y="174879"/>
                    </a:cubicBezTo>
                    <a:cubicBezTo>
                      <a:pt x="174585" y="179718"/>
                      <a:pt x="156717" y="183071"/>
                      <a:pt x="138660" y="184880"/>
                    </a:cubicBezTo>
                    <a:lnTo>
                      <a:pt x="121648" y="154305"/>
                    </a:lnTo>
                    <a:cubicBezTo>
                      <a:pt x="126419" y="154181"/>
                      <a:pt x="131181" y="153800"/>
                      <a:pt x="135904" y="153162"/>
                    </a:cubicBezTo>
                    <a:cubicBezTo>
                      <a:pt x="143061" y="152343"/>
                      <a:pt x="150169" y="151133"/>
                      <a:pt x="157193" y="149542"/>
                    </a:cubicBezTo>
                    <a:cubicBezTo>
                      <a:pt x="164986" y="147828"/>
                      <a:pt x="173254" y="145733"/>
                      <a:pt x="181998" y="143161"/>
                    </a:cubicBezTo>
                    <a:cubicBezTo>
                      <a:pt x="190494" y="140608"/>
                      <a:pt x="198781" y="137427"/>
                      <a:pt x="206802" y="133636"/>
                    </a:cubicBezTo>
                    <a:lnTo>
                      <a:pt x="156337" y="104394"/>
                    </a:lnTo>
                    <a:lnTo>
                      <a:pt x="149685" y="106680"/>
                    </a:lnTo>
                    <a:lnTo>
                      <a:pt x="142747" y="108775"/>
                    </a:lnTo>
                    <a:cubicBezTo>
                      <a:pt x="130012" y="112967"/>
                      <a:pt x="118417" y="116300"/>
                      <a:pt x="107773" y="118300"/>
                    </a:cubicBezTo>
                    <a:cubicBezTo>
                      <a:pt x="98212" y="120767"/>
                      <a:pt x="88442" y="122330"/>
                      <a:pt x="78596" y="122968"/>
                    </a:cubicBezTo>
                    <a:cubicBezTo>
                      <a:pt x="69748" y="123282"/>
                      <a:pt x="60900" y="122453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78" y="106613"/>
                      <a:pt x="12326" y="100384"/>
                      <a:pt x="6748" y="92774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010" y="82772"/>
                    </a:moveTo>
                    <a:cubicBezTo>
                      <a:pt x="69663" y="86601"/>
                      <a:pt x="77332" y="88259"/>
                      <a:pt x="84964" y="87535"/>
                    </a:cubicBezTo>
                    <a:cubicBezTo>
                      <a:pt x="95295" y="86373"/>
                      <a:pt x="105454" y="84068"/>
                      <a:pt x="115281" y="80677"/>
                    </a:cubicBezTo>
                    <a:lnTo>
                      <a:pt x="67762" y="53150"/>
                    </a:lnTo>
                    <a:cubicBezTo>
                      <a:pt x="50085" y="64579"/>
                      <a:pt x="48659" y="74486"/>
                      <a:pt x="63010" y="82772"/>
                    </a:cubicBezTo>
                    <a:close/>
                    <a:moveTo>
                      <a:pt x="229802" y="96679"/>
                    </a:moveTo>
                    <a:cubicBezTo>
                      <a:pt x="222541" y="92745"/>
                      <a:pt x="214215" y="91240"/>
                      <a:pt x="206042" y="92392"/>
                    </a:cubicBezTo>
                    <a:cubicBezTo>
                      <a:pt x="194799" y="93897"/>
                      <a:pt x="183708" y="96355"/>
                      <a:pt x="172874" y="99727"/>
                    </a:cubicBezTo>
                    <a:lnTo>
                      <a:pt x="220393" y="127063"/>
                    </a:lnTo>
                    <a:cubicBezTo>
                      <a:pt x="240161" y="114776"/>
                      <a:pt x="243487" y="104585"/>
                      <a:pt x="22980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03" name="Google Shape;1403;p27"/>
            <p:cNvGrpSpPr/>
            <p:nvPr/>
          </p:nvGrpSpPr>
          <p:grpSpPr>
            <a:xfrm>
              <a:off x="3839126" y="2072703"/>
              <a:ext cx="883852" cy="621124"/>
              <a:chOff x="5648751" y="2814828"/>
              <a:chExt cx="883852" cy="621124"/>
            </a:xfrm>
          </p:grpSpPr>
          <p:sp>
            <p:nvSpPr>
              <p:cNvPr id="1404" name="Google Shape;1404;p27"/>
              <p:cNvSpPr/>
              <p:nvPr/>
            </p:nvSpPr>
            <p:spPr>
              <a:xfrm>
                <a:off x="5648751" y="292446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5" name="Google Shape;1405;p27"/>
              <p:cNvSpPr/>
              <p:nvPr/>
            </p:nvSpPr>
            <p:spPr>
              <a:xfrm>
                <a:off x="5648941" y="306752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6" name="Google Shape;1406;p27"/>
              <p:cNvSpPr/>
              <p:nvPr/>
            </p:nvSpPr>
            <p:spPr>
              <a:xfrm>
                <a:off x="6466077" y="3070574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7" name="Google Shape;1407;p27"/>
              <p:cNvSpPr/>
              <p:nvPr/>
            </p:nvSpPr>
            <p:spPr>
              <a:xfrm>
                <a:off x="5648751" y="281482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8" name="Google Shape;1408;p27"/>
              <p:cNvSpPr/>
              <p:nvPr/>
            </p:nvSpPr>
            <p:spPr>
              <a:xfrm>
                <a:off x="5774449" y="2884431"/>
                <a:ext cx="632610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059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570" y="92131"/>
                      <a:pt x="637267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7"/>
              <p:cNvSpPr/>
              <p:nvPr/>
            </p:nvSpPr>
            <p:spPr>
              <a:xfrm>
                <a:off x="5775057" y="2906363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7"/>
              <p:cNvSpPr/>
              <p:nvPr/>
            </p:nvSpPr>
            <p:spPr>
              <a:xfrm>
                <a:off x="5936526" y="2988278"/>
                <a:ext cx="294942" cy="185832"/>
              </a:xfrm>
              <a:custGeom>
                <a:avLst/>
                <a:gdLst/>
                <a:ahLst/>
                <a:cxnLst/>
                <a:rect l="l" t="t" r="r" b="b"/>
                <a:pathLst>
                  <a:path w="294942" h="185832" extrusionOk="0">
                    <a:moveTo>
                      <a:pt x="149495" y="30290"/>
                    </a:moveTo>
                    <a:cubicBezTo>
                      <a:pt x="145608" y="30280"/>
                      <a:pt x="141730" y="30604"/>
                      <a:pt x="137900" y="31242"/>
                    </a:cubicBezTo>
                    <a:cubicBezTo>
                      <a:pt x="132768" y="32004"/>
                      <a:pt x="126876" y="33052"/>
                      <a:pt x="120413" y="34385"/>
                    </a:cubicBezTo>
                    <a:cubicBezTo>
                      <a:pt x="113950" y="35719"/>
                      <a:pt x="107298" y="37529"/>
                      <a:pt x="100360" y="39529"/>
                    </a:cubicBezTo>
                    <a:cubicBezTo>
                      <a:pt x="93574" y="41624"/>
                      <a:pt x="86941" y="44168"/>
                      <a:pt x="80497" y="47149"/>
                    </a:cubicBezTo>
                    <a:lnTo>
                      <a:pt x="131342" y="76581"/>
                    </a:lnTo>
                    <a:lnTo>
                      <a:pt x="140846" y="73342"/>
                    </a:lnTo>
                    <a:cubicBezTo>
                      <a:pt x="153771" y="69056"/>
                      <a:pt x="165936" y="65342"/>
                      <a:pt x="177341" y="62389"/>
                    </a:cubicBezTo>
                    <a:cubicBezTo>
                      <a:pt x="188127" y="59474"/>
                      <a:pt x="199171" y="57626"/>
                      <a:pt x="210319" y="56864"/>
                    </a:cubicBezTo>
                    <a:cubicBezTo>
                      <a:pt x="220440" y="56255"/>
                      <a:pt x="230600" y="56960"/>
                      <a:pt x="240541" y="58960"/>
                    </a:cubicBezTo>
                    <a:cubicBezTo>
                      <a:pt x="250596" y="61170"/>
                      <a:pt x="260223" y="64999"/>
                      <a:pt x="269052" y="70295"/>
                    </a:cubicBezTo>
                    <a:cubicBezTo>
                      <a:pt x="277872" y="74657"/>
                      <a:pt x="285427" y="81220"/>
                      <a:pt x="291006" y="89345"/>
                    </a:cubicBezTo>
                    <a:cubicBezTo>
                      <a:pt x="294684" y="95288"/>
                      <a:pt x="295843" y="102451"/>
                      <a:pt x="294237" y="109252"/>
                    </a:cubicBezTo>
                    <a:cubicBezTo>
                      <a:pt x="292004" y="116719"/>
                      <a:pt x="287879" y="123482"/>
                      <a:pt x="282262" y="128873"/>
                    </a:cubicBezTo>
                    <a:cubicBezTo>
                      <a:pt x="275287" y="135903"/>
                      <a:pt x="267503" y="142075"/>
                      <a:pt x="259073" y="147257"/>
                    </a:cubicBezTo>
                    <a:lnTo>
                      <a:pt x="291386" y="166307"/>
                    </a:lnTo>
                    <a:lnTo>
                      <a:pt x="273804" y="176498"/>
                    </a:lnTo>
                    <a:lnTo>
                      <a:pt x="241206" y="157448"/>
                    </a:lnTo>
                    <a:cubicBezTo>
                      <a:pt x="225677" y="165116"/>
                      <a:pt x="209444" y="171279"/>
                      <a:pt x="192737" y="175832"/>
                    </a:cubicBezTo>
                    <a:cubicBezTo>
                      <a:pt x="175212" y="180670"/>
                      <a:pt x="157316" y="184013"/>
                      <a:pt x="139230" y="185833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970" y="151924"/>
                      <a:pt x="157763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3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cubicBezTo>
                      <a:pt x="148069" y="108109"/>
                      <a:pt x="145693" y="108775"/>
                      <a:pt x="143317" y="109442"/>
                    </a:cubicBez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01"/>
                      <a:pt x="35554" y="115300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90" y="87068"/>
                      <a:pt x="675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00" y="83725"/>
                    </a:moveTo>
                    <a:cubicBezTo>
                      <a:pt x="69881" y="87563"/>
                      <a:pt x="77589" y="89230"/>
                      <a:pt x="85249" y="88487"/>
                    </a:cubicBezTo>
                    <a:cubicBezTo>
                      <a:pt x="95532" y="87268"/>
                      <a:pt x="105663" y="84963"/>
                      <a:pt x="115471" y="81629"/>
                    </a:cubicBezTo>
                    <a:lnTo>
                      <a:pt x="67952" y="54102"/>
                    </a:lnTo>
                    <a:cubicBezTo>
                      <a:pt x="50180" y="65532"/>
                      <a:pt x="48849" y="75438"/>
                      <a:pt x="63200" y="83725"/>
                    </a:cubicBezTo>
                    <a:close/>
                    <a:moveTo>
                      <a:pt x="229992" y="97822"/>
                    </a:moveTo>
                    <a:cubicBezTo>
                      <a:pt x="222750" y="93840"/>
                      <a:pt x="214405" y="92335"/>
                      <a:pt x="206232" y="93536"/>
                    </a:cubicBezTo>
                    <a:cubicBezTo>
                      <a:pt x="194989" y="95040"/>
                      <a:pt x="183898" y="97498"/>
                      <a:pt x="173064" y="100870"/>
                    </a:cubicBezTo>
                    <a:lnTo>
                      <a:pt x="220583" y="128207"/>
                    </a:lnTo>
                    <a:cubicBezTo>
                      <a:pt x="240256" y="115729"/>
                      <a:pt x="243677" y="105537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1" name="Google Shape;1411;p27"/>
              <p:cNvSpPr/>
              <p:nvPr/>
            </p:nvSpPr>
            <p:spPr>
              <a:xfrm>
                <a:off x="6058745" y="31260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0" y="16002"/>
                      <a:pt x="0" y="0"/>
                      <a:pt x="0" y="0"/>
                    </a:cubicBezTo>
                    <a:lnTo>
                      <a:pt x="19008" y="12573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27"/>
              <p:cNvSpPr/>
              <p:nvPr/>
            </p:nvSpPr>
            <p:spPr>
              <a:xfrm>
                <a:off x="6185905" y="3137249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7"/>
              <p:cNvSpPr/>
              <p:nvPr/>
            </p:nvSpPr>
            <p:spPr>
              <a:xfrm>
                <a:off x="6199971" y="307400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4" name="Google Shape;1414;p27"/>
              <p:cNvSpPr/>
              <p:nvPr/>
            </p:nvSpPr>
            <p:spPr>
              <a:xfrm>
                <a:off x="6100751" y="3080384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7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5"/>
                    </a:cubicBezTo>
                    <a:cubicBezTo>
                      <a:pt x="15681" y="20098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5" name="Google Shape;1415;p27"/>
              <p:cNvSpPr/>
              <p:nvPr/>
            </p:nvSpPr>
            <p:spPr>
              <a:xfrm>
                <a:off x="6004573" y="3025235"/>
                <a:ext cx="5873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733" h="38957" extrusionOk="0">
                    <a:moveTo>
                      <a:pt x="0" y="11049"/>
                    </a:moveTo>
                    <a:lnTo>
                      <a:pt x="48659" y="38957"/>
                    </a:lnTo>
                    <a:lnTo>
                      <a:pt x="58733" y="31623"/>
                    </a:lnTo>
                    <a:cubicBezTo>
                      <a:pt x="58733" y="31623"/>
                      <a:pt x="52556" y="24575"/>
                      <a:pt x="52081" y="23908"/>
                    </a:cubicBezTo>
                    <a:cubicBezTo>
                      <a:pt x="47699" y="18869"/>
                      <a:pt x="42567" y="14526"/>
                      <a:pt x="36875" y="11049"/>
                    </a:cubicBezTo>
                    <a:cubicBezTo>
                      <a:pt x="33168" y="10382"/>
                      <a:pt x="9979" y="0"/>
                      <a:pt x="997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7"/>
              <p:cNvSpPr/>
              <p:nvPr/>
            </p:nvSpPr>
            <p:spPr>
              <a:xfrm>
                <a:off x="6058745" y="299408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7"/>
              <p:cNvSpPr/>
              <p:nvPr/>
            </p:nvSpPr>
            <p:spPr>
              <a:xfrm>
                <a:off x="5936526" y="2989040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7"/>
              <p:cNvSpPr/>
              <p:nvPr/>
            </p:nvSpPr>
            <p:spPr>
              <a:xfrm>
                <a:off x="5937476" y="3046571"/>
                <a:ext cx="30221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30221" h="30289" extrusionOk="0">
                    <a:moveTo>
                      <a:pt x="0" y="17907"/>
                    </a:moveTo>
                    <a:cubicBezTo>
                      <a:pt x="0" y="17907"/>
                      <a:pt x="0" y="0"/>
                      <a:pt x="0" y="0"/>
                    </a:cubicBezTo>
                    <a:lnTo>
                      <a:pt x="30222" y="0"/>
                    </a:lnTo>
                    <a:lnTo>
                      <a:pt x="22999" y="16002"/>
                    </a:lnTo>
                    <a:lnTo>
                      <a:pt x="997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7"/>
              <p:cNvSpPr/>
              <p:nvPr/>
            </p:nvSpPr>
            <p:spPr>
              <a:xfrm>
                <a:off x="5936526" y="2971514"/>
                <a:ext cx="294948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4948" h="185546" extrusionOk="0">
                    <a:moveTo>
                      <a:pt x="149495" y="29908"/>
                    </a:moveTo>
                    <a:cubicBezTo>
                      <a:pt x="145608" y="29899"/>
                      <a:pt x="141730" y="30223"/>
                      <a:pt x="137900" y="30861"/>
                    </a:cubicBezTo>
                    <a:cubicBezTo>
                      <a:pt x="132768" y="31623"/>
                      <a:pt x="126876" y="32671"/>
                      <a:pt x="120413" y="34004"/>
                    </a:cubicBezTo>
                    <a:cubicBezTo>
                      <a:pt x="113950" y="35338"/>
                      <a:pt x="107298" y="37052"/>
                      <a:pt x="100360" y="39148"/>
                    </a:cubicBezTo>
                    <a:cubicBezTo>
                      <a:pt x="93565" y="41196"/>
                      <a:pt x="86922" y="43748"/>
                      <a:pt x="80497" y="46768"/>
                    </a:cubicBezTo>
                    <a:lnTo>
                      <a:pt x="131342" y="76105"/>
                    </a:lnTo>
                    <a:lnTo>
                      <a:pt x="140846" y="72866"/>
                    </a:lnTo>
                    <a:cubicBezTo>
                      <a:pt x="153771" y="68580"/>
                      <a:pt x="165936" y="64960"/>
                      <a:pt x="177341" y="61913"/>
                    </a:cubicBezTo>
                    <a:cubicBezTo>
                      <a:pt x="188137" y="59065"/>
                      <a:pt x="199180" y="57255"/>
                      <a:pt x="210319" y="56483"/>
                    </a:cubicBezTo>
                    <a:cubicBezTo>
                      <a:pt x="220440" y="55874"/>
                      <a:pt x="230600" y="56579"/>
                      <a:pt x="240541" y="58579"/>
                    </a:cubicBezTo>
                    <a:cubicBezTo>
                      <a:pt x="250586" y="60751"/>
                      <a:pt x="260214" y="64551"/>
                      <a:pt x="269052" y="69818"/>
                    </a:cubicBezTo>
                    <a:cubicBezTo>
                      <a:pt x="277853" y="74219"/>
                      <a:pt x="285399" y="80772"/>
                      <a:pt x="291006" y="88868"/>
                    </a:cubicBezTo>
                    <a:cubicBezTo>
                      <a:pt x="294693" y="94802"/>
                      <a:pt x="295853" y="101975"/>
                      <a:pt x="294237" y="108775"/>
                    </a:cubicBezTo>
                    <a:cubicBezTo>
                      <a:pt x="292004" y="116243"/>
                      <a:pt x="287879" y="123006"/>
                      <a:pt x="282262" y="128397"/>
                    </a:cubicBezTo>
                    <a:cubicBezTo>
                      <a:pt x="275363" y="135484"/>
                      <a:pt x="267646" y="141722"/>
                      <a:pt x="259263" y="146971"/>
                    </a:cubicBezTo>
                    <a:lnTo>
                      <a:pt x="291576" y="166021"/>
                    </a:lnTo>
                    <a:lnTo>
                      <a:pt x="273994" y="176213"/>
                    </a:lnTo>
                    <a:lnTo>
                      <a:pt x="241396" y="157163"/>
                    </a:lnTo>
                    <a:cubicBezTo>
                      <a:pt x="225857" y="164802"/>
                      <a:pt x="209635" y="170926"/>
                      <a:pt x="192927" y="175450"/>
                    </a:cubicBezTo>
                    <a:cubicBezTo>
                      <a:pt x="175421" y="180365"/>
                      <a:pt x="157516" y="183747"/>
                      <a:pt x="139421" y="185547"/>
                    </a:cubicBezTo>
                    <a:lnTo>
                      <a:pt x="122409" y="154876"/>
                    </a:lnTo>
                    <a:cubicBezTo>
                      <a:pt x="127180" y="154800"/>
                      <a:pt x="131932" y="154448"/>
                      <a:pt x="136664" y="153829"/>
                    </a:cubicBezTo>
                    <a:cubicBezTo>
                      <a:pt x="143032" y="153067"/>
                      <a:pt x="150160" y="151829"/>
                      <a:pt x="157953" y="150114"/>
                    </a:cubicBezTo>
                    <a:cubicBezTo>
                      <a:pt x="165746" y="148400"/>
                      <a:pt x="174014" y="146304"/>
                      <a:pt x="182758" y="143828"/>
                    </a:cubicBezTo>
                    <a:cubicBezTo>
                      <a:pt x="191254" y="141275"/>
                      <a:pt x="199542" y="138093"/>
                      <a:pt x="207563" y="134303"/>
                    </a:cubicBezTo>
                    <a:lnTo>
                      <a:pt x="156907" y="105061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72"/>
                      <a:pt x="78596" y="123063"/>
                    </a:cubicBezTo>
                    <a:cubicBezTo>
                      <a:pt x="69748" y="123425"/>
                      <a:pt x="60900" y="122587"/>
                      <a:pt x="52271" y="120587"/>
                    </a:cubicBezTo>
                    <a:cubicBezTo>
                      <a:pt x="43736" y="118643"/>
                      <a:pt x="35535" y="115434"/>
                      <a:pt x="27941" y="111062"/>
                    </a:cubicBezTo>
                    <a:cubicBezTo>
                      <a:pt x="19616" y="106651"/>
                      <a:pt x="12374" y="100432"/>
                      <a:pt x="6748" y="92869"/>
                    </a:cubicBezTo>
                    <a:cubicBezTo>
                      <a:pt x="2690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92" y="4286"/>
                      <a:pt x="119871" y="1638"/>
                      <a:pt x="134574" y="0"/>
                    </a:cubicBezTo>
                    <a:close/>
                    <a:moveTo>
                      <a:pt x="63200" y="83249"/>
                    </a:moveTo>
                    <a:cubicBezTo>
                      <a:pt x="69862" y="87125"/>
                      <a:pt x="77579" y="88792"/>
                      <a:pt x="85249" y="88011"/>
                    </a:cubicBezTo>
                    <a:cubicBezTo>
                      <a:pt x="95532" y="86830"/>
                      <a:pt x="105663" y="84563"/>
                      <a:pt x="115471" y="81248"/>
                    </a:cubicBezTo>
                    <a:lnTo>
                      <a:pt x="67952" y="53721"/>
                    </a:lnTo>
                    <a:cubicBezTo>
                      <a:pt x="50180" y="65151"/>
                      <a:pt x="48849" y="74962"/>
                      <a:pt x="63200" y="83249"/>
                    </a:cubicBezTo>
                    <a:close/>
                    <a:moveTo>
                      <a:pt x="229992" y="97250"/>
                    </a:moveTo>
                    <a:cubicBezTo>
                      <a:pt x="222759" y="93231"/>
                      <a:pt x="214405" y="91726"/>
                      <a:pt x="206232" y="92964"/>
                    </a:cubicBezTo>
                    <a:cubicBezTo>
                      <a:pt x="194980" y="94421"/>
                      <a:pt x="183879" y="96879"/>
                      <a:pt x="173064" y="100298"/>
                    </a:cubicBezTo>
                    <a:lnTo>
                      <a:pt x="220583" y="127635"/>
                    </a:lnTo>
                    <a:cubicBezTo>
                      <a:pt x="240541" y="115253"/>
                      <a:pt x="243677" y="105127"/>
                      <a:pt x="229992" y="9725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0" name="Google Shape;1420;p27"/>
            <p:cNvGrpSpPr/>
            <p:nvPr/>
          </p:nvGrpSpPr>
          <p:grpSpPr>
            <a:xfrm>
              <a:off x="3799020" y="4220685"/>
              <a:ext cx="883852" cy="621125"/>
              <a:chOff x="5608645" y="4962810"/>
              <a:chExt cx="883852" cy="621125"/>
            </a:xfrm>
          </p:grpSpPr>
          <p:sp>
            <p:nvSpPr>
              <p:cNvPr id="1421" name="Google Shape;1421;p27"/>
              <p:cNvSpPr/>
              <p:nvPr/>
            </p:nvSpPr>
            <p:spPr>
              <a:xfrm>
                <a:off x="5608645" y="507244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2" name="Google Shape;1422;p27"/>
              <p:cNvSpPr/>
              <p:nvPr/>
            </p:nvSpPr>
            <p:spPr>
              <a:xfrm>
                <a:off x="5608835" y="5215508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7"/>
              <p:cNvSpPr/>
              <p:nvPr/>
            </p:nvSpPr>
            <p:spPr>
              <a:xfrm>
                <a:off x="6425971" y="5218557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4" name="Google Shape;1424;p27"/>
              <p:cNvSpPr/>
              <p:nvPr/>
            </p:nvSpPr>
            <p:spPr>
              <a:xfrm>
                <a:off x="5608645" y="496281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5" name="Google Shape;1425;p27"/>
              <p:cNvSpPr/>
              <p:nvPr/>
            </p:nvSpPr>
            <p:spPr>
              <a:xfrm>
                <a:off x="5734818" y="5032438"/>
                <a:ext cx="632517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093" extrusionOk="0">
                    <a:moveTo>
                      <a:pt x="632040" y="194024"/>
                    </a:moveTo>
                    <a:cubicBezTo>
                      <a:pt x="627573" y="237077"/>
                      <a:pt x="596971" y="279749"/>
                      <a:pt x="539948" y="312515"/>
                    </a:cubicBezTo>
                    <a:cubicBezTo>
                      <a:pt x="416399" y="383953"/>
                      <a:pt x="216154" y="383953"/>
                      <a:pt x="92510" y="312515"/>
                    </a:cubicBezTo>
                    <a:cubicBezTo>
                      <a:pt x="35487" y="279559"/>
                      <a:pt x="4980" y="237077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094" y="92012"/>
                      <a:pt x="636792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27"/>
              <p:cNvSpPr/>
              <p:nvPr/>
            </p:nvSpPr>
            <p:spPr>
              <a:xfrm>
                <a:off x="5735426" y="5054346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7" name="Google Shape;1427;p27"/>
              <p:cNvSpPr/>
              <p:nvPr/>
            </p:nvSpPr>
            <p:spPr>
              <a:xfrm>
                <a:off x="5896325" y="5137308"/>
                <a:ext cx="295037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4784" extrusionOk="0">
                    <a:moveTo>
                      <a:pt x="149590" y="29242"/>
                    </a:moveTo>
                    <a:cubicBezTo>
                      <a:pt x="145702" y="29232"/>
                      <a:pt x="141825" y="29556"/>
                      <a:pt x="137995" y="30194"/>
                    </a:cubicBezTo>
                    <a:cubicBezTo>
                      <a:pt x="132863" y="30956"/>
                      <a:pt x="126971" y="32004"/>
                      <a:pt x="120603" y="33338"/>
                    </a:cubicBezTo>
                    <a:cubicBezTo>
                      <a:pt x="11423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941" y="72295"/>
                    </a:lnTo>
                    <a:cubicBezTo>
                      <a:pt x="153866" y="68008"/>
                      <a:pt x="166031" y="64294"/>
                      <a:pt x="177531" y="61341"/>
                    </a:cubicBezTo>
                    <a:cubicBezTo>
                      <a:pt x="188279" y="58398"/>
                      <a:pt x="199294" y="56579"/>
                      <a:pt x="210414" y="55912"/>
                    </a:cubicBezTo>
                    <a:cubicBezTo>
                      <a:pt x="220535" y="55226"/>
                      <a:pt x="230695" y="55893"/>
                      <a:pt x="240636" y="57912"/>
                    </a:cubicBezTo>
                    <a:cubicBezTo>
                      <a:pt x="250691" y="60122"/>
                      <a:pt x="260318" y="63951"/>
                      <a:pt x="269147" y="69247"/>
                    </a:cubicBezTo>
                    <a:cubicBezTo>
                      <a:pt x="277948" y="73647"/>
                      <a:pt x="285503" y="80200"/>
                      <a:pt x="291101" y="88297"/>
                    </a:cubicBezTo>
                    <a:cubicBezTo>
                      <a:pt x="294779" y="94240"/>
                      <a:pt x="295938" y="101403"/>
                      <a:pt x="294332" y="108204"/>
                    </a:cubicBezTo>
                    <a:cubicBezTo>
                      <a:pt x="292118" y="115681"/>
                      <a:pt x="287993" y="122444"/>
                      <a:pt x="282357" y="127825"/>
                    </a:cubicBezTo>
                    <a:cubicBezTo>
                      <a:pt x="275382" y="134855"/>
                      <a:pt x="267598" y="141027"/>
                      <a:pt x="259168" y="146209"/>
                    </a:cubicBezTo>
                    <a:lnTo>
                      <a:pt x="291481" y="165259"/>
                    </a:lnTo>
                    <a:lnTo>
                      <a:pt x="273899" y="175450"/>
                    </a:lnTo>
                    <a:lnTo>
                      <a:pt x="241301" y="156400"/>
                    </a:lnTo>
                    <a:cubicBezTo>
                      <a:pt x="225772" y="164068"/>
                      <a:pt x="209539" y="170231"/>
                      <a:pt x="192832" y="174784"/>
                    </a:cubicBezTo>
                    <a:cubicBezTo>
                      <a:pt x="175307" y="179622"/>
                      <a:pt x="157411" y="182966"/>
                      <a:pt x="139325" y="184785"/>
                    </a:cubicBezTo>
                    <a:lnTo>
                      <a:pt x="122314" y="154210"/>
                    </a:lnTo>
                    <a:cubicBezTo>
                      <a:pt x="127085" y="154086"/>
                      <a:pt x="131846" y="153705"/>
                      <a:pt x="136569" y="153067"/>
                    </a:cubicBezTo>
                    <a:cubicBezTo>
                      <a:pt x="143726" y="152257"/>
                      <a:pt x="150834" y="151047"/>
                      <a:pt x="157858" y="149447"/>
                    </a:cubicBezTo>
                    <a:cubicBezTo>
                      <a:pt x="165651" y="147733"/>
                      <a:pt x="174014" y="145637"/>
                      <a:pt x="182663" y="143065"/>
                    </a:cubicBezTo>
                    <a:cubicBezTo>
                      <a:pt x="191159" y="140513"/>
                      <a:pt x="199446" y="137331"/>
                      <a:pt x="207468" y="133540"/>
                    </a:cubicBezTo>
                    <a:lnTo>
                      <a:pt x="156907" y="104584"/>
                    </a:lnTo>
                    <a:lnTo>
                      <a:pt x="150255" y="106871"/>
                    </a:lnTo>
                    <a:lnTo>
                      <a:pt x="143412" y="108966"/>
                    </a:lnTo>
                    <a:cubicBezTo>
                      <a:pt x="130677" y="113157"/>
                      <a:pt x="118987" y="116491"/>
                      <a:pt x="108438" y="118491"/>
                    </a:cubicBezTo>
                    <a:cubicBezTo>
                      <a:pt x="98640" y="120767"/>
                      <a:pt x="88651" y="122111"/>
                      <a:pt x="78596" y="122491"/>
                    </a:cubicBezTo>
                    <a:cubicBezTo>
                      <a:pt x="69805" y="122968"/>
                      <a:pt x="60986" y="122291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27" y="85935"/>
                      <a:pt x="105758" y="83629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0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867" y="104489"/>
                      <a:pt x="230087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8" name="Google Shape;1428;p27"/>
              <p:cNvSpPr/>
              <p:nvPr/>
            </p:nvSpPr>
            <p:spPr>
              <a:xfrm>
                <a:off x="6018639" y="5274373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9" name="Google Shape;1429;p27"/>
              <p:cNvSpPr/>
              <p:nvPr/>
            </p:nvSpPr>
            <p:spPr>
              <a:xfrm>
                <a:off x="6145799" y="5285232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0" name="Google Shape;1430;p27"/>
              <p:cNvSpPr/>
              <p:nvPr/>
            </p:nvSpPr>
            <p:spPr>
              <a:xfrm>
                <a:off x="6159865" y="5221985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7"/>
              <p:cNvSpPr/>
              <p:nvPr/>
            </p:nvSpPr>
            <p:spPr>
              <a:xfrm>
                <a:off x="6061026" y="5228653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7"/>
              <p:cNvSpPr/>
              <p:nvPr/>
            </p:nvSpPr>
            <p:spPr>
              <a:xfrm>
                <a:off x="5964467" y="5173217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7"/>
              <p:cNvSpPr/>
              <p:nvPr/>
            </p:nvSpPr>
            <p:spPr>
              <a:xfrm>
                <a:off x="6018639" y="5142071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5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7"/>
              <p:cNvSpPr/>
              <p:nvPr/>
            </p:nvSpPr>
            <p:spPr>
              <a:xfrm>
                <a:off x="5896420" y="5137023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7"/>
              <p:cNvSpPr/>
              <p:nvPr/>
            </p:nvSpPr>
            <p:spPr>
              <a:xfrm>
                <a:off x="5897465" y="5194553"/>
                <a:ext cx="29841" cy="29908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29908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5621"/>
                    </a:lnTo>
                    <a:lnTo>
                      <a:pt x="9694" y="2990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7"/>
              <p:cNvSpPr/>
              <p:nvPr/>
            </p:nvSpPr>
            <p:spPr>
              <a:xfrm>
                <a:off x="5896325" y="5119687"/>
                <a:ext cx="29504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547" extrusionOk="0">
                    <a:moveTo>
                      <a:pt x="149590" y="29718"/>
                    </a:moveTo>
                    <a:cubicBezTo>
                      <a:pt x="145702" y="29708"/>
                      <a:pt x="141825" y="30032"/>
                      <a:pt x="137995" y="30671"/>
                    </a:cubicBezTo>
                    <a:cubicBezTo>
                      <a:pt x="132863" y="31432"/>
                      <a:pt x="126971" y="32480"/>
                      <a:pt x="120603" y="33814"/>
                    </a:cubicBezTo>
                    <a:cubicBezTo>
                      <a:pt x="114235" y="35147"/>
                      <a:pt x="107393" y="36862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5914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722"/>
                    </a:cubicBezTo>
                    <a:cubicBezTo>
                      <a:pt x="188298" y="58874"/>
                      <a:pt x="199304" y="5705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672" y="60598"/>
                      <a:pt x="260299" y="64398"/>
                      <a:pt x="269147" y="69628"/>
                    </a:cubicBezTo>
                    <a:cubicBezTo>
                      <a:pt x="277948" y="74028"/>
                      <a:pt x="285494" y="80581"/>
                      <a:pt x="291101" y="88678"/>
                    </a:cubicBezTo>
                    <a:cubicBezTo>
                      <a:pt x="294788" y="94612"/>
                      <a:pt x="295948" y="101784"/>
                      <a:pt x="294332" y="108585"/>
                    </a:cubicBezTo>
                    <a:cubicBezTo>
                      <a:pt x="292156" y="116186"/>
                      <a:pt x="288031" y="123082"/>
                      <a:pt x="282357" y="128588"/>
                    </a:cubicBezTo>
                    <a:cubicBezTo>
                      <a:pt x="275410" y="135617"/>
                      <a:pt x="267617" y="141761"/>
                      <a:pt x="259168" y="146876"/>
                    </a:cubicBezTo>
                    <a:lnTo>
                      <a:pt x="291481" y="165926"/>
                    </a:lnTo>
                    <a:lnTo>
                      <a:pt x="273899" y="176213"/>
                    </a:lnTo>
                    <a:lnTo>
                      <a:pt x="241301" y="157163"/>
                    </a:lnTo>
                    <a:cubicBezTo>
                      <a:pt x="225762" y="164802"/>
                      <a:pt x="209539" y="170926"/>
                      <a:pt x="192832" y="175451"/>
                    </a:cubicBezTo>
                    <a:cubicBezTo>
                      <a:pt x="175326" y="180365"/>
                      <a:pt x="157421" y="183747"/>
                      <a:pt x="139325" y="185547"/>
                    </a:cubicBezTo>
                    <a:lnTo>
                      <a:pt x="122314" y="154972"/>
                    </a:lnTo>
                    <a:cubicBezTo>
                      <a:pt x="127085" y="154848"/>
                      <a:pt x="131846" y="154467"/>
                      <a:pt x="136569" y="153829"/>
                    </a:cubicBezTo>
                    <a:cubicBezTo>
                      <a:pt x="142937" y="153067"/>
                      <a:pt x="150065" y="151924"/>
                      <a:pt x="157858" y="150209"/>
                    </a:cubicBezTo>
                    <a:cubicBezTo>
                      <a:pt x="165651" y="148495"/>
                      <a:pt x="174014" y="146304"/>
                      <a:pt x="182663" y="143828"/>
                    </a:cubicBezTo>
                    <a:cubicBezTo>
                      <a:pt x="191169" y="141313"/>
                      <a:pt x="199465" y="138132"/>
                      <a:pt x="207468" y="134303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320"/>
                      <a:pt x="60967" y="122520"/>
                      <a:pt x="52366" y="120587"/>
                    </a:cubicBezTo>
                    <a:cubicBezTo>
                      <a:pt x="43803" y="118615"/>
                      <a:pt x="35582" y="115405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4"/>
                      <a:pt x="9409" y="53435"/>
                    </a:cubicBezTo>
                    <a:cubicBezTo>
                      <a:pt x="15254" y="46053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058"/>
                    </a:moveTo>
                    <a:cubicBezTo>
                      <a:pt x="69957" y="86935"/>
                      <a:pt x="77674" y="88602"/>
                      <a:pt x="85344" y="87821"/>
                    </a:cubicBezTo>
                    <a:cubicBezTo>
                      <a:pt x="95627" y="86639"/>
                      <a:pt x="105758" y="84372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44" y="74866"/>
                      <a:pt x="63295" y="83058"/>
                    </a:cubicBezTo>
                    <a:close/>
                    <a:moveTo>
                      <a:pt x="230087" y="97060"/>
                    </a:moveTo>
                    <a:cubicBezTo>
                      <a:pt x="222854" y="93040"/>
                      <a:pt x="214500" y="91535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541" y="115062"/>
                      <a:pt x="243867" y="104965"/>
                      <a:pt x="230087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37" name="Google Shape;1437;p27"/>
            <p:cNvGrpSpPr/>
            <p:nvPr/>
          </p:nvGrpSpPr>
          <p:grpSpPr>
            <a:xfrm>
              <a:off x="3799020" y="4077239"/>
              <a:ext cx="883852" cy="621125"/>
              <a:chOff x="5608645" y="4819364"/>
              <a:chExt cx="883852" cy="621125"/>
            </a:xfrm>
          </p:grpSpPr>
          <p:sp>
            <p:nvSpPr>
              <p:cNvPr id="1438" name="Google Shape;1438;p27"/>
              <p:cNvSpPr/>
              <p:nvPr/>
            </p:nvSpPr>
            <p:spPr>
              <a:xfrm>
                <a:off x="5608645" y="492899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7"/>
              <p:cNvSpPr/>
              <p:nvPr/>
            </p:nvSpPr>
            <p:spPr>
              <a:xfrm>
                <a:off x="5608835" y="5072062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27"/>
              <p:cNvSpPr/>
              <p:nvPr/>
            </p:nvSpPr>
            <p:spPr>
              <a:xfrm>
                <a:off x="6425971" y="5075110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1" name="Google Shape;1441;p27"/>
              <p:cNvSpPr/>
              <p:nvPr/>
            </p:nvSpPr>
            <p:spPr>
              <a:xfrm>
                <a:off x="5608645" y="4819364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2" name="Google Shape;1442;p27"/>
              <p:cNvSpPr/>
              <p:nvPr/>
            </p:nvSpPr>
            <p:spPr>
              <a:xfrm>
                <a:off x="5734818" y="4888968"/>
                <a:ext cx="632517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517" h="366117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539"/>
                    </a:cubicBezTo>
                    <a:cubicBezTo>
                      <a:pt x="416399" y="383977"/>
                      <a:pt x="216154" y="383977"/>
                      <a:pt x="92510" y="312539"/>
                    </a:cubicBezTo>
                    <a:cubicBezTo>
                      <a:pt x="35487" y="279583"/>
                      <a:pt x="4980" y="237101"/>
                      <a:pt x="608" y="194048"/>
                    </a:cubicBezTo>
                    <a:cubicBezTo>
                      <a:pt x="-4809" y="143661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094" y="92607"/>
                      <a:pt x="636792" y="143661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3" name="Google Shape;1443;p27"/>
              <p:cNvSpPr/>
              <p:nvPr/>
            </p:nvSpPr>
            <p:spPr>
              <a:xfrm>
                <a:off x="5735426" y="491089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340" y="290608"/>
                    </a:cubicBezTo>
                    <a:cubicBezTo>
                      <a:pt x="415791" y="362045"/>
                      <a:pt x="215546" y="362045"/>
                      <a:pt x="91902" y="290608"/>
                    </a:cubicBezTo>
                    <a:cubicBezTo>
                      <a:pt x="34879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5887" y="86677"/>
                      <a:pt x="626490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27"/>
              <p:cNvSpPr/>
              <p:nvPr/>
            </p:nvSpPr>
            <p:spPr>
              <a:xfrm>
                <a:off x="5896325" y="4993385"/>
                <a:ext cx="295037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037" h="185261" extrusionOk="0">
                    <a:moveTo>
                      <a:pt x="149590" y="29718"/>
                    </a:moveTo>
                    <a:cubicBezTo>
                      <a:pt x="145702" y="29709"/>
                      <a:pt x="141825" y="30032"/>
                      <a:pt x="137995" y="30671"/>
                    </a:cubicBezTo>
                    <a:cubicBezTo>
                      <a:pt x="132863" y="31433"/>
                      <a:pt x="126971" y="32480"/>
                      <a:pt x="120603" y="33814"/>
                    </a:cubicBezTo>
                    <a:cubicBezTo>
                      <a:pt x="114235" y="35147"/>
                      <a:pt x="107393" y="36957"/>
                      <a:pt x="100455" y="39053"/>
                    </a:cubicBezTo>
                    <a:cubicBezTo>
                      <a:pt x="93660" y="41072"/>
                      <a:pt x="87017" y="43587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770"/>
                      <a:pt x="177531" y="61817"/>
                    </a:cubicBezTo>
                    <a:cubicBezTo>
                      <a:pt x="188279" y="58874"/>
                      <a:pt x="199294" y="57055"/>
                      <a:pt x="210414" y="56388"/>
                    </a:cubicBezTo>
                    <a:cubicBezTo>
                      <a:pt x="220535" y="55702"/>
                      <a:pt x="230695" y="56369"/>
                      <a:pt x="240636" y="58388"/>
                    </a:cubicBezTo>
                    <a:cubicBezTo>
                      <a:pt x="250691" y="60598"/>
                      <a:pt x="260318" y="64427"/>
                      <a:pt x="269147" y="69723"/>
                    </a:cubicBezTo>
                    <a:cubicBezTo>
                      <a:pt x="277948" y="74124"/>
                      <a:pt x="285503" y="80677"/>
                      <a:pt x="291101" y="88773"/>
                    </a:cubicBezTo>
                    <a:cubicBezTo>
                      <a:pt x="294779" y="94717"/>
                      <a:pt x="295938" y="101880"/>
                      <a:pt x="294332" y="108680"/>
                    </a:cubicBezTo>
                    <a:cubicBezTo>
                      <a:pt x="292118" y="116157"/>
                      <a:pt x="287993" y="122920"/>
                      <a:pt x="282357" y="128302"/>
                    </a:cubicBezTo>
                    <a:cubicBezTo>
                      <a:pt x="275382" y="135331"/>
                      <a:pt x="267598" y="141504"/>
                      <a:pt x="259168" y="146685"/>
                    </a:cubicBezTo>
                    <a:lnTo>
                      <a:pt x="291481" y="165735"/>
                    </a:lnTo>
                    <a:lnTo>
                      <a:pt x="273899" y="175927"/>
                    </a:lnTo>
                    <a:lnTo>
                      <a:pt x="241301" y="156877"/>
                    </a:lnTo>
                    <a:cubicBezTo>
                      <a:pt x="225772" y="164545"/>
                      <a:pt x="209539" y="170707"/>
                      <a:pt x="192832" y="175260"/>
                    </a:cubicBezTo>
                    <a:cubicBezTo>
                      <a:pt x="175307" y="180099"/>
                      <a:pt x="157411" y="183442"/>
                      <a:pt x="139325" y="185261"/>
                    </a:cubicBezTo>
                    <a:lnTo>
                      <a:pt x="122314" y="154686"/>
                    </a:lnTo>
                    <a:cubicBezTo>
                      <a:pt x="127085" y="154562"/>
                      <a:pt x="131846" y="154181"/>
                      <a:pt x="136569" y="153543"/>
                    </a:cubicBezTo>
                    <a:cubicBezTo>
                      <a:pt x="143726" y="152733"/>
                      <a:pt x="150834" y="151524"/>
                      <a:pt x="157858" y="149924"/>
                    </a:cubicBezTo>
                    <a:cubicBezTo>
                      <a:pt x="165651" y="148209"/>
                      <a:pt x="174014" y="146113"/>
                      <a:pt x="182663" y="143542"/>
                    </a:cubicBezTo>
                    <a:cubicBezTo>
                      <a:pt x="191159" y="140989"/>
                      <a:pt x="199446" y="137808"/>
                      <a:pt x="207468" y="134017"/>
                    </a:cubicBezTo>
                    <a:lnTo>
                      <a:pt x="156907" y="105061"/>
                    </a:lnTo>
                    <a:lnTo>
                      <a:pt x="150255" y="107347"/>
                    </a:lnTo>
                    <a:lnTo>
                      <a:pt x="143412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40" y="121244"/>
                      <a:pt x="88651" y="122587"/>
                      <a:pt x="78596" y="122968"/>
                    </a:cubicBezTo>
                    <a:cubicBezTo>
                      <a:pt x="69786" y="123282"/>
                      <a:pt x="60967" y="122454"/>
                      <a:pt x="52366" y="120491"/>
                    </a:cubicBezTo>
                    <a:cubicBezTo>
                      <a:pt x="43793" y="118567"/>
                      <a:pt x="35563" y="115357"/>
                      <a:pt x="27941" y="110966"/>
                    </a:cubicBezTo>
                    <a:cubicBezTo>
                      <a:pt x="19597" y="106585"/>
                      <a:pt x="12355" y="100365"/>
                      <a:pt x="6748" y="92774"/>
                    </a:cubicBezTo>
                    <a:cubicBezTo>
                      <a:pt x="2670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54" y="45958"/>
                      <a:pt x="22210" y="39529"/>
                      <a:pt x="30032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39"/>
                      <a:pt x="119862" y="1591"/>
                      <a:pt x="134574" y="0"/>
                    </a:cubicBezTo>
                    <a:close/>
                    <a:moveTo>
                      <a:pt x="63295" y="83439"/>
                    </a:moveTo>
                    <a:cubicBezTo>
                      <a:pt x="69976" y="87278"/>
                      <a:pt x="77684" y="88945"/>
                      <a:pt x="85344" y="88202"/>
                    </a:cubicBezTo>
                    <a:cubicBezTo>
                      <a:pt x="95627" y="86982"/>
                      <a:pt x="105758" y="84677"/>
                      <a:pt x="115566" y="81344"/>
                    </a:cubicBezTo>
                    <a:lnTo>
                      <a:pt x="68047" y="53816"/>
                    </a:lnTo>
                    <a:cubicBezTo>
                      <a:pt x="50560" y="64961"/>
                      <a:pt x="48944" y="74867"/>
                      <a:pt x="63295" y="83439"/>
                    </a:cubicBezTo>
                    <a:close/>
                    <a:moveTo>
                      <a:pt x="230087" y="97346"/>
                    </a:moveTo>
                    <a:cubicBezTo>
                      <a:pt x="222845" y="93364"/>
                      <a:pt x="214500" y="91859"/>
                      <a:pt x="206327" y="93059"/>
                    </a:cubicBezTo>
                    <a:cubicBezTo>
                      <a:pt x="195084" y="94564"/>
                      <a:pt x="183993" y="97022"/>
                      <a:pt x="173159" y="100394"/>
                    </a:cubicBezTo>
                    <a:lnTo>
                      <a:pt x="220678" y="127730"/>
                    </a:lnTo>
                    <a:cubicBezTo>
                      <a:pt x="240541" y="115157"/>
                      <a:pt x="243867" y="104966"/>
                      <a:pt x="230087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5" name="Google Shape;1445;p27"/>
              <p:cNvSpPr/>
              <p:nvPr/>
            </p:nvSpPr>
            <p:spPr>
              <a:xfrm>
                <a:off x="6018639" y="5130926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27"/>
              <p:cNvSpPr/>
              <p:nvPr/>
            </p:nvSpPr>
            <p:spPr>
              <a:xfrm>
                <a:off x="6145799" y="5141785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7" name="Google Shape;1447;p27"/>
              <p:cNvSpPr/>
              <p:nvPr/>
            </p:nvSpPr>
            <p:spPr>
              <a:xfrm>
                <a:off x="6159865" y="5078539"/>
                <a:ext cx="31552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552" h="17335" extrusionOk="0">
                    <a:moveTo>
                      <a:pt x="31552" y="17336"/>
                    </a:moveTo>
                    <a:lnTo>
                      <a:pt x="31552" y="0"/>
                    </a:lnTo>
                    <a:lnTo>
                      <a:pt x="0" y="11430"/>
                    </a:lnTo>
                    <a:lnTo>
                      <a:pt x="31552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27"/>
              <p:cNvSpPr/>
              <p:nvPr/>
            </p:nvSpPr>
            <p:spPr>
              <a:xfrm>
                <a:off x="6061026" y="5084921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431"/>
                      <a:pt x="16632" y="20764"/>
                    </a:cubicBezTo>
                    <a:cubicBezTo>
                      <a:pt x="15681" y="20098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9" name="Google Shape;1449;p27"/>
              <p:cNvSpPr/>
              <p:nvPr/>
            </p:nvSpPr>
            <p:spPr>
              <a:xfrm>
                <a:off x="5964467" y="502977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4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366" y="23908"/>
                    </a:cubicBezTo>
                    <a:cubicBezTo>
                      <a:pt x="47975" y="18898"/>
                      <a:pt x="42853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0" name="Google Shape;1450;p27"/>
              <p:cNvSpPr/>
              <p:nvPr/>
            </p:nvSpPr>
            <p:spPr>
              <a:xfrm>
                <a:off x="6018639" y="499862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1" name="Google Shape;1451;p27"/>
              <p:cNvSpPr/>
              <p:nvPr/>
            </p:nvSpPr>
            <p:spPr>
              <a:xfrm>
                <a:off x="5896420" y="4993576"/>
                <a:ext cx="26135" cy="19430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0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27"/>
              <p:cNvSpPr/>
              <p:nvPr/>
            </p:nvSpPr>
            <p:spPr>
              <a:xfrm>
                <a:off x="5897465" y="5051107"/>
                <a:ext cx="29841" cy="30480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480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714" y="16193"/>
                    </a:lnTo>
                    <a:lnTo>
                      <a:pt x="9694" y="3048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3" name="Google Shape;1453;p27"/>
              <p:cNvSpPr/>
              <p:nvPr/>
            </p:nvSpPr>
            <p:spPr>
              <a:xfrm>
                <a:off x="5896325" y="4976145"/>
                <a:ext cx="295043" cy="185166"/>
              </a:xfrm>
              <a:custGeom>
                <a:avLst/>
                <a:gdLst/>
                <a:ahLst/>
                <a:cxnLst/>
                <a:rect l="l" t="t" r="r" b="b"/>
                <a:pathLst>
                  <a:path w="295043" h="185166" extrusionOk="0">
                    <a:moveTo>
                      <a:pt x="149590" y="29813"/>
                    </a:moveTo>
                    <a:cubicBezTo>
                      <a:pt x="145702" y="29804"/>
                      <a:pt x="141825" y="30128"/>
                      <a:pt x="137995" y="30766"/>
                    </a:cubicBezTo>
                    <a:cubicBezTo>
                      <a:pt x="132863" y="31528"/>
                      <a:pt x="126971" y="32576"/>
                      <a:pt x="120603" y="33909"/>
                    </a:cubicBezTo>
                    <a:cubicBezTo>
                      <a:pt x="114235" y="35243"/>
                      <a:pt x="107393" y="36957"/>
                      <a:pt x="100455" y="39053"/>
                    </a:cubicBezTo>
                    <a:cubicBezTo>
                      <a:pt x="93660" y="41100"/>
                      <a:pt x="87017" y="43653"/>
                      <a:pt x="80592" y="46672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485"/>
                      <a:pt x="166031" y="64865"/>
                      <a:pt x="177531" y="61817"/>
                    </a:cubicBezTo>
                    <a:cubicBezTo>
                      <a:pt x="188298" y="58969"/>
                      <a:pt x="199304" y="57150"/>
                      <a:pt x="210414" y="56388"/>
                    </a:cubicBezTo>
                    <a:cubicBezTo>
                      <a:pt x="220535" y="55779"/>
                      <a:pt x="230695" y="56483"/>
                      <a:pt x="240636" y="58484"/>
                    </a:cubicBezTo>
                    <a:cubicBezTo>
                      <a:pt x="250672" y="60693"/>
                      <a:pt x="260299" y="64494"/>
                      <a:pt x="269147" y="69723"/>
                    </a:cubicBezTo>
                    <a:cubicBezTo>
                      <a:pt x="277948" y="74124"/>
                      <a:pt x="285494" y="80677"/>
                      <a:pt x="291101" y="88773"/>
                    </a:cubicBezTo>
                    <a:cubicBezTo>
                      <a:pt x="294788" y="94707"/>
                      <a:pt x="295948" y="101880"/>
                      <a:pt x="294332" y="108680"/>
                    </a:cubicBezTo>
                    <a:cubicBezTo>
                      <a:pt x="292099" y="116148"/>
                      <a:pt x="287974" y="122911"/>
                      <a:pt x="282357" y="128302"/>
                    </a:cubicBezTo>
                    <a:cubicBezTo>
                      <a:pt x="275410" y="135331"/>
                      <a:pt x="267617" y="141475"/>
                      <a:pt x="259168" y="146590"/>
                    </a:cubicBezTo>
                    <a:lnTo>
                      <a:pt x="291481" y="165640"/>
                    </a:lnTo>
                    <a:lnTo>
                      <a:pt x="273899" y="175832"/>
                    </a:lnTo>
                    <a:lnTo>
                      <a:pt x="241301" y="156782"/>
                    </a:lnTo>
                    <a:cubicBezTo>
                      <a:pt x="225762" y="164420"/>
                      <a:pt x="209539" y="170545"/>
                      <a:pt x="192832" y="175070"/>
                    </a:cubicBezTo>
                    <a:cubicBezTo>
                      <a:pt x="175326" y="179984"/>
                      <a:pt x="157421" y="183366"/>
                      <a:pt x="139325" y="185166"/>
                    </a:cubicBezTo>
                    <a:lnTo>
                      <a:pt x="122314" y="154591"/>
                    </a:lnTo>
                    <a:cubicBezTo>
                      <a:pt x="127085" y="154467"/>
                      <a:pt x="131846" y="154086"/>
                      <a:pt x="136569" y="153448"/>
                    </a:cubicBezTo>
                    <a:cubicBezTo>
                      <a:pt x="142937" y="152686"/>
                      <a:pt x="150065" y="151447"/>
                      <a:pt x="157858" y="149828"/>
                    </a:cubicBezTo>
                    <a:cubicBezTo>
                      <a:pt x="165651" y="148209"/>
                      <a:pt x="174014" y="145923"/>
                      <a:pt x="182663" y="143446"/>
                    </a:cubicBezTo>
                    <a:cubicBezTo>
                      <a:pt x="191159" y="140894"/>
                      <a:pt x="199446" y="137713"/>
                      <a:pt x="207468" y="133921"/>
                    </a:cubicBezTo>
                    <a:lnTo>
                      <a:pt x="156907" y="105156"/>
                    </a:lnTo>
                    <a:lnTo>
                      <a:pt x="150255" y="107442"/>
                    </a:lnTo>
                    <a:lnTo>
                      <a:pt x="143412" y="109538"/>
                    </a:lnTo>
                    <a:cubicBezTo>
                      <a:pt x="130677" y="113729"/>
                      <a:pt x="118987" y="116967"/>
                      <a:pt x="108438" y="119063"/>
                    </a:cubicBezTo>
                    <a:cubicBezTo>
                      <a:pt x="98640" y="121339"/>
                      <a:pt x="88651" y="122682"/>
                      <a:pt x="78596" y="123063"/>
                    </a:cubicBezTo>
                    <a:cubicBezTo>
                      <a:pt x="69777" y="123425"/>
                      <a:pt x="60957" y="122596"/>
                      <a:pt x="52366" y="120587"/>
                    </a:cubicBezTo>
                    <a:cubicBezTo>
                      <a:pt x="43793" y="118663"/>
                      <a:pt x="35554" y="115453"/>
                      <a:pt x="27941" y="111062"/>
                    </a:cubicBezTo>
                    <a:cubicBezTo>
                      <a:pt x="19597" y="106680"/>
                      <a:pt x="12355" y="100460"/>
                      <a:pt x="6748" y="92869"/>
                    </a:cubicBezTo>
                    <a:cubicBezTo>
                      <a:pt x="2689" y="87163"/>
                      <a:pt x="675" y="80248"/>
                      <a:pt x="1045" y="73247"/>
                    </a:cubicBezTo>
                    <a:cubicBezTo>
                      <a:pt x="1815" y="65961"/>
                      <a:pt x="4723" y="59065"/>
                      <a:pt x="9409" y="53435"/>
                    </a:cubicBezTo>
                    <a:cubicBezTo>
                      <a:pt x="15254" y="46054"/>
                      <a:pt x="22210" y="39624"/>
                      <a:pt x="30032" y="34385"/>
                    </a:cubicBezTo>
                    <a:lnTo>
                      <a:pt x="0" y="17050"/>
                    </a:lnTo>
                    <a:lnTo>
                      <a:pt x="17677" y="6858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302" y="4324"/>
                      <a:pt x="119881" y="1686"/>
                      <a:pt x="134574" y="0"/>
                    </a:cubicBezTo>
                    <a:close/>
                    <a:moveTo>
                      <a:pt x="63295" y="83153"/>
                    </a:moveTo>
                    <a:cubicBezTo>
                      <a:pt x="69957" y="87030"/>
                      <a:pt x="77674" y="88697"/>
                      <a:pt x="85344" y="87916"/>
                    </a:cubicBezTo>
                    <a:cubicBezTo>
                      <a:pt x="95627" y="86735"/>
                      <a:pt x="105758" y="84468"/>
                      <a:pt x="115566" y="81153"/>
                    </a:cubicBezTo>
                    <a:lnTo>
                      <a:pt x="68047" y="53626"/>
                    </a:lnTo>
                    <a:cubicBezTo>
                      <a:pt x="50560" y="65056"/>
                      <a:pt x="48944" y="74962"/>
                      <a:pt x="63295" y="83153"/>
                    </a:cubicBezTo>
                    <a:close/>
                    <a:moveTo>
                      <a:pt x="230087" y="97155"/>
                    </a:moveTo>
                    <a:cubicBezTo>
                      <a:pt x="222854" y="93136"/>
                      <a:pt x="214500" y="91630"/>
                      <a:pt x="206327" y="92869"/>
                    </a:cubicBezTo>
                    <a:cubicBezTo>
                      <a:pt x="195075" y="94326"/>
                      <a:pt x="183974" y="96784"/>
                      <a:pt x="173159" y="100203"/>
                    </a:cubicBezTo>
                    <a:lnTo>
                      <a:pt x="220678" y="127540"/>
                    </a:lnTo>
                    <a:cubicBezTo>
                      <a:pt x="240541" y="115157"/>
                      <a:pt x="243867" y="105061"/>
                      <a:pt x="230087" y="97155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54" name="Google Shape;1454;p27"/>
            <p:cNvGrpSpPr/>
            <p:nvPr/>
          </p:nvGrpSpPr>
          <p:grpSpPr>
            <a:xfrm>
              <a:off x="3827627" y="3914647"/>
              <a:ext cx="883852" cy="621125"/>
              <a:chOff x="5637252" y="4656772"/>
              <a:chExt cx="883852" cy="621125"/>
            </a:xfrm>
          </p:grpSpPr>
          <p:sp>
            <p:nvSpPr>
              <p:cNvPr id="1455" name="Google Shape;1455;p27"/>
              <p:cNvSpPr/>
              <p:nvPr/>
            </p:nvSpPr>
            <p:spPr>
              <a:xfrm>
                <a:off x="5637252" y="476640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7"/>
              <p:cNvSpPr/>
              <p:nvPr/>
            </p:nvSpPr>
            <p:spPr>
              <a:xfrm>
                <a:off x="5637442" y="4909470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7"/>
              <p:cNvSpPr/>
              <p:nvPr/>
            </p:nvSpPr>
            <p:spPr>
              <a:xfrm>
                <a:off x="6454577" y="4912518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7"/>
              <p:cNvSpPr/>
              <p:nvPr/>
            </p:nvSpPr>
            <p:spPr>
              <a:xfrm>
                <a:off x="5637252" y="465677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7"/>
              <p:cNvSpPr/>
              <p:nvPr/>
            </p:nvSpPr>
            <p:spPr>
              <a:xfrm>
                <a:off x="5763347" y="4726400"/>
                <a:ext cx="632534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534" h="366093" extrusionOk="0">
                    <a:moveTo>
                      <a:pt x="632021" y="194024"/>
                    </a:moveTo>
                    <a:cubicBezTo>
                      <a:pt x="627555" y="237172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2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380" y="-17907"/>
                      <a:pt x="540025" y="53721"/>
                    </a:cubicBezTo>
                    <a:cubicBezTo>
                      <a:pt x="606171" y="92107"/>
                      <a:pt x="636963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7"/>
              <p:cNvSpPr/>
              <p:nvPr/>
            </p:nvSpPr>
            <p:spPr>
              <a:xfrm>
                <a:off x="5763937" y="4748307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791" y="-17907"/>
                      <a:pt x="539435" y="53721"/>
                    </a:cubicBezTo>
                    <a:cubicBezTo>
                      <a:pt x="595983" y="86677"/>
                      <a:pt x="62658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7"/>
              <p:cNvSpPr/>
              <p:nvPr/>
            </p:nvSpPr>
            <p:spPr>
              <a:xfrm>
                <a:off x="5925121" y="4831270"/>
                <a:ext cx="29522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222" h="184784" extrusionOk="0">
                    <a:moveTo>
                      <a:pt x="149495" y="29337"/>
                    </a:moveTo>
                    <a:cubicBezTo>
                      <a:pt x="145608" y="29280"/>
                      <a:pt x="141730" y="29566"/>
                      <a:pt x="137900" y="30194"/>
                    </a:cubicBezTo>
                    <a:cubicBezTo>
                      <a:pt x="132673" y="30956"/>
                      <a:pt x="126875" y="32004"/>
                      <a:pt x="120413" y="33338"/>
                    </a:cubicBezTo>
                    <a:cubicBezTo>
                      <a:pt x="113950" y="34671"/>
                      <a:pt x="107203" y="36481"/>
                      <a:pt x="100265" y="38576"/>
                    </a:cubicBezTo>
                    <a:cubicBezTo>
                      <a:pt x="93470" y="40595"/>
                      <a:pt x="86827" y="43110"/>
                      <a:pt x="80402" y="46101"/>
                    </a:cubicBezTo>
                    <a:lnTo>
                      <a:pt x="131247" y="75533"/>
                    </a:lnTo>
                    <a:lnTo>
                      <a:pt x="140751" y="72295"/>
                    </a:lnTo>
                    <a:cubicBezTo>
                      <a:pt x="153676" y="68008"/>
                      <a:pt x="165841" y="64294"/>
                      <a:pt x="177341" y="61341"/>
                    </a:cubicBezTo>
                    <a:cubicBezTo>
                      <a:pt x="188089" y="58407"/>
                      <a:pt x="199104" y="56588"/>
                      <a:pt x="210224" y="55912"/>
                    </a:cubicBezTo>
                    <a:cubicBezTo>
                      <a:pt x="220345" y="55226"/>
                      <a:pt x="230505" y="55893"/>
                      <a:pt x="240446" y="57912"/>
                    </a:cubicBezTo>
                    <a:cubicBezTo>
                      <a:pt x="250653" y="60122"/>
                      <a:pt x="260432" y="63941"/>
                      <a:pt x="269432" y="69247"/>
                    </a:cubicBezTo>
                    <a:cubicBezTo>
                      <a:pt x="278214" y="73638"/>
                      <a:pt x="285731" y="80191"/>
                      <a:pt x="291291" y="88297"/>
                    </a:cubicBezTo>
                    <a:cubicBezTo>
                      <a:pt x="294959" y="94240"/>
                      <a:pt x="296119" y="101403"/>
                      <a:pt x="294522" y="108204"/>
                    </a:cubicBezTo>
                    <a:cubicBezTo>
                      <a:pt x="292346" y="115672"/>
                      <a:pt x="288250" y="122444"/>
                      <a:pt x="282643" y="127826"/>
                    </a:cubicBezTo>
                    <a:cubicBezTo>
                      <a:pt x="275638" y="134855"/>
                      <a:pt x="267817" y="141027"/>
                      <a:pt x="259358" y="146209"/>
                    </a:cubicBezTo>
                    <a:lnTo>
                      <a:pt x="291671" y="165259"/>
                    </a:lnTo>
                    <a:lnTo>
                      <a:pt x="274089" y="175451"/>
                    </a:lnTo>
                    <a:lnTo>
                      <a:pt x="241491" y="156401"/>
                    </a:lnTo>
                    <a:cubicBezTo>
                      <a:pt x="225962" y="164068"/>
                      <a:pt x="209729" y="170231"/>
                      <a:pt x="193022" y="174784"/>
                    </a:cubicBezTo>
                    <a:cubicBezTo>
                      <a:pt x="175535" y="179622"/>
                      <a:pt x="157668" y="182966"/>
                      <a:pt x="139611" y="184785"/>
                    </a:cubicBezTo>
                    <a:lnTo>
                      <a:pt x="122504" y="154210"/>
                    </a:lnTo>
                    <a:cubicBezTo>
                      <a:pt x="127275" y="154086"/>
                      <a:pt x="132036" y="153705"/>
                      <a:pt x="136759" y="153067"/>
                    </a:cubicBezTo>
                    <a:cubicBezTo>
                      <a:pt x="143916" y="152257"/>
                      <a:pt x="151025" y="151047"/>
                      <a:pt x="158048" y="149447"/>
                    </a:cubicBezTo>
                    <a:cubicBezTo>
                      <a:pt x="165936" y="147733"/>
                      <a:pt x="174204" y="145637"/>
                      <a:pt x="182853" y="143065"/>
                    </a:cubicBezTo>
                    <a:cubicBezTo>
                      <a:pt x="191368" y="140494"/>
                      <a:pt x="199694" y="137312"/>
                      <a:pt x="207753" y="133540"/>
                    </a:cubicBezTo>
                    <a:lnTo>
                      <a:pt x="156622" y="104585"/>
                    </a:lnTo>
                    <a:lnTo>
                      <a:pt x="149970" y="106871"/>
                    </a:lnTo>
                    <a:lnTo>
                      <a:pt x="143127" y="108966"/>
                    </a:lnTo>
                    <a:cubicBezTo>
                      <a:pt x="130392" y="113157"/>
                      <a:pt x="118702" y="116491"/>
                      <a:pt x="108153" y="118491"/>
                    </a:cubicBezTo>
                    <a:cubicBezTo>
                      <a:pt x="98355" y="120767"/>
                      <a:pt x="88366" y="122111"/>
                      <a:pt x="78311" y="122491"/>
                    </a:cubicBezTo>
                    <a:cubicBezTo>
                      <a:pt x="69501" y="122806"/>
                      <a:pt x="60682" y="121977"/>
                      <a:pt x="52081" y="120015"/>
                    </a:cubicBezTo>
                    <a:cubicBezTo>
                      <a:pt x="43508" y="118072"/>
                      <a:pt x="35278" y="114862"/>
                      <a:pt x="27656" y="110490"/>
                    </a:cubicBezTo>
                    <a:cubicBezTo>
                      <a:pt x="19350" y="106137"/>
                      <a:pt x="12136" y="99946"/>
                      <a:pt x="6558" y="92393"/>
                    </a:cubicBezTo>
                    <a:cubicBezTo>
                      <a:pt x="2423" y="86687"/>
                      <a:pt x="371" y="79724"/>
                      <a:pt x="760" y="72676"/>
                    </a:cubicBezTo>
                    <a:cubicBezTo>
                      <a:pt x="1606" y="65437"/>
                      <a:pt x="4514" y="58598"/>
                      <a:pt x="9124" y="52959"/>
                    </a:cubicBezTo>
                    <a:cubicBezTo>
                      <a:pt x="14968" y="45577"/>
                      <a:pt x="21925" y="39148"/>
                      <a:pt x="29747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2677"/>
                    </a:moveTo>
                    <a:cubicBezTo>
                      <a:pt x="69786" y="86516"/>
                      <a:pt x="77494" y="88182"/>
                      <a:pt x="85154" y="87439"/>
                    </a:cubicBezTo>
                    <a:cubicBezTo>
                      <a:pt x="95447" y="86278"/>
                      <a:pt x="105587" y="83972"/>
                      <a:pt x="115376" y="80581"/>
                    </a:cubicBezTo>
                    <a:lnTo>
                      <a:pt x="67857" y="53054"/>
                    </a:lnTo>
                    <a:cubicBezTo>
                      <a:pt x="50370" y="64579"/>
                      <a:pt x="48849" y="74104"/>
                      <a:pt x="63105" y="82677"/>
                    </a:cubicBezTo>
                    <a:close/>
                    <a:moveTo>
                      <a:pt x="229992" y="96583"/>
                    </a:moveTo>
                    <a:cubicBezTo>
                      <a:pt x="222693" y="92659"/>
                      <a:pt x="214339" y="91164"/>
                      <a:pt x="206137" y="92297"/>
                    </a:cubicBezTo>
                    <a:cubicBezTo>
                      <a:pt x="194894" y="93802"/>
                      <a:pt x="183803" y="96260"/>
                      <a:pt x="172969" y="99631"/>
                    </a:cubicBezTo>
                    <a:lnTo>
                      <a:pt x="220488" y="126968"/>
                    </a:lnTo>
                    <a:cubicBezTo>
                      <a:pt x="240446" y="114681"/>
                      <a:pt x="243677" y="104489"/>
                      <a:pt x="229992" y="96583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7"/>
              <p:cNvSpPr/>
              <p:nvPr/>
            </p:nvSpPr>
            <p:spPr>
              <a:xfrm>
                <a:off x="6047245" y="4968335"/>
                <a:ext cx="19007" cy="25527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7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7"/>
              <p:cNvSpPr/>
              <p:nvPr/>
            </p:nvSpPr>
            <p:spPr>
              <a:xfrm>
                <a:off x="6174406" y="4979193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7"/>
              <p:cNvSpPr/>
              <p:nvPr/>
            </p:nvSpPr>
            <p:spPr>
              <a:xfrm>
                <a:off x="6188566" y="4915947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5" name="Google Shape;1465;p27"/>
              <p:cNvSpPr/>
              <p:nvPr/>
            </p:nvSpPr>
            <p:spPr>
              <a:xfrm>
                <a:off x="6089632" y="4922329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764"/>
                    </a:cubicBezTo>
                    <a:cubicBezTo>
                      <a:pt x="15681" y="2000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6" name="Google Shape;1466;p27"/>
              <p:cNvSpPr/>
              <p:nvPr/>
            </p:nvSpPr>
            <p:spPr>
              <a:xfrm>
                <a:off x="5993073" y="4867179"/>
                <a:ext cx="5854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8543" y="31623"/>
                    </a:lnTo>
                    <a:cubicBezTo>
                      <a:pt x="58543" y="31623"/>
                      <a:pt x="52366" y="24575"/>
                      <a:pt x="51891" y="23908"/>
                    </a:cubicBezTo>
                    <a:cubicBezTo>
                      <a:pt x="47529" y="18878"/>
                      <a:pt x="42396" y="14564"/>
                      <a:pt x="36685" y="11144"/>
                    </a:cubicBezTo>
                    <a:cubicBezTo>
                      <a:pt x="33073" y="10478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7" name="Google Shape;1467;p27"/>
              <p:cNvSpPr/>
              <p:nvPr/>
            </p:nvSpPr>
            <p:spPr>
              <a:xfrm>
                <a:off x="6047245" y="4836033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4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621"/>
                    </a:lnTo>
                    <a:lnTo>
                      <a:pt x="27371" y="2457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8" name="Google Shape;1468;p27"/>
              <p:cNvSpPr/>
              <p:nvPr/>
            </p:nvSpPr>
            <p:spPr>
              <a:xfrm>
                <a:off x="5925121" y="483098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9" name="Google Shape;1469;p27"/>
              <p:cNvSpPr/>
              <p:nvPr/>
            </p:nvSpPr>
            <p:spPr>
              <a:xfrm>
                <a:off x="5926072" y="4888610"/>
                <a:ext cx="29841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841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5907"/>
                    </a:lnTo>
                    <a:lnTo>
                      <a:pt x="9599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0" name="Google Shape;1470;p27"/>
              <p:cNvSpPr/>
              <p:nvPr/>
            </p:nvSpPr>
            <p:spPr>
              <a:xfrm>
                <a:off x="5924931" y="4813649"/>
                <a:ext cx="295418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5418" h="185261" extrusionOk="0">
                    <a:moveTo>
                      <a:pt x="149685" y="29718"/>
                    </a:moveTo>
                    <a:cubicBezTo>
                      <a:pt x="145798" y="29709"/>
                      <a:pt x="141920" y="30023"/>
                      <a:pt x="138090" y="30671"/>
                    </a:cubicBezTo>
                    <a:cubicBezTo>
                      <a:pt x="132863" y="31433"/>
                      <a:pt x="127066" y="32480"/>
                      <a:pt x="120603" y="33814"/>
                    </a:cubicBezTo>
                    <a:cubicBezTo>
                      <a:pt x="114140" y="35147"/>
                      <a:pt x="107393" y="36957"/>
                      <a:pt x="100455" y="38957"/>
                    </a:cubicBezTo>
                    <a:cubicBezTo>
                      <a:pt x="93660" y="41005"/>
                      <a:pt x="87017" y="43558"/>
                      <a:pt x="80592" y="46577"/>
                    </a:cubicBezTo>
                    <a:lnTo>
                      <a:pt x="131437" y="76010"/>
                    </a:lnTo>
                    <a:lnTo>
                      <a:pt x="140941" y="72771"/>
                    </a:lnTo>
                    <a:cubicBezTo>
                      <a:pt x="153866" y="68389"/>
                      <a:pt x="166031" y="64770"/>
                      <a:pt x="177531" y="61817"/>
                    </a:cubicBezTo>
                    <a:cubicBezTo>
                      <a:pt x="188280" y="58903"/>
                      <a:pt x="199294" y="57045"/>
                      <a:pt x="210414" y="56293"/>
                    </a:cubicBezTo>
                    <a:cubicBezTo>
                      <a:pt x="220535" y="55683"/>
                      <a:pt x="230695" y="56388"/>
                      <a:pt x="240636" y="58388"/>
                    </a:cubicBezTo>
                    <a:cubicBezTo>
                      <a:pt x="250852" y="60541"/>
                      <a:pt x="260651" y="64370"/>
                      <a:pt x="269622" y="69723"/>
                    </a:cubicBezTo>
                    <a:cubicBezTo>
                      <a:pt x="278423" y="74086"/>
                      <a:pt x="285950" y="80639"/>
                      <a:pt x="291481" y="88773"/>
                    </a:cubicBezTo>
                    <a:cubicBezTo>
                      <a:pt x="295159" y="94717"/>
                      <a:pt x="296319" y="101880"/>
                      <a:pt x="294712" y="108680"/>
                    </a:cubicBezTo>
                    <a:cubicBezTo>
                      <a:pt x="292517" y="116138"/>
                      <a:pt x="288421" y="122901"/>
                      <a:pt x="282833" y="128302"/>
                    </a:cubicBezTo>
                    <a:cubicBezTo>
                      <a:pt x="275828" y="135331"/>
                      <a:pt x="268007" y="141504"/>
                      <a:pt x="259548" y="146685"/>
                    </a:cubicBezTo>
                    <a:lnTo>
                      <a:pt x="291861" y="165735"/>
                    </a:lnTo>
                    <a:lnTo>
                      <a:pt x="274279" y="175927"/>
                    </a:lnTo>
                    <a:lnTo>
                      <a:pt x="241681" y="156877"/>
                    </a:lnTo>
                    <a:cubicBezTo>
                      <a:pt x="226133" y="164506"/>
                      <a:pt x="209901" y="170659"/>
                      <a:pt x="193212" y="175260"/>
                    </a:cubicBezTo>
                    <a:cubicBezTo>
                      <a:pt x="175725" y="180099"/>
                      <a:pt x="157858" y="183442"/>
                      <a:pt x="139801" y="185261"/>
                    </a:cubicBezTo>
                    <a:lnTo>
                      <a:pt x="122694" y="154686"/>
                    </a:lnTo>
                    <a:cubicBezTo>
                      <a:pt x="127465" y="154562"/>
                      <a:pt x="132226" y="154181"/>
                      <a:pt x="136950" y="153543"/>
                    </a:cubicBezTo>
                    <a:cubicBezTo>
                      <a:pt x="143317" y="152781"/>
                      <a:pt x="150445" y="151638"/>
                      <a:pt x="158238" y="149923"/>
                    </a:cubicBezTo>
                    <a:cubicBezTo>
                      <a:pt x="166031" y="148209"/>
                      <a:pt x="174395" y="146113"/>
                      <a:pt x="183043" y="143542"/>
                    </a:cubicBezTo>
                    <a:cubicBezTo>
                      <a:pt x="191558" y="140970"/>
                      <a:pt x="199884" y="137789"/>
                      <a:pt x="207943" y="134017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35"/>
                      <a:pt x="60881" y="122406"/>
                      <a:pt x="52271" y="120491"/>
                    </a:cubicBezTo>
                    <a:cubicBezTo>
                      <a:pt x="43717" y="118510"/>
                      <a:pt x="35487" y="115300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13" y="87097"/>
                      <a:pt x="570" y="80163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47" y="16993"/>
                      <a:pt x="75774" y="11621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95" y="83153"/>
                    </a:moveTo>
                    <a:cubicBezTo>
                      <a:pt x="69967" y="87001"/>
                      <a:pt x="77684" y="88640"/>
                      <a:pt x="85344" y="87821"/>
                    </a:cubicBezTo>
                    <a:cubicBezTo>
                      <a:pt x="95637" y="86696"/>
                      <a:pt x="105777" y="84430"/>
                      <a:pt x="115566" y="81058"/>
                    </a:cubicBezTo>
                    <a:lnTo>
                      <a:pt x="68047" y="53530"/>
                    </a:lnTo>
                    <a:cubicBezTo>
                      <a:pt x="50560" y="64961"/>
                      <a:pt x="48973" y="74838"/>
                      <a:pt x="63295" y="83153"/>
                    </a:cubicBezTo>
                    <a:close/>
                    <a:moveTo>
                      <a:pt x="230182" y="97060"/>
                    </a:moveTo>
                    <a:cubicBezTo>
                      <a:pt x="222902" y="93098"/>
                      <a:pt x="214529" y="91592"/>
                      <a:pt x="206327" y="92773"/>
                    </a:cubicBezTo>
                    <a:cubicBezTo>
                      <a:pt x="195075" y="94231"/>
                      <a:pt x="183974" y="96688"/>
                      <a:pt x="173159" y="100108"/>
                    </a:cubicBezTo>
                    <a:lnTo>
                      <a:pt x="220678" y="127445"/>
                    </a:lnTo>
                    <a:cubicBezTo>
                      <a:pt x="240636" y="115157"/>
                      <a:pt x="243867" y="104966"/>
                      <a:pt x="230182" y="97060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1" name="Google Shape;1471;p27"/>
            <p:cNvGrpSpPr/>
            <p:nvPr/>
          </p:nvGrpSpPr>
          <p:grpSpPr>
            <a:xfrm>
              <a:off x="3818123" y="3752055"/>
              <a:ext cx="883852" cy="621125"/>
              <a:chOff x="5627748" y="4494180"/>
              <a:chExt cx="883852" cy="621125"/>
            </a:xfrm>
          </p:grpSpPr>
          <p:sp>
            <p:nvSpPr>
              <p:cNvPr id="1472" name="Google Shape;1472;p27"/>
              <p:cNvSpPr/>
              <p:nvPr/>
            </p:nvSpPr>
            <p:spPr>
              <a:xfrm>
                <a:off x="5627748" y="460381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3" name="Google Shape;1473;p27"/>
              <p:cNvSpPr/>
              <p:nvPr/>
            </p:nvSpPr>
            <p:spPr>
              <a:xfrm>
                <a:off x="5627938" y="4746878"/>
                <a:ext cx="87244" cy="116586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586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245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4" name="Google Shape;1474;p27"/>
              <p:cNvSpPr/>
              <p:nvPr/>
            </p:nvSpPr>
            <p:spPr>
              <a:xfrm>
                <a:off x="6445074" y="4749926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5" name="Google Shape;1475;p27"/>
              <p:cNvSpPr/>
              <p:nvPr/>
            </p:nvSpPr>
            <p:spPr>
              <a:xfrm>
                <a:off x="5627748" y="449418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6" name="Google Shape;1476;p27"/>
              <p:cNvSpPr/>
              <p:nvPr/>
            </p:nvSpPr>
            <p:spPr>
              <a:xfrm>
                <a:off x="5753825" y="4563879"/>
                <a:ext cx="632535" cy="366022"/>
              </a:xfrm>
              <a:custGeom>
                <a:avLst/>
                <a:gdLst/>
                <a:ahLst/>
                <a:cxnLst/>
                <a:rect l="l" t="t" r="r" b="b"/>
                <a:pathLst>
                  <a:path w="632535" h="366022" extrusionOk="0">
                    <a:moveTo>
                      <a:pt x="632040" y="194048"/>
                    </a:moveTo>
                    <a:cubicBezTo>
                      <a:pt x="627573" y="237101"/>
                      <a:pt x="596971" y="279773"/>
                      <a:pt x="539948" y="312444"/>
                    </a:cubicBezTo>
                    <a:cubicBezTo>
                      <a:pt x="416399" y="383882"/>
                      <a:pt x="216059" y="383882"/>
                      <a:pt x="92510" y="312444"/>
                    </a:cubicBezTo>
                    <a:cubicBezTo>
                      <a:pt x="35487" y="279487"/>
                      <a:pt x="4980" y="237101"/>
                      <a:pt x="608" y="194048"/>
                    </a:cubicBezTo>
                    <a:cubicBezTo>
                      <a:pt x="-4809" y="143566"/>
                      <a:pt x="25983" y="92131"/>
                      <a:pt x="92510" y="53650"/>
                    </a:cubicBezTo>
                    <a:cubicBezTo>
                      <a:pt x="216059" y="-17883"/>
                      <a:pt x="416399" y="-17883"/>
                      <a:pt x="539948" y="53650"/>
                    </a:cubicBezTo>
                    <a:cubicBezTo>
                      <a:pt x="606189" y="92131"/>
                      <a:pt x="636887" y="143566"/>
                      <a:pt x="632040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7" name="Google Shape;1477;p27"/>
              <p:cNvSpPr/>
              <p:nvPr/>
            </p:nvSpPr>
            <p:spPr>
              <a:xfrm>
                <a:off x="5754433" y="4585787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0"/>
                    </a:moveTo>
                    <a:cubicBezTo>
                      <a:pt x="626965" y="215194"/>
                      <a:pt x="596363" y="257865"/>
                      <a:pt x="539340" y="290536"/>
                    </a:cubicBezTo>
                    <a:cubicBezTo>
                      <a:pt x="415791" y="361974"/>
                      <a:pt x="215451" y="361974"/>
                      <a:pt x="91902" y="290536"/>
                    </a:cubicBezTo>
                    <a:cubicBezTo>
                      <a:pt x="34879" y="257580"/>
                      <a:pt x="4372" y="215194"/>
                      <a:pt x="0" y="172140"/>
                    </a:cubicBezTo>
                    <a:cubicBezTo>
                      <a:pt x="4372" y="128992"/>
                      <a:pt x="34974" y="86415"/>
                      <a:pt x="91902" y="53649"/>
                    </a:cubicBezTo>
                    <a:cubicBezTo>
                      <a:pt x="215451" y="-17883"/>
                      <a:pt x="415791" y="-17883"/>
                      <a:pt x="539340" y="53649"/>
                    </a:cubicBezTo>
                    <a:cubicBezTo>
                      <a:pt x="595983" y="86606"/>
                      <a:pt x="626585" y="129088"/>
                      <a:pt x="631432" y="172140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8" name="Google Shape;1478;p27"/>
              <p:cNvSpPr/>
              <p:nvPr/>
            </p:nvSpPr>
            <p:spPr>
              <a:xfrm>
                <a:off x="5915333" y="4668297"/>
                <a:ext cx="294899" cy="185261"/>
              </a:xfrm>
              <a:custGeom>
                <a:avLst/>
                <a:gdLst/>
                <a:ahLst/>
                <a:cxnLst/>
                <a:rect l="l" t="t" r="r" b="b"/>
                <a:pathLst>
                  <a:path w="294899" h="185261" extrusionOk="0">
                    <a:moveTo>
                      <a:pt x="149685" y="29718"/>
                    </a:moveTo>
                    <a:cubicBezTo>
                      <a:pt x="145807" y="29718"/>
                      <a:pt x="141929" y="30004"/>
                      <a:pt x="138090" y="30575"/>
                    </a:cubicBezTo>
                    <a:cubicBezTo>
                      <a:pt x="132958" y="31337"/>
                      <a:pt x="127066" y="32385"/>
                      <a:pt x="120603" y="33719"/>
                    </a:cubicBezTo>
                    <a:cubicBezTo>
                      <a:pt x="114140" y="35052"/>
                      <a:pt x="107488" y="36862"/>
                      <a:pt x="100550" y="38958"/>
                    </a:cubicBezTo>
                    <a:cubicBezTo>
                      <a:pt x="93821" y="41015"/>
                      <a:pt x="87245" y="43567"/>
                      <a:pt x="80877" y="46577"/>
                    </a:cubicBezTo>
                    <a:lnTo>
                      <a:pt x="131722" y="76010"/>
                    </a:lnTo>
                    <a:lnTo>
                      <a:pt x="140751" y="72771"/>
                    </a:lnTo>
                    <a:cubicBezTo>
                      <a:pt x="153771" y="68485"/>
                      <a:pt x="165936" y="64866"/>
                      <a:pt x="177341" y="61817"/>
                    </a:cubicBezTo>
                    <a:cubicBezTo>
                      <a:pt x="188099" y="58931"/>
                      <a:pt x="199114" y="57122"/>
                      <a:pt x="210224" y="56388"/>
                    </a:cubicBezTo>
                    <a:cubicBezTo>
                      <a:pt x="220374" y="55693"/>
                      <a:pt x="230571" y="56369"/>
                      <a:pt x="240541" y="58388"/>
                    </a:cubicBezTo>
                    <a:cubicBezTo>
                      <a:pt x="250586" y="60636"/>
                      <a:pt x="260204" y="64465"/>
                      <a:pt x="269052" y="69723"/>
                    </a:cubicBezTo>
                    <a:cubicBezTo>
                      <a:pt x="277853" y="74086"/>
                      <a:pt x="285380" y="80639"/>
                      <a:pt x="290911" y="88773"/>
                    </a:cubicBezTo>
                    <a:cubicBezTo>
                      <a:pt x="294665" y="94679"/>
                      <a:pt x="295834" y="101880"/>
                      <a:pt x="294142" y="108680"/>
                    </a:cubicBezTo>
                    <a:cubicBezTo>
                      <a:pt x="292032" y="116177"/>
                      <a:pt x="287927" y="122958"/>
                      <a:pt x="282262" y="128302"/>
                    </a:cubicBezTo>
                    <a:cubicBezTo>
                      <a:pt x="275287" y="135331"/>
                      <a:pt x="267503" y="141504"/>
                      <a:pt x="259073" y="146685"/>
                    </a:cubicBezTo>
                    <a:lnTo>
                      <a:pt x="291386" y="165735"/>
                    </a:lnTo>
                    <a:lnTo>
                      <a:pt x="273804" y="175927"/>
                    </a:lnTo>
                    <a:lnTo>
                      <a:pt x="241206" y="156877"/>
                    </a:lnTo>
                    <a:cubicBezTo>
                      <a:pt x="225696" y="164592"/>
                      <a:pt x="209454" y="170745"/>
                      <a:pt x="192737" y="175260"/>
                    </a:cubicBezTo>
                    <a:cubicBezTo>
                      <a:pt x="175212" y="180099"/>
                      <a:pt x="157316" y="183442"/>
                      <a:pt x="139230" y="185261"/>
                    </a:cubicBezTo>
                    <a:lnTo>
                      <a:pt x="122219" y="154686"/>
                    </a:lnTo>
                    <a:cubicBezTo>
                      <a:pt x="125355" y="154686"/>
                      <a:pt x="130107" y="154686"/>
                      <a:pt x="136474" y="153638"/>
                    </a:cubicBezTo>
                    <a:cubicBezTo>
                      <a:pt x="142842" y="152591"/>
                      <a:pt x="149875" y="151638"/>
                      <a:pt x="157763" y="149924"/>
                    </a:cubicBezTo>
                    <a:cubicBezTo>
                      <a:pt x="165651" y="148209"/>
                      <a:pt x="173824" y="146114"/>
                      <a:pt x="182568" y="143542"/>
                    </a:cubicBezTo>
                    <a:cubicBezTo>
                      <a:pt x="191074" y="141037"/>
                      <a:pt x="199370" y="137846"/>
                      <a:pt x="207373" y="134017"/>
                    </a:cubicBezTo>
                    <a:lnTo>
                      <a:pt x="156907" y="104966"/>
                    </a:lnTo>
                    <a:lnTo>
                      <a:pt x="150255" y="107252"/>
                    </a:lnTo>
                    <a:lnTo>
                      <a:pt x="143317" y="109442"/>
                    </a:lnTo>
                    <a:cubicBezTo>
                      <a:pt x="130677" y="113633"/>
                      <a:pt x="118987" y="116872"/>
                      <a:pt x="108438" y="118967"/>
                    </a:cubicBezTo>
                    <a:cubicBezTo>
                      <a:pt x="98640" y="121244"/>
                      <a:pt x="88651" y="122577"/>
                      <a:pt x="78596" y="122968"/>
                    </a:cubicBezTo>
                    <a:cubicBezTo>
                      <a:pt x="69748" y="123282"/>
                      <a:pt x="60900" y="122454"/>
                      <a:pt x="52271" y="120491"/>
                    </a:cubicBezTo>
                    <a:cubicBezTo>
                      <a:pt x="43746" y="118510"/>
                      <a:pt x="35554" y="115300"/>
                      <a:pt x="27941" y="110966"/>
                    </a:cubicBezTo>
                    <a:cubicBezTo>
                      <a:pt x="19635" y="106528"/>
                      <a:pt x="12402" y="100317"/>
                      <a:pt x="6748" y="92774"/>
                    </a:cubicBezTo>
                    <a:cubicBezTo>
                      <a:pt x="2689" y="87068"/>
                      <a:pt x="684" y="80153"/>
                      <a:pt x="1045" y="73152"/>
                    </a:cubicBezTo>
                    <a:cubicBezTo>
                      <a:pt x="1815" y="65865"/>
                      <a:pt x="4723" y="5896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5"/>
                    </a:lnTo>
                    <a:lnTo>
                      <a:pt x="17677" y="6763"/>
                    </a:lnTo>
                    <a:lnTo>
                      <a:pt x="47329" y="24003"/>
                    </a:lnTo>
                    <a:cubicBezTo>
                      <a:pt x="61242" y="17050"/>
                      <a:pt x="75869" y="11659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390" y="83058"/>
                    </a:moveTo>
                    <a:cubicBezTo>
                      <a:pt x="70071" y="86897"/>
                      <a:pt x="77779" y="88563"/>
                      <a:pt x="85439" y="87821"/>
                    </a:cubicBezTo>
                    <a:cubicBezTo>
                      <a:pt x="95722" y="86639"/>
                      <a:pt x="105853" y="84372"/>
                      <a:pt x="115661" y="81058"/>
                    </a:cubicBezTo>
                    <a:lnTo>
                      <a:pt x="68142" y="53435"/>
                    </a:lnTo>
                    <a:cubicBezTo>
                      <a:pt x="50655" y="64961"/>
                      <a:pt x="49039" y="75152"/>
                      <a:pt x="63390" y="83058"/>
                    </a:cubicBezTo>
                    <a:close/>
                    <a:moveTo>
                      <a:pt x="230182" y="96965"/>
                    </a:moveTo>
                    <a:cubicBezTo>
                      <a:pt x="222930" y="93021"/>
                      <a:pt x="214586" y="91545"/>
                      <a:pt x="206422" y="92774"/>
                    </a:cubicBezTo>
                    <a:cubicBezTo>
                      <a:pt x="195170" y="94193"/>
                      <a:pt x="184069" y="96622"/>
                      <a:pt x="173254" y="100013"/>
                    </a:cubicBezTo>
                    <a:lnTo>
                      <a:pt x="220773" y="127445"/>
                    </a:lnTo>
                    <a:cubicBezTo>
                      <a:pt x="240636" y="115062"/>
                      <a:pt x="243867" y="104966"/>
                      <a:pt x="230182" y="969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9" name="Google Shape;1479;p27"/>
              <p:cNvSpPr/>
              <p:nvPr/>
            </p:nvSpPr>
            <p:spPr>
              <a:xfrm>
                <a:off x="6037741" y="4805743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27"/>
              <p:cNvSpPr/>
              <p:nvPr/>
            </p:nvSpPr>
            <p:spPr>
              <a:xfrm>
                <a:off x="6164902" y="4816601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1" name="Google Shape;1481;p27"/>
              <p:cNvSpPr/>
              <p:nvPr/>
            </p:nvSpPr>
            <p:spPr>
              <a:xfrm>
                <a:off x="6178968" y="4753356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2" name="Google Shape;1482;p27"/>
              <p:cNvSpPr/>
              <p:nvPr/>
            </p:nvSpPr>
            <p:spPr>
              <a:xfrm>
                <a:off x="6080128" y="4759737"/>
                <a:ext cx="4742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27"/>
              <p:cNvSpPr/>
              <p:nvPr/>
            </p:nvSpPr>
            <p:spPr>
              <a:xfrm>
                <a:off x="5983570" y="4704588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7966" y="18878"/>
                      <a:pt x="42796" y="14573"/>
                      <a:pt x="37065" y="11144"/>
                    </a:cubicBezTo>
                    <a:cubicBezTo>
                      <a:pt x="33453" y="10477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4" name="Google Shape;1484;p27"/>
              <p:cNvSpPr/>
              <p:nvPr/>
            </p:nvSpPr>
            <p:spPr>
              <a:xfrm>
                <a:off x="6037741" y="4673441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1" y="19717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5" name="Google Shape;1485;p27"/>
              <p:cNvSpPr/>
              <p:nvPr/>
            </p:nvSpPr>
            <p:spPr>
              <a:xfrm>
                <a:off x="5915523" y="4668392"/>
                <a:ext cx="26135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858"/>
                    </a:lnTo>
                    <a:lnTo>
                      <a:pt x="17677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6" name="Google Shape;1486;p27"/>
              <p:cNvSpPr/>
              <p:nvPr/>
            </p:nvSpPr>
            <p:spPr>
              <a:xfrm>
                <a:off x="5916473" y="4725638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694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7" name="Google Shape;1487;p27"/>
              <p:cNvSpPr/>
              <p:nvPr/>
            </p:nvSpPr>
            <p:spPr>
              <a:xfrm>
                <a:off x="5915428" y="4651533"/>
                <a:ext cx="294626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4626" h="184784" extrusionOk="0">
                    <a:moveTo>
                      <a:pt x="149590" y="29242"/>
                    </a:moveTo>
                    <a:cubicBezTo>
                      <a:pt x="145702" y="29232"/>
                      <a:pt x="141825" y="29546"/>
                      <a:pt x="137995" y="30194"/>
                    </a:cubicBezTo>
                    <a:cubicBezTo>
                      <a:pt x="132863" y="30956"/>
                      <a:pt x="126971" y="32004"/>
                      <a:pt x="120508" y="33338"/>
                    </a:cubicBezTo>
                    <a:cubicBezTo>
                      <a:pt x="114045" y="34671"/>
                      <a:pt x="107393" y="36481"/>
                      <a:pt x="100455" y="38576"/>
                    </a:cubicBezTo>
                    <a:cubicBezTo>
                      <a:pt x="93660" y="40595"/>
                      <a:pt x="87017" y="43110"/>
                      <a:pt x="80592" y="46101"/>
                    </a:cubicBezTo>
                    <a:lnTo>
                      <a:pt x="131437" y="75533"/>
                    </a:lnTo>
                    <a:lnTo>
                      <a:pt x="140466" y="72295"/>
                    </a:lnTo>
                    <a:cubicBezTo>
                      <a:pt x="153486" y="68008"/>
                      <a:pt x="165651" y="64294"/>
                      <a:pt x="177056" y="61341"/>
                    </a:cubicBezTo>
                    <a:cubicBezTo>
                      <a:pt x="187804" y="58417"/>
                      <a:pt x="198819" y="56597"/>
                      <a:pt x="209939" y="55912"/>
                    </a:cubicBezTo>
                    <a:cubicBezTo>
                      <a:pt x="220089" y="55216"/>
                      <a:pt x="230286" y="55893"/>
                      <a:pt x="240256" y="57912"/>
                    </a:cubicBezTo>
                    <a:cubicBezTo>
                      <a:pt x="250311" y="60122"/>
                      <a:pt x="259938" y="63951"/>
                      <a:pt x="268767" y="69247"/>
                    </a:cubicBezTo>
                    <a:cubicBezTo>
                      <a:pt x="277568" y="73609"/>
                      <a:pt x="285095" y="80162"/>
                      <a:pt x="290626" y="88297"/>
                    </a:cubicBezTo>
                    <a:cubicBezTo>
                      <a:pt x="294399" y="94202"/>
                      <a:pt x="295568" y="101403"/>
                      <a:pt x="293857" y="108204"/>
                    </a:cubicBezTo>
                    <a:cubicBezTo>
                      <a:pt x="291719" y="115691"/>
                      <a:pt x="287613" y="122472"/>
                      <a:pt x="281977" y="127825"/>
                    </a:cubicBezTo>
                    <a:cubicBezTo>
                      <a:pt x="275002" y="134855"/>
                      <a:pt x="267218" y="141027"/>
                      <a:pt x="258788" y="146209"/>
                    </a:cubicBezTo>
                    <a:lnTo>
                      <a:pt x="291101" y="165259"/>
                    </a:lnTo>
                    <a:lnTo>
                      <a:pt x="273519" y="175450"/>
                    </a:lnTo>
                    <a:lnTo>
                      <a:pt x="240921" y="156400"/>
                    </a:lnTo>
                    <a:cubicBezTo>
                      <a:pt x="225392" y="164068"/>
                      <a:pt x="209159" y="170231"/>
                      <a:pt x="192452" y="174784"/>
                    </a:cubicBezTo>
                    <a:cubicBezTo>
                      <a:pt x="174927" y="179622"/>
                      <a:pt x="157031" y="182966"/>
                      <a:pt x="138945" y="184785"/>
                    </a:cubicBezTo>
                    <a:lnTo>
                      <a:pt x="121934" y="154210"/>
                    </a:lnTo>
                    <a:cubicBezTo>
                      <a:pt x="126704" y="154086"/>
                      <a:pt x="131466" y="153705"/>
                      <a:pt x="136189" y="153067"/>
                    </a:cubicBezTo>
                    <a:cubicBezTo>
                      <a:pt x="143346" y="152248"/>
                      <a:pt x="150454" y="151038"/>
                      <a:pt x="157478" y="149447"/>
                    </a:cubicBezTo>
                    <a:cubicBezTo>
                      <a:pt x="165271" y="147733"/>
                      <a:pt x="173539" y="145637"/>
                      <a:pt x="182283" y="143065"/>
                    </a:cubicBezTo>
                    <a:cubicBezTo>
                      <a:pt x="190779" y="140513"/>
                      <a:pt x="199066" y="137331"/>
                      <a:pt x="207087" y="133540"/>
                    </a:cubicBezTo>
                    <a:lnTo>
                      <a:pt x="156812" y="104584"/>
                    </a:lnTo>
                    <a:lnTo>
                      <a:pt x="150160" y="106871"/>
                    </a:lnTo>
                    <a:lnTo>
                      <a:pt x="143222" y="108966"/>
                    </a:lnTo>
                    <a:cubicBezTo>
                      <a:pt x="130582" y="113157"/>
                      <a:pt x="118892" y="116491"/>
                      <a:pt x="108343" y="118491"/>
                    </a:cubicBezTo>
                    <a:cubicBezTo>
                      <a:pt x="98545" y="120767"/>
                      <a:pt x="88556" y="122101"/>
                      <a:pt x="78501" y="122491"/>
                    </a:cubicBezTo>
                    <a:cubicBezTo>
                      <a:pt x="69710" y="122949"/>
                      <a:pt x="60891" y="122282"/>
                      <a:pt x="52271" y="120491"/>
                    </a:cubicBezTo>
                    <a:cubicBezTo>
                      <a:pt x="43736" y="118548"/>
                      <a:pt x="35535" y="115338"/>
                      <a:pt x="27941" y="110966"/>
                    </a:cubicBezTo>
                    <a:cubicBezTo>
                      <a:pt x="19597" y="106585"/>
                      <a:pt x="12355" y="100365"/>
                      <a:pt x="6748" y="92773"/>
                    </a:cubicBezTo>
                    <a:cubicBezTo>
                      <a:pt x="2671" y="87078"/>
                      <a:pt x="656" y="80153"/>
                      <a:pt x="1045" y="73152"/>
                    </a:cubicBezTo>
                    <a:cubicBezTo>
                      <a:pt x="1825" y="65865"/>
                      <a:pt x="4733" y="58979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4" y="0"/>
                    </a:cubicBezTo>
                    <a:close/>
                    <a:moveTo>
                      <a:pt x="63295" y="82391"/>
                    </a:moveTo>
                    <a:cubicBezTo>
                      <a:pt x="69976" y="86230"/>
                      <a:pt x="77684" y="87897"/>
                      <a:pt x="85344" y="87154"/>
                    </a:cubicBezTo>
                    <a:cubicBezTo>
                      <a:pt x="95637" y="85973"/>
                      <a:pt x="105768" y="83677"/>
                      <a:pt x="115566" y="80296"/>
                    </a:cubicBezTo>
                    <a:lnTo>
                      <a:pt x="68047" y="52769"/>
                    </a:lnTo>
                    <a:cubicBezTo>
                      <a:pt x="50560" y="64484"/>
                      <a:pt x="48944" y="74390"/>
                      <a:pt x="63295" y="82391"/>
                    </a:cubicBezTo>
                    <a:close/>
                    <a:moveTo>
                      <a:pt x="230087" y="96298"/>
                    </a:moveTo>
                    <a:cubicBezTo>
                      <a:pt x="222826" y="92364"/>
                      <a:pt x="214501" y="90859"/>
                      <a:pt x="206327" y="92012"/>
                    </a:cubicBezTo>
                    <a:cubicBezTo>
                      <a:pt x="195084" y="93516"/>
                      <a:pt x="183993" y="95974"/>
                      <a:pt x="173159" y="99346"/>
                    </a:cubicBezTo>
                    <a:lnTo>
                      <a:pt x="220678" y="126682"/>
                    </a:lnTo>
                    <a:cubicBezTo>
                      <a:pt x="240541" y="114681"/>
                      <a:pt x="243772" y="104489"/>
                      <a:pt x="230087" y="96583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8" name="Google Shape;1488;p27"/>
            <p:cNvGrpSpPr/>
            <p:nvPr/>
          </p:nvGrpSpPr>
          <p:grpSpPr>
            <a:xfrm>
              <a:off x="2205711" y="4330032"/>
              <a:ext cx="883852" cy="621125"/>
              <a:chOff x="4015336" y="5072157"/>
              <a:chExt cx="883852" cy="621125"/>
            </a:xfrm>
          </p:grpSpPr>
          <p:sp>
            <p:nvSpPr>
              <p:cNvPr id="1489" name="Google Shape;1489;p27"/>
              <p:cNvSpPr/>
              <p:nvPr/>
            </p:nvSpPr>
            <p:spPr>
              <a:xfrm>
                <a:off x="4015336" y="518179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0" name="Google Shape;1490;p27"/>
              <p:cNvSpPr/>
              <p:nvPr/>
            </p:nvSpPr>
            <p:spPr>
              <a:xfrm>
                <a:off x="4015526" y="5324856"/>
                <a:ext cx="87244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244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245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1" name="Google Shape;1491;p27"/>
              <p:cNvSpPr/>
              <p:nvPr/>
            </p:nvSpPr>
            <p:spPr>
              <a:xfrm>
                <a:off x="4832661" y="5327903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2" name="Google Shape;1492;p27"/>
              <p:cNvSpPr/>
              <p:nvPr/>
            </p:nvSpPr>
            <p:spPr>
              <a:xfrm>
                <a:off x="4015336" y="507215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3" name="Google Shape;1493;p27"/>
              <p:cNvSpPr/>
              <p:nvPr/>
            </p:nvSpPr>
            <p:spPr>
              <a:xfrm>
                <a:off x="4141033" y="5141785"/>
                <a:ext cx="632610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0" h="366093" extrusionOk="0">
                    <a:moveTo>
                      <a:pt x="632040" y="194024"/>
                    </a:moveTo>
                    <a:cubicBezTo>
                      <a:pt x="627573" y="237173"/>
                      <a:pt x="596971" y="279749"/>
                      <a:pt x="539948" y="312515"/>
                    </a:cubicBezTo>
                    <a:cubicBezTo>
                      <a:pt x="416399" y="383953"/>
                      <a:pt x="216059" y="383953"/>
                      <a:pt x="92510" y="312515"/>
                    </a:cubicBezTo>
                    <a:cubicBezTo>
                      <a:pt x="35487" y="279559"/>
                      <a:pt x="4980" y="237173"/>
                      <a:pt x="608" y="194024"/>
                    </a:cubicBezTo>
                    <a:cubicBezTo>
                      <a:pt x="-4809" y="143637"/>
                      <a:pt x="25983" y="92107"/>
                      <a:pt x="92510" y="53721"/>
                    </a:cubicBezTo>
                    <a:cubicBezTo>
                      <a:pt x="216059" y="-17907"/>
                      <a:pt x="416399" y="-17907"/>
                      <a:pt x="539948" y="53721"/>
                    </a:cubicBezTo>
                    <a:cubicBezTo>
                      <a:pt x="606569" y="92107"/>
                      <a:pt x="637267" y="143637"/>
                      <a:pt x="632040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4" name="Google Shape;1494;p27"/>
              <p:cNvSpPr/>
              <p:nvPr/>
            </p:nvSpPr>
            <p:spPr>
              <a:xfrm>
                <a:off x="4141641" y="516369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265"/>
                      <a:pt x="596363" y="257842"/>
                      <a:pt x="539340" y="290608"/>
                    </a:cubicBezTo>
                    <a:cubicBezTo>
                      <a:pt x="415791" y="362045"/>
                      <a:pt x="215451" y="362045"/>
                      <a:pt x="91902" y="290608"/>
                    </a:cubicBezTo>
                    <a:cubicBezTo>
                      <a:pt x="34879" y="257651"/>
                      <a:pt x="4372" y="215265"/>
                      <a:pt x="0" y="172117"/>
                    </a:cubicBezTo>
                    <a:cubicBezTo>
                      <a:pt x="4372" y="129064"/>
                      <a:pt x="34974" y="86392"/>
                      <a:pt x="91902" y="53721"/>
                    </a:cubicBezTo>
                    <a:cubicBezTo>
                      <a:pt x="215451" y="-17907"/>
                      <a:pt x="415791" y="-17907"/>
                      <a:pt x="539340" y="53721"/>
                    </a:cubicBezTo>
                    <a:cubicBezTo>
                      <a:pt x="596363" y="86678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5" name="Google Shape;1495;p27"/>
              <p:cNvSpPr/>
              <p:nvPr/>
            </p:nvSpPr>
            <p:spPr>
              <a:xfrm>
                <a:off x="4303110" y="5245703"/>
                <a:ext cx="294907" cy="185737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737" extrusionOk="0">
                    <a:moveTo>
                      <a:pt x="149495" y="30194"/>
                    </a:moveTo>
                    <a:cubicBezTo>
                      <a:pt x="145610" y="30184"/>
                      <a:pt x="141732" y="30509"/>
                      <a:pt x="137900" y="31147"/>
                    </a:cubicBezTo>
                    <a:cubicBezTo>
                      <a:pt x="132768" y="31909"/>
                      <a:pt x="126876" y="32956"/>
                      <a:pt x="120413" y="34290"/>
                    </a:cubicBezTo>
                    <a:cubicBezTo>
                      <a:pt x="113950" y="35623"/>
                      <a:pt x="107298" y="37433"/>
                      <a:pt x="100360" y="39529"/>
                    </a:cubicBezTo>
                    <a:cubicBezTo>
                      <a:pt x="93565" y="41548"/>
                      <a:pt x="86926" y="44062"/>
                      <a:pt x="80497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961"/>
                      <a:pt x="165936" y="65246"/>
                      <a:pt x="177341" y="62293"/>
                    </a:cubicBezTo>
                    <a:cubicBezTo>
                      <a:pt x="188089" y="59369"/>
                      <a:pt x="199107" y="57550"/>
                      <a:pt x="210224" y="56864"/>
                    </a:cubicBezTo>
                    <a:cubicBezTo>
                      <a:pt x="220373" y="56169"/>
                      <a:pt x="230569" y="56845"/>
                      <a:pt x="240541" y="58864"/>
                    </a:cubicBezTo>
                    <a:cubicBezTo>
                      <a:pt x="250594" y="61074"/>
                      <a:pt x="260223" y="64894"/>
                      <a:pt x="269052" y="70199"/>
                    </a:cubicBezTo>
                    <a:cubicBezTo>
                      <a:pt x="277853" y="74600"/>
                      <a:pt x="285403" y="81153"/>
                      <a:pt x="291006" y="89249"/>
                    </a:cubicBezTo>
                    <a:cubicBezTo>
                      <a:pt x="294700" y="95183"/>
                      <a:pt x="295831" y="102365"/>
                      <a:pt x="294142" y="109156"/>
                    </a:cubicBezTo>
                    <a:cubicBezTo>
                      <a:pt x="292005" y="116643"/>
                      <a:pt x="287902" y="123425"/>
                      <a:pt x="282263" y="128778"/>
                    </a:cubicBezTo>
                    <a:cubicBezTo>
                      <a:pt x="275290" y="135807"/>
                      <a:pt x="267506" y="141979"/>
                      <a:pt x="259073" y="147161"/>
                    </a:cubicBezTo>
                    <a:lnTo>
                      <a:pt x="291386" y="166211"/>
                    </a:lnTo>
                    <a:lnTo>
                      <a:pt x="273804" y="176403"/>
                    </a:lnTo>
                    <a:lnTo>
                      <a:pt x="241206" y="157353"/>
                    </a:lnTo>
                    <a:cubicBezTo>
                      <a:pt x="225675" y="165020"/>
                      <a:pt x="209444" y="171183"/>
                      <a:pt x="192737" y="175736"/>
                    </a:cubicBezTo>
                    <a:cubicBezTo>
                      <a:pt x="175214" y="180575"/>
                      <a:pt x="157315" y="183918"/>
                      <a:pt x="139230" y="185738"/>
                    </a:cubicBezTo>
                    <a:lnTo>
                      <a:pt x="122219" y="154972"/>
                    </a:lnTo>
                    <a:cubicBezTo>
                      <a:pt x="126988" y="154848"/>
                      <a:pt x="131746" y="154467"/>
                      <a:pt x="136474" y="153829"/>
                    </a:cubicBezTo>
                    <a:cubicBezTo>
                      <a:pt x="143631" y="153010"/>
                      <a:pt x="150737" y="151800"/>
                      <a:pt x="157763" y="150209"/>
                    </a:cubicBezTo>
                    <a:cubicBezTo>
                      <a:pt x="165556" y="148495"/>
                      <a:pt x="173824" y="146399"/>
                      <a:pt x="182568" y="143827"/>
                    </a:cubicBezTo>
                    <a:cubicBezTo>
                      <a:pt x="191061" y="141275"/>
                      <a:pt x="199352" y="138093"/>
                      <a:pt x="207373" y="134302"/>
                    </a:cubicBezTo>
                    <a:lnTo>
                      <a:pt x="156908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677" y="113633"/>
                      <a:pt x="118987" y="116967"/>
                      <a:pt x="108438" y="118967"/>
                    </a:cubicBezTo>
                    <a:cubicBezTo>
                      <a:pt x="98639" y="121244"/>
                      <a:pt x="88648" y="122577"/>
                      <a:pt x="78596" y="122968"/>
                    </a:cubicBezTo>
                    <a:cubicBezTo>
                      <a:pt x="69751" y="123282"/>
                      <a:pt x="60903" y="122453"/>
                      <a:pt x="52271" y="120491"/>
                    </a:cubicBezTo>
                    <a:cubicBezTo>
                      <a:pt x="43734" y="118548"/>
                      <a:pt x="35533" y="115338"/>
                      <a:pt x="27941" y="110966"/>
                    </a:cubicBezTo>
                    <a:cubicBezTo>
                      <a:pt x="19598" y="106585"/>
                      <a:pt x="12352" y="100365"/>
                      <a:pt x="6748" y="92773"/>
                    </a:cubicBezTo>
                    <a:cubicBezTo>
                      <a:pt x="2672" y="87078"/>
                      <a:pt x="660" y="80153"/>
                      <a:pt x="1045" y="73152"/>
                    </a:cubicBezTo>
                    <a:cubicBezTo>
                      <a:pt x="1828" y="65865"/>
                      <a:pt x="4737" y="58979"/>
                      <a:pt x="9409" y="53340"/>
                    </a:cubicBezTo>
                    <a:cubicBezTo>
                      <a:pt x="15242" y="45977"/>
                      <a:pt x="22166" y="39557"/>
                      <a:pt x="29937" y="34290"/>
                    </a:cubicBezTo>
                    <a:lnTo>
                      <a:pt x="0" y="16954"/>
                    </a:lnTo>
                    <a:lnTo>
                      <a:pt x="17677" y="6763"/>
                    </a:lnTo>
                    <a:lnTo>
                      <a:pt x="47329" y="23908"/>
                    </a:lnTo>
                    <a:cubicBezTo>
                      <a:pt x="61259" y="17031"/>
                      <a:pt x="75883" y="11668"/>
                      <a:pt x="90951" y="7906"/>
                    </a:cubicBezTo>
                    <a:cubicBezTo>
                      <a:pt x="105285" y="4229"/>
                      <a:pt x="119863" y="1591"/>
                      <a:pt x="134574" y="0"/>
                    </a:cubicBezTo>
                    <a:close/>
                    <a:moveTo>
                      <a:pt x="63200" y="83629"/>
                    </a:moveTo>
                    <a:cubicBezTo>
                      <a:pt x="69880" y="87468"/>
                      <a:pt x="77584" y="89135"/>
                      <a:pt x="85249" y="88392"/>
                    </a:cubicBezTo>
                    <a:cubicBezTo>
                      <a:pt x="95542" y="87211"/>
                      <a:pt x="105675" y="84915"/>
                      <a:pt x="115471" y="81534"/>
                    </a:cubicBezTo>
                    <a:lnTo>
                      <a:pt x="67952" y="54007"/>
                    </a:lnTo>
                    <a:cubicBezTo>
                      <a:pt x="50465" y="65437"/>
                      <a:pt x="48945" y="75343"/>
                      <a:pt x="63200" y="83629"/>
                    </a:cubicBezTo>
                    <a:close/>
                    <a:moveTo>
                      <a:pt x="229992" y="97822"/>
                    </a:moveTo>
                    <a:cubicBezTo>
                      <a:pt x="222731" y="93888"/>
                      <a:pt x="214405" y="92383"/>
                      <a:pt x="206232" y="93535"/>
                    </a:cubicBezTo>
                    <a:cubicBezTo>
                      <a:pt x="194990" y="95040"/>
                      <a:pt x="183894" y="97498"/>
                      <a:pt x="173064" y="100870"/>
                    </a:cubicBezTo>
                    <a:lnTo>
                      <a:pt x="220583" y="128206"/>
                    </a:lnTo>
                    <a:cubicBezTo>
                      <a:pt x="240446" y="115633"/>
                      <a:pt x="243677" y="105442"/>
                      <a:pt x="229992" y="97822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6" name="Google Shape;1496;p27"/>
              <p:cNvSpPr/>
              <p:nvPr/>
            </p:nvSpPr>
            <p:spPr>
              <a:xfrm>
                <a:off x="4425329" y="5383530"/>
                <a:ext cx="19007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431" extrusionOk="0">
                    <a:moveTo>
                      <a:pt x="0" y="17145"/>
                    </a:moveTo>
                    <a:cubicBezTo>
                      <a:pt x="0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7" name="Google Shape;1497;p27"/>
              <p:cNvSpPr/>
              <p:nvPr/>
            </p:nvSpPr>
            <p:spPr>
              <a:xfrm>
                <a:off x="4552490" y="5394578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8" name="Google Shape;1498;p27"/>
              <p:cNvSpPr/>
              <p:nvPr/>
            </p:nvSpPr>
            <p:spPr>
              <a:xfrm>
                <a:off x="4566555" y="5331333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9" name="Google Shape;1499;p27"/>
              <p:cNvSpPr/>
              <p:nvPr/>
            </p:nvSpPr>
            <p:spPr>
              <a:xfrm>
                <a:off x="4467716" y="5337714"/>
                <a:ext cx="47423" cy="33146"/>
              </a:xfrm>
              <a:custGeom>
                <a:avLst/>
                <a:gdLst/>
                <a:ahLst/>
                <a:cxnLst/>
                <a:rect l="l" t="t" r="r" b="b"/>
                <a:pathLst>
                  <a:path w="47423" h="33146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6"/>
                      <a:pt x="16632" y="20764"/>
                    </a:cubicBezTo>
                    <a:cubicBezTo>
                      <a:pt x="15681" y="20002"/>
                      <a:pt x="0" y="10096"/>
                      <a:pt x="0" y="1009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7"/>
              <p:cNvSpPr/>
              <p:nvPr/>
            </p:nvSpPr>
            <p:spPr>
              <a:xfrm>
                <a:off x="4371062" y="5282565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623"/>
                    </a:lnTo>
                    <a:cubicBezTo>
                      <a:pt x="59019" y="31623"/>
                      <a:pt x="52841" y="24574"/>
                      <a:pt x="52366" y="23908"/>
                    </a:cubicBezTo>
                    <a:cubicBezTo>
                      <a:pt x="47978" y="18898"/>
                      <a:pt x="42850" y="14592"/>
                      <a:pt x="37160" y="11144"/>
                    </a:cubicBezTo>
                    <a:cubicBezTo>
                      <a:pt x="33453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7"/>
              <p:cNvSpPr/>
              <p:nvPr/>
            </p:nvSpPr>
            <p:spPr>
              <a:xfrm>
                <a:off x="4425329" y="5251418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7"/>
              <p:cNvSpPr/>
              <p:nvPr/>
            </p:nvSpPr>
            <p:spPr>
              <a:xfrm>
                <a:off x="4303110" y="5246369"/>
                <a:ext cx="26135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135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135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7"/>
              <p:cNvSpPr/>
              <p:nvPr/>
            </p:nvSpPr>
            <p:spPr>
              <a:xfrm>
                <a:off x="4304536" y="5303900"/>
                <a:ext cx="29461" cy="30099"/>
              </a:xfrm>
              <a:custGeom>
                <a:avLst/>
                <a:gdLst/>
                <a:ahLst/>
                <a:cxnLst/>
                <a:rect l="l" t="t" r="r" b="b"/>
                <a:pathLst>
                  <a:path w="29461" h="3009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462" y="0"/>
                    </a:lnTo>
                    <a:lnTo>
                      <a:pt x="22144" y="16002"/>
                    </a:lnTo>
                    <a:lnTo>
                      <a:pt x="9504" y="3009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7"/>
              <p:cNvSpPr/>
              <p:nvPr/>
            </p:nvSpPr>
            <p:spPr>
              <a:xfrm>
                <a:off x="4303110" y="5229225"/>
                <a:ext cx="294907" cy="185356"/>
              </a:xfrm>
              <a:custGeom>
                <a:avLst/>
                <a:gdLst/>
                <a:ahLst/>
                <a:cxnLst/>
                <a:rect l="l" t="t" r="r" b="b"/>
                <a:pathLst>
                  <a:path w="294907" h="185356" extrusionOk="0">
                    <a:moveTo>
                      <a:pt x="149495" y="29528"/>
                    </a:moveTo>
                    <a:cubicBezTo>
                      <a:pt x="145610" y="29518"/>
                      <a:pt x="141732" y="29842"/>
                      <a:pt x="137900" y="30480"/>
                    </a:cubicBezTo>
                    <a:cubicBezTo>
                      <a:pt x="132768" y="31242"/>
                      <a:pt x="126876" y="32290"/>
                      <a:pt x="120413" y="33623"/>
                    </a:cubicBezTo>
                    <a:cubicBezTo>
                      <a:pt x="113950" y="34957"/>
                      <a:pt x="107298" y="36671"/>
                      <a:pt x="100360" y="38767"/>
                    </a:cubicBezTo>
                    <a:cubicBezTo>
                      <a:pt x="93563" y="40815"/>
                      <a:pt x="86924" y="43367"/>
                      <a:pt x="80497" y="46387"/>
                    </a:cubicBezTo>
                    <a:lnTo>
                      <a:pt x="131342" y="76200"/>
                    </a:lnTo>
                    <a:lnTo>
                      <a:pt x="140846" y="73057"/>
                    </a:lnTo>
                    <a:cubicBezTo>
                      <a:pt x="153771" y="68675"/>
                      <a:pt x="165936" y="65056"/>
                      <a:pt x="177341" y="62008"/>
                    </a:cubicBezTo>
                    <a:cubicBezTo>
                      <a:pt x="188108" y="59169"/>
                      <a:pt x="199118" y="57350"/>
                      <a:pt x="210224" y="56579"/>
                    </a:cubicBezTo>
                    <a:cubicBezTo>
                      <a:pt x="220378" y="55969"/>
                      <a:pt x="230568" y="56674"/>
                      <a:pt x="240541" y="58674"/>
                    </a:cubicBezTo>
                    <a:cubicBezTo>
                      <a:pt x="250578" y="60884"/>
                      <a:pt x="260200" y="64684"/>
                      <a:pt x="269052" y="69913"/>
                    </a:cubicBezTo>
                    <a:cubicBezTo>
                      <a:pt x="277850" y="74314"/>
                      <a:pt x="285401" y="80867"/>
                      <a:pt x="291006" y="88963"/>
                    </a:cubicBezTo>
                    <a:cubicBezTo>
                      <a:pt x="294700" y="94898"/>
                      <a:pt x="295831" y="102080"/>
                      <a:pt x="294142" y="108871"/>
                    </a:cubicBezTo>
                    <a:cubicBezTo>
                      <a:pt x="291984" y="116348"/>
                      <a:pt x="287884" y="123120"/>
                      <a:pt x="282263" y="128492"/>
                    </a:cubicBezTo>
                    <a:cubicBezTo>
                      <a:pt x="275312" y="135522"/>
                      <a:pt x="267523" y="141665"/>
                      <a:pt x="259073" y="146780"/>
                    </a:cubicBezTo>
                    <a:lnTo>
                      <a:pt x="291386" y="165830"/>
                    </a:lnTo>
                    <a:lnTo>
                      <a:pt x="273804" y="176022"/>
                    </a:lnTo>
                    <a:lnTo>
                      <a:pt x="241206" y="156972"/>
                    </a:lnTo>
                    <a:cubicBezTo>
                      <a:pt x="225671" y="164611"/>
                      <a:pt x="209441" y="170736"/>
                      <a:pt x="192737" y="175260"/>
                    </a:cubicBezTo>
                    <a:cubicBezTo>
                      <a:pt x="175227" y="180175"/>
                      <a:pt x="157324" y="183556"/>
                      <a:pt x="139230" y="185356"/>
                    </a:cubicBezTo>
                    <a:lnTo>
                      <a:pt x="122219" y="154781"/>
                    </a:lnTo>
                    <a:cubicBezTo>
                      <a:pt x="126988" y="154657"/>
                      <a:pt x="131746" y="154276"/>
                      <a:pt x="136474" y="153638"/>
                    </a:cubicBezTo>
                    <a:cubicBezTo>
                      <a:pt x="142842" y="152876"/>
                      <a:pt x="149875" y="151733"/>
                      <a:pt x="157763" y="150019"/>
                    </a:cubicBezTo>
                    <a:cubicBezTo>
                      <a:pt x="165651" y="148304"/>
                      <a:pt x="173824" y="146113"/>
                      <a:pt x="182568" y="143637"/>
                    </a:cubicBezTo>
                    <a:cubicBezTo>
                      <a:pt x="191076" y="141122"/>
                      <a:pt x="199369" y="137941"/>
                      <a:pt x="207373" y="134112"/>
                    </a:cubicBezTo>
                    <a:lnTo>
                      <a:pt x="156908" y="104775"/>
                    </a:lnTo>
                    <a:lnTo>
                      <a:pt x="150255" y="107061"/>
                    </a:lnTo>
                    <a:lnTo>
                      <a:pt x="143317" y="109156"/>
                    </a:lnTo>
                    <a:cubicBezTo>
                      <a:pt x="130677" y="113347"/>
                      <a:pt x="118987" y="116586"/>
                      <a:pt x="108438" y="118681"/>
                    </a:cubicBezTo>
                    <a:cubicBezTo>
                      <a:pt x="98639" y="120958"/>
                      <a:pt x="88648" y="122291"/>
                      <a:pt x="78596" y="122682"/>
                    </a:cubicBezTo>
                    <a:cubicBezTo>
                      <a:pt x="69756" y="123025"/>
                      <a:pt x="60908" y="122225"/>
                      <a:pt x="52271" y="120301"/>
                    </a:cubicBezTo>
                    <a:cubicBezTo>
                      <a:pt x="43746" y="118310"/>
                      <a:pt x="35552" y="115110"/>
                      <a:pt x="27941" y="110776"/>
                    </a:cubicBezTo>
                    <a:cubicBezTo>
                      <a:pt x="19598" y="106394"/>
                      <a:pt x="12352" y="100174"/>
                      <a:pt x="6748" y="92583"/>
                    </a:cubicBezTo>
                    <a:cubicBezTo>
                      <a:pt x="2686" y="86878"/>
                      <a:pt x="675" y="79962"/>
                      <a:pt x="1045" y="72962"/>
                    </a:cubicBezTo>
                    <a:cubicBezTo>
                      <a:pt x="1811" y="65675"/>
                      <a:pt x="4722" y="58779"/>
                      <a:pt x="9409" y="53149"/>
                    </a:cubicBezTo>
                    <a:cubicBezTo>
                      <a:pt x="15242" y="45787"/>
                      <a:pt x="22166" y="39367"/>
                      <a:pt x="29937" y="34099"/>
                    </a:cubicBezTo>
                    <a:lnTo>
                      <a:pt x="0" y="16764"/>
                    </a:lnTo>
                    <a:lnTo>
                      <a:pt x="17677" y="6572"/>
                    </a:lnTo>
                    <a:lnTo>
                      <a:pt x="47329" y="23717"/>
                    </a:lnTo>
                    <a:cubicBezTo>
                      <a:pt x="61238" y="16764"/>
                      <a:pt x="75867" y="11373"/>
                      <a:pt x="90951" y="7620"/>
                    </a:cubicBezTo>
                    <a:cubicBezTo>
                      <a:pt x="105280" y="4134"/>
                      <a:pt x="119820" y="1591"/>
                      <a:pt x="134479" y="0"/>
                    </a:cubicBezTo>
                    <a:close/>
                    <a:moveTo>
                      <a:pt x="63200" y="82868"/>
                    </a:moveTo>
                    <a:cubicBezTo>
                      <a:pt x="69863" y="86744"/>
                      <a:pt x="77582" y="88420"/>
                      <a:pt x="85249" y="87630"/>
                    </a:cubicBezTo>
                    <a:cubicBezTo>
                      <a:pt x="95532" y="86449"/>
                      <a:pt x="105662" y="84182"/>
                      <a:pt x="115471" y="80867"/>
                    </a:cubicBezTo>
                    <a:lnTo>
                      <a:pt x="67952" y="53340"/>
                    </a:lnTo>
                    <a:cubicBezTo>
                      <a:pt x="50465" y="64770"/>
                      <a:pt x="48945" y="74676"/>
                      <a:pt x="63200" y="82868"/>
                    </a:cubicBezTo>
                    <a:close/>
                    <a:moveTo>
                      <a:pt x="229992" y="96869"/>
                    </a:moveTo>
                    <a:cubicBezTo>
                      <a:pt x="222761" y="92850"/>
                      <a:pt x="214407" y="91345"/>
                      <a:pt x="206232" y="92583"/>
                    </a:cubicBezTo>
                    <a:cubicBezTo>
                      <a:pt x="194982" y="94040"/>
                      <a:pt x="183883" y="96498"/>
                      <a:pt x="173064" y="99917"/>
                    </a:cubicBezTo>
                    <a:lnTo>
                      <a:pt x="220583" y="127254"/>
                    </a:lnTo>
                    <a:cubicBezTo>
                      <a:pt x="240541" y="114871"/>
                      <a:pt x="243677" y="104747"/>
                      <a:pt x="229992" y="9686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5" name="Google Shape;1505;p27"/>
            <p:cNvGrpSpPr/>
            <p:nvPr/>
          </p:nvGrpSpPr>
          <p:grpSpPr>
            <a:xfrm>
              <a:off x="5533746" y="4396707"/>
              <a:ext cx="883852" cy="621030"/>
              <a:chOff x="7343371" y="5138832"/>
              <a:chExt cx="883852" cy="621030"/>
            </a:xfrm>
          </p:grpSpPr>
          <p:sp>
            <p:nvSpPr>
              <p:cNvPr id="1506" name="Google Shape;1506;p27"/>
              <p:cNvSpPr/>
              <p:nvPr/>
            </p:nvSpPr>
            <p:spPr>
              <a:xfrm>
                <a:off x="7343371" y="524837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7"/>
              <p:cNvSpPr/>
              <p:nvPr/>
            </p:nvSpPr>
            <p:spPr>
              <a:xfrm>
                <a:off x="7343561" y="539153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7"/>
              <p:cNvSpPr/>
              <p:nvPr/>
            </p:nvSpPr>
            <p:spPr>
              <a:xfrm>
                <a:off x="8160792" y="5394578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9" name="Google Shape;1509;p27"/>
              <p:cNvSpPr/>
              <p:nvPr/>
            </p:nvSpPr>
            <p:spPr>
              <a:xfrm>
                <a:off x="7343371" y="5138832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0" name="Google Shape;1510;p27"/>
              <p:cNvSpPr/>
              <p:nvPr/>
            </p:nvSpPr>
            <p:spPr>
              <a:xfrm>
                <a:off x="7469087" y="5208436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1" name="Google Shape;1511;p27"/>
              <p:cNvSpPr/>
              <p:nvPr/>
            </p:nvSpPr>
            <p:spPr>
              <a:xfrm>
                <a:off x="7469677" y="5230344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8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8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2" name="Google Shape;1512;p27"/>
              <p:cNvSpPr/>
              <p:nvPr/>
            </p:nvSpPr>
            <p:spPr>
              <a:xfrm>
                <a:off x="7630861" y="5313140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2"/>
                    </a:cubicBezTo>
                    <a:lnTo>
                      <a:pt x="131628" y="75629"/>
                    </a:lnTo>
                    <a:lnTo>
                      <a:pt x="141131" y="72485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210"/>
                    </a:lnTo>
                    <a:cubicBezTo>
                      <a:pt x="127332" y="154086"/>
                      <a:pt x="132065" y="153705"/>
                      <a:pt x="136760" y="153067"/>
                    </a:cubicBezTo>
                    <a:cubicBezTo>
                      <a:pt x="143127" y="152305"/>
                      <a:pt x="150255" y="151162"/>
                      <a:pt x="158048" y="149447"/>
                    </a:cubicBezTo>
                    <a:cubicBezTo>
                      <a:pt x="165841" y="147733"/>
                      <a:pt x="174204" y="145542"/>
                      <a:pt x="182948" y="143065"/>
                    </a:cubicBezTo>
                    <a:cubicBezTo>
                      <a:pt x="191444" y="140522"/>
                      <a:pt x="199741" y="137341"/>
                      <a:pt x="207753" y="133540"/>
                    </a:cubicBezTo>
                    <a:lnTo>
                      <a:pt x="157193" y="104394"/>
                    </a:lnTo>
                    <a:lnTo>
                      <a:pt x="150635" y="106680"/>
                    </a:lnTo>
                    <a:lnTo>
                      <a:pt x="143697" y="108776"/>
                    </a:lnTo>
                    <a:cubicBezTo>
                      <a:pt x="130962" y="112967"/>
                      <a:pt x="119368" y="116205"/>
                      <a:pt x="108723" y="118301"/>
                    </a:cubicBezTo>
                    <a:cubicBezTo>
                      <a:pt x="98953" y="120577"/>
                      <a:pt x="88994" y="121911"/>
                      <a:pt x="78976" y="122301"/>
                    </a:cubicBezTo>
                    <a:cubicBezTo>
                      <a:pt x="70128" y="122663"/>
                      <a:pt x="61280" y="121825"/>
                      <a:pt x="52651" y="119825"/>
                    </a:cubicBezTo>
                    <a:cubicBezTo>
                      <a:pt x="44079" y="117891"/>
                      <a:pt x="35848" y="114671"/>
                      <a:pt x="28226" y="110300"/>
                    </a:cubicBezTo>
                    <a:cubicBezTo>
                      <a:pt x="19891" y="105947"/>
                      <a:pt x="12669" y="99717"/>
                      <a:pt x="7128" y="92107"/>
                    </a:cubicBezTo>
                    <a:cubicBezTo>
                      <a:pt x="3022" y="86420"/>
                      <a:pt x="1007" y="79486"/>
                      <a:pt x="1426" y="72485"/>
                    </a:cubicBezTo>
                    <a:cubicBezTo>
                      <a:pt x="2148" y="65189"/>
                      <a:pt x="5065" y="58274"/>
                      <a:pt x="9789" y="52673"/>
                    </a:cubicBezTo>
                    <a:cubicBezTo>
                      <a:pt x="15596" y="45291"/>
                      <a:pt x="22524" y="38862"/>
                      <a:pt x="30317" y="33623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7060"/>
                    </a:moveTo>
                    <a:cubicBezTo>
                      <a:pt x="223101" y="93059"/>
                      <a:pt x="214719" y="91554"/>
                      <a:pt x="206517" y="92773"/>
                    </a:cubicBezTo>
                    <a:cubicBezTo>
                      <a:pt x="195265" y="94240"/>
                      <a:pt x="184174" y="96698"/>
                      <a:pt x="173349" y="100108"/>
                    </a:cubicBezTo>
                    <a:lnTo>
                      <a:pt x="220868" y="127445"/>
                    </a:lnTo>
                    <a:cubicBezTo>
                      <a:pt x="240892" y="114871"/>
                      <a:pt x="244057" y="104747"/>
                      <a:pt x="23037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3" name="Google Shape;1513;p27"/>
              <p:cNvSpPr/>
              <p:nvPr/>
            </p:nvSpPr>
            <p:spPr>
              <a:xfrm>
                <a:off x="7753460" y="5450109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4" name="Google Shape;1514;p27"/>
              <p:cNvSpPr/>
              <p:nvPr/>
            </p:nvSpPr>
            <p:spPr>
              <a:xfrm>
                <a:off x="7880525" y="5461158"/>
                <a:ext cx="42101" cy="19811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811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812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7"/>
              <p:cNvSpPr/>
              <p:nvPr/>
            </p:nvSpPr>
            <p:spPr>
              <a:xfrm>
                <a:off x="7894686" y="539800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7"/>
              <p:cNvSpPr/>
              <p:nvPr/>
            </p:nvSpPr>
            <p:spPr>
              <a:xfrm>
                <a:off x="7795847" y="5404389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1"/>
                    </a:lnTo>
                    <a:cubicBezTo>
                      <a:pt x="45048" y="33051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7" name="Google Shape;1517;p27"/>
              <p:cNvSpPr/>
              <p:nvPr/>
            </p:nvSpPr>
            <p:spPr>
              <a:xfrm>
                <a:off x="7699193" y="5349240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908"/>
                    </a:cubicBezTo>
                    <a:cubicBezTo>
                      <a:pt x="47614" y="18821"/>
                      <a:pt x="42444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8" name="Google Shape;1518;p27"/>
              <p:cNvSpPr/>
              <p:nvPr/>
            </p:nvSpPr>
            <p:spPr>
              <a:xfrm>
                <a:off x="7753460" y="5318093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2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9" name="Google Shape;1519;p27"/>
              <p:cNvSpPr/>
              <p:nvPr/>
            </p:nvSpPr>
            <p:spPr>
              <a:xfrm>
                <a:off x="7631241" y="5313044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7"/>
              <p:cNvSpPr/>
              <p:nvPr/>
            </p:nvSpPr>
            <p:spPr>
              <a:xfrm>
                <a:off x="7632192" y="5370575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1" name="Google Shape;1521;p27"/>
              <p:cNvSpPr/>
              <p:nvPr/>
            </p:nvSpPr>
            <p:spPr>
              <a:xfrm>
                <a:off x="7630861" y="5295995"/>
                <a:ext cx="295637" cy="184880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880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051"/>
                      <a:pt x="127256" y="32099"/>
                      <a:pt x="120793" y="33528"/>
                    </a:cubicBezTo>
                    <a:cubicBezTo>
                      <a:pt x="114331" y="34957"/>
                      <a:pt x="107583" y="36576"/>
                      <a:pt x="100645" y="38671"/>
                    </a:cubicBezTo>
                    <a:cubicBezTo>
                      <a:pt x="93897" y="40729"/>
                      <a:pt x="87292" y="43243"/>
                      <a:pt x="80877" y="46196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88"/>
                      <a:pt x="199494" y="56779"/>
                      <a:pt x="210604" y="56007"/>
                    </a:cubicBezTo>
                    <a:cubicBezTo>
                      <a:pt x="220726" y="55369"/>
                      <a:pt x="230875" y="56036"/>
                      <a:pt x="240826" y="58007"/>
                    </a:cubicBezTo>
                    <a:cubicBezTo>
                      <a:pt x="251033" y="60217"/>
                      <a:pt x="260812" y="64037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278"/>
                      <a:pt x="296556" y="101432"/>
                      <a:pt x="294902" y="108204"/>
                    </a:cubicBezTo>
                    <a:cubicBezTo>
                      <a:pt x="292793" y="115700"/>
                      <a:pt x="288687" y="122482"/>
                      <a:pt x="283023" y="127825"/>
                    </a:cubicBezTo>
                    <a:cubicBezTo>
                      <a:pt x="276076" y="134883"/>
                      <a:pt x="268282" y="141056"/>
                      <a:pt x="259833" y="146209"/>
                    </a:cubicBezTo>
                    <a:lnTo>
                      <a:pt x="292146" y="165259"/>
                    </a:lnTo>
                    <a:lnTo>
                      <a:pt x="274469" y="175546"/>
                    </a:lnTo>
                    <a:lnTo>
                      <a:pt x="241871" y="156496"/>
                    </a:lnTo>
                    <a:cubicBezTo>
                      <a:pt x="226371" y="164239"/>
                      <a:pt x="210138" y="170402"/>
                      <a:pt x="193402" y="174879"/>
                    </a:cubicBezTo>
                    <a:cubicBezTo>
                      <a:pt x="175915" y="179718"/>
                      <a:pt x="158048" y="183061"/>
                      <a:pt x="139991" y="184880"/>
                    </a:cubicBezTo>
                    <a:lnTo>
                      <a:pt x="122979" y="154305"/>
                    </a:lnTo>
                    <a:cubicBezTo>
                      <a:pt x="126115" y="154305"/>
                      <a:pt x="130772" y="154305"/>
                      <a:pt x="137140" y="153257"/>
                    </a:cubicBezTo>
                    <a:cubicBezTo>
                      <a:pt x="143507" y="152209"/>
                      <a:pt x="150635" y="151257"/>
                      <a:pt x="158428" y="149542"/>
                    </a:cubicBezTo>
                    <a:cubicBezTo>
                      <a:pt x="166221" y="147828"/>
                      <a:pt x="174585" y="145732"/>
                      <a:pt x="183328" y="143161"/>
                    </a:cubicBezTo>
                    <a:cubicBezTo>
                      <a:pt x="191824" y="140618"/>
                      <a:pt x="200121" y="137436"/>
                      <a:pt x="208133" y="133636"/>
                    </a:cubicBezTo>
                    <a:lnTo>
                      <a:pt x="157193" y="104680"/>
                    </a:lnTo>
                    <a:lnTo>
                      <a:pt x="150635" y="106966"/>
                    </a:lnTo>
                    <a:lnTo>
                      <a:pt x="143697" y="109156"/>
                    </a:lnTo>
                    <a:cubicBezTo>
                      <a:pt x="130962" y="113347"/>
                      <a:pt x="119368" y="116586"/>
                      <a:pt x="108723" y="118681"/>
                    </a:cubicBezTo>
                    <a:cubicBezTo>
                      <a:pt x="98953" y="120958"/>
                      <a:pt x="88994" y="122291"/>
                      <a:pt x="78976" y="122682"/>
                    </a:cubicBezTo>
                    <a:cubicBezTo>
                      <a:pt x="70128" y="122996"/>
                      <a:pt x="61280" y="122168"/>
                      <a:pt x="52651" y="120205"/>
                    </a:cubicBezTo>
                    <a:cubicBezTo>
                      <a:pt x="44098" y="118224"/>
                      <a:pt x="35867" y="115014"/>
                      <a:pt x="28226" y="110680"/>
                    </a:cubicBezTo>
                    <a:cubicBezTo>
                      <a:pt x="19910" y="106299"/>
                      <a:pt x="12697" y="100079"/>
                      <a:pt x="7128" y="92488"/>
                    </a:cubicBezTo>
                    <a:cubicBezTo>
                      <a:pt x="3032" y="86801"/>
                      <a:pt x="1017" y="79867"/>
                      <a:pt x="1426" y="72866"/>
                    </a:cubicBezTo>
                    <a:cubicBezTo>
                      <a:pt x="2148" y="65570"/>
                      <a:pt x="5065" y="58655"/>
                      <a:pt x="9789" y="53054"/>
                    </a:cubicBezTo>
                    <a:cubicBezTo>
                      <a:pt x="15567" y="45644"/>
                      <a:pt x="22505" y="39214"/>
                      <a:pt x="30317" y="34004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679"/>
                    </a:moveTo>
                    <a:cubicBezTo>
                      <a:pt x="223092" y="92716"/>
                      <a:pt x="214710" y="91240"/>
                      <a:pt x="206517" y="92488"/>
                    </a:cubicBezTo>
                    <a:cubicBezTo>
                      <a:pt x="195265" y="93954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2" name="Google Shape;1522;p27"/>
            <p:cNvGrpSpPr/>
            <p:nvPr/>
          </p:nvGrpSpPr>
          <p:grpSpPr>
            <a:xfrm>
              <a:off x="5533746" y="4253261"/>
              <a:ext cx="883852" cy="621029"/>
              <a:chOff x="7343371" y="4995386"/>
              <a:chExt cx="883852" cy="621029"/>
            </a:xfrm>
          </p:grpSpPr>
          <p:sp>
            <p:nvSpPr>
              <p:cNvPr id="1523" name="Google Shape;1523;p27"/>
              <p:cNvSpPr/>
              <p:nvPr/>
            </p:nvSpPr>
            <p:spPr>
              <a:xfrm>
                <a:off x="7343371" y="51049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7"/>
              <p:cNvSpPr/>
              <p:nvPr/>
            </p:nvSpPr>
            <p:spPr>
              <a:xfrm>
                <a:off x="7343561" y="5248084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5" name="Google Shape;1525;p27"/>
              <p:cNvSpPr/>
              <p:nvPr/>
            </p:nvSpPr>
            <p:spPr>
              <a:xfrm>
                <a:off x="8160792" y="5251132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6" name="Google Shape;1526;p27"/>
              <p:cNvSpPr/>
              <p:nvPr/>
            </p:nvSpPr>
            <p:spPr>
              <a:xfrm>
                <a:off x="7343371" y="49953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7"/>
              <p:cNvSpPr/>
              <p:nvPr/>
            </p:nvSpPr>
            <p:spPr>
              <a:xfrm>
                <a:off x="7469087" y="5064990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116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487"/>
                      <a:pt x="4961" y="237101"/>
                      <a:pt x="590" y="194048"/>
                    </a:cubicBezTo>
                    <a:cubicBezTo>
                      <a:pt x="-4732" y="143661"/>
                      <a:pt x="25965" y="92130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551" y="92130"/>
                      <a:pt x="636963" y="143661"/>
                      <a:pt x="632116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7"/>
              <p:cNvSpPr/>
              <p:nvPr/>
            </p:nvSpPr>
            <p:spPr>
              <a:xfrm>
                <a:off x="7469677" y="5086897"/>
                <a:ext cx="631526" cy="344209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209" extrusionOk="0">
                    <a:moveTo>
                      <a:pt x="631526" y="172141"/>
                    </a:moveTo>
                    <a:cubicBezTo>
                      <a:pt x="626965" y="215194"/>
                      <a:pt x="596363" y="257866"/>
                      <a:pt x="539435" y="290632"/>
                    </a:cubicBezTo>
                    <a:cubicBezTo>
                      <a:pt x="415886" y="362069"/>
                      <a:pt x="215546" y="362069"/>
                      <a:pt x="91997" y="290632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9087"/>
                      <a:pt x="35069" y="86416"/>
                      <a:pt x="91997" y="53650"/>
                    </a:cubicBezTo>
                    <a:cubicBezTo>
                      <a:pt x="215546" y="-17883"/>
                      <a:pt x="415886" y="-17883"/>
                      <a:pt x="539435" y="53650"/>
                    </a:cubicBezTo>
                    <a:cubicBezTo>
                      <a:pt x="596363" y="86701"/>
                      <a:pt x="626870" y="129087"/>
                      <a:pt x="631526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9" name="Google Shape;1529;p27"/>
              <p:cNvSpPr/>
              <p:nvPr/>
            </p:nvSpPr>
            <p:spPr>
              <a:xfrm>
                <a:off x="7630861" y="5169693"/>
                <a:ext cx="295642" cy="184784"/>
              </a:xfrm>
              <a:custGeom>
                <a:avLst/>
                <a:gdLst/>
                <a:ahLst/>
                <a:cxnLst/>
                <a:rect l="l" t="t" r="r" b="b"/>
                <a:pathLst>
                  <a:path w="295642" h="184784" extrusionOk="0">
                    <a:moveTo>
                      <a:pt x="149875" y="29432"/>
                    </a:moveTo>
                    <a:cubicBezTo>
                      <a:pt x="145988" y="29423"/>
                      <a:pt x="142110" y="29737"/>
                      <a:pt x="138280" y="30385"/>
                    </a:cubicBezTo>
                    <a:cubicBezTo>
                      <a:pt x="133053" y="31147"/>
                      <a:pt x="127256" y="32195"/>
                      <a:pt x="120793" y="33528"/>
                    </a:cubicBezTo>
                    <a:cubicBezTo>
                      <a:pt x="114331" y="34862"/>
                      <a:pt x="107583" y="36576"/>
                      <a:pt x="100645" y="38671"/>
                    </a:cubicBezTo>
                    <a:cubicBezTo>
                      <a:pt x="93878" y="40719"/>
                      <a:pt x="87273" y="43272"/>
                      <a:pt x="80877" y="46291"/>
                    </a:cubicBezTo>
                    <a:lnTo>
                      <a:pt x="131628" y="75629"/>
                    </a:lnTo>
                    <a:lnTo>
                      <a:pt x="141131" y="72390"/>
                    </a:lnTo>
                    <a:cubicBezTo>
                      <a:pt x="154056" y="68104"/>
                      <a:pt x="166221" y="64484"/>
                      <a:pt x="177721" y="61436"/>
                    </a:cubicBezTo>
                    <a:cubicBezTo>
                      <a:pt x="188489" y="58598"/>
                      <a:pt x="199494" y="56779"/>
                      <a:pt x="210604" y="56007"/>
                    </a:cubicBezTo>
                    <a:cubicBezTo>
                      <a:pt x="220726" y="55397"/>
                      <a:pt x="230885" y="56102"/>
                      <a:pt x="240826" y="58103"/>
                    </a:cubicBezTo>
                    <a:cubicBezTo>
                      <a:pt x="251023" y="60274"/>
                      <a:pt x="260812" y="64065"/>
                      <a:pt x="269813" y="69342"/>
                    </a:cubicBezTo>
                    <a:cubicBezTo>
                      <a:pt x="278584" y="73743"/>
                      <a:pt x="286112" y="80296"/>
                      <a:pt x="291671" y="88392"/>
                    </a:cubicBezTo>
                    <a:cubicBezTo>
                      <a:pt x="295397" y="94317"/>
                      <a:pt x="296566" y="101498"/>
                      <a:pt x="294902" y="108299"/>
                    </a:cubicBezTo>
                    <a:cubicBezTo>
                      <a:pt x="292745" y="115776"/>
                      <a:pt x="288649" y="122549"/>
                      <a:pt x="283023" y="127921"/>
                    </a:cubicBezTo>
                    <a:cubicBezTo>
                      <a:pt x="276076" y="134950"/>
                      <a:pt x="268282" y="141094"/>
                      <a:pt x="259833" y="146209"/>
                    </a:cubicBezTo>
                    <a:lnTo>
                      <a:pt x="292146" y="165259"/>
                    </a:lnTo>
                    <a:lnTo>
                      <a:pt x="274469" y="175451"/>
                    </a:lnTo>
                    <a:lnTo>
                      <a:pt x="241871" y="156401"/>
                    </a:lnTo>
                    <a:cubicBezTo>
                      <a:pt x="226352" y="164068"/>
                      <a:pt x="210119" y="170193"/>
                      <a:pt x="193402" y="174688"/>
                    </a:cubicBezTo>
                    <a:cubicBezTo>
                      <a:pt x="175924" y="179603"/>
                      <a:pt x="158058" y="182975"/>
                      <a:pt x="139991" y="184785"/>
                    </a:cubicBezTo>
                    <a:lnTo>
                      <a:pt x="122599" y="154781"/>
                    </a:lnTo>
                    <a:cubicBezTo>
                      <a:pt x="127332" y="154657"/>
                      <a:pt x="132065" y="154276"/>
                      <a:pt x="136760" y="153638"/>
                    </a:cubicBezTo>
                    <a:cubicBezTo>
                      <a:pt x="143127" y="152876"/>
                      <a:pt x="150255" y="151638"/>
                      <a:pt x="158048" y="150019"/>
                    </a:cubicBezTo>
                    <a:cubicBezTo>
                      <a:pt x="165841" y="148399"/>
                      <a:pt x="174204" y="146113"/>
                      <a:pt x="182948" y="143637"/>
                    </a:cubicBezTo>
                    <a:cubicBezTo>
                      <a:pt x="191425" y="141056"/>
                      <a:pt x="199722" y="137865"/>
                      <a:pt x="207753" y="134112"/>
                    </a:cubicBezTo>
                    <a:lnTo>
                      <a:pt x="157193" y="104965"/>
                    </a:lnTo>
                    <a:lnTo>
                      <a:pt x="150635" y="107252"/>
                    </a:lnTo>
                    <a:lnTo>
                      <a:pt x="143697" y="109347"/>
                    </a:lnTo>
                    <a:cubicBezTo>
                      <a:pt x="130962" y="113538"/>
                      <a:pt x="119368" y="116777"/>
                      <a:pt x="108723" y="118872"/>
                    </a:cubicBezTo>
                    <a:cubicBezTo>
                      <a:pt x="98953" y="121148"/>
                      <a:pt x="88994" y="122482"/>
                      <a:pt x="78976" y="122872"/>
                    </a:cubicBezTo>
                    <a:cubicBezTo>
                      <a:pt x="70128" y="123234"/>
                      <a:pt x="61280" y="122396"/>
                      <a:pt x="52651" y="120396"/>
                    </a:cubicBezTo>
                    <a:cubicBezTo>
                      <a:pt x="44079" y="118463"/>
                      <a:pt x="35848" y="115243"/>
                      <a:pt x="28226" y="110871"/>
                    </a:cubicBezTo>
                    <a:cubicBezTo>
                      <a:pt x="19891" y="106518"/>
                      <a:pt x="12669" y="100289"/>
                      <a:pt x="7128" y="92678"/>
                    </a:cubicBezTo>
                    <a:cubicBezTo>
                      <a:pt x="3022" y="86992"/>
                      <a:pt x="1007" y="80058"/>
                      <a:pt x="1426" y="73057"/>
                    </a:cubicBezTo>
                    <a:cubicBezTo>
                      <a:pt x="2148" y="65761"/>
                      <a:pt x="5065" y="58846"/>
                      <a:pt x="9789" y="53245"/>
                    </a:cubicBezTo>
                    <a:cubicBezTo>
                      <a:pt x="15596" y="45863"/>
                      <a:pt x="22524" y="39434"/>
                      <a:pt x="30317" y="3419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6" y="1686"/>
                      <a:pt x="134479" y="0"/>
                    </a:cubicBezTo>
                    <a:close/>
                    <a:moveTo>
                      <a:pt x="63485" y="82772"/>
                    </a:moveTo>
                    <a:cubicBezTo>
                      <a:pt x="70157" y="86639"/>
                      <a:pt x="77864" y="88306"/>
                      <a:pt x="85534" y="87535"/>
                    </a:cubicBezTo>
                    <a:cubicBezTo>
                      <a:pt x="95817" y="86373"/>
                      <a:pt x="105948" y="84106"/>
                      <a:pt x="115756" y="80772"/>
                    </a:cubicBezTo>
                    <a:lnTo>
                      <a:pt x="68237" y="53245"/>
                    </a:lnTo>
                    <a:cubicBezTo>
                      <a:pt x="50750" y="64675"/>
                      <a:pt x="49230" y="74581"/>
                      <a:pt x="63485" y="82772"/>
                    </a:cubicBezTo>
                    <a:close/>
                    <a:moveTo>
                      <a:pt x="230372" y="96774"/>
                    </a:moveTo>
                    <a:cubicBezTo>
                      <a:pt x="223101" y="92773"/>
                      <a:pt x="214719" y="91269"/>
                      <a:pt x="206517" y="92488"/>
                    </a:cubicBezTo>
                    <a:cubicBezTo>
                      <a:pt x="195265" y="93955"/>
                      <a:pt x="184174" y="96412"/>
                      <a:pt x="173349" y="99822"/>
                    </a:cubicBezTo>
                    <a:lnTo>
                      <a:pt x="220868" y="127159"/>
                    </a:lnTo>
                    <a:cubicBezTo>
                      <a:pt x="240892" y="114776"/>
                      <a:pt x="244057" y="104651"/>
                      <a:pt x="230372" y="9677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0" name="Google Shape;1530;p27"/>
              <p:cNvSpPr/>
              <p:nvPr/>
            </p:nvSpPr>
            <p:spPr>
              <a:xfrm>
                <a:off x="7753460" y="5307234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240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7"/>
              <p:cNvSpPr/>
              <p:nvPr/>
            </p:nvSpPr>
            <p:spPr>
              <a:xfrm>
                <a:off x="7880525" y="5317712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240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240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2" name="Google Shape;1532;p27"/>
              <p:cNvSpPr/>
              <p:nvPr/>
            </p:nvSpPr>
            <p:spPr>
              <a:xfrm>
                <a:off x="7894686" y="5254561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3" name="Google Shape;1533;p27"/>
              <p:cNvSpPr/>
              <p:nvPr/>
            </p:nvSpPr>
            <p:spPr>
              <a:xfrm>
                <a:off x="7795847" y="5260943"/>
                <a:ext cx="47328" cy="33051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051" extrusionOk="0">
                    <a:moveTo>
                      <a:pt x="0" y="10001"/>
                    </a:moveTo>
                    <a:lnTo>
                      <a:pt x="10454" y="0"/>
                    </a:lnTo>
                    <a:lnTo>
                      <a:pt x="47329" y="25527"/>
                    </a:lnTo>
                    <a:lnTo>
                      <a:pt x="45048" y="33052"/>
                    </a:lnTo>
                    <a:cubicBezTo>
                      <a:pt x="45048" y="33052"/>
                      <a:pt x="17487" y="21431"/>
                      <a:pt x="16537" y="20765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7"/>
              <p:cNvSpPr/>
              <p:nvPr/>
            </p:nvSpPr>
            <p:spPr>
              <a:xfrm>
                <a:off x="7699193" y="5205793"/>
                <a:ext cx="58543" cy="38861"/>
              </a:xfrm>
              <a:custGeom>
                <a:avLst/>
                <a:gdLst/>
                <a:ahLst/>
                <a:cxnLst/>
                <a:rect l="l" t="t" r="r" b="b"/>
                <a:pathLst>
                  <a:path w="58543" h="38861" extrusionOk="0">
                    <a:moveTo>
                      <a:pt x="0" y="11049"/>
                    </a:moveTo>
                    <a:lnTo>
                      <a:pt x="49040" y="38862"/>
                    </a:lnTo>
                    <a:lnTo>
                      <a:pt x="58543" y="31623"/>
                    </a:lnTo>
                    <a:cubicBezTo>
                      <a:pt x="58543" y="31623"/>
                      <a:pt x="52461" y="24574"/>
                      <a:pt x="51986" y="23813"/>
                    </a:cubicBezTo>
                    <a:cubicBezTo>
                      <a:pt x="47585" y="18783"/>
                      <a:pt x="42425" y="14478"/>
                      <a:pt x="36684" y="11049"/>
                    </a:cubicBezTo>
                    <a:cubicBezTo>
                      <a:pt x="33073" y="10382"/>
                      <a:pt x="9789" y="0"/>
                      <a:pt x="978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7"/>
              <p:cNvSpPr/>
              <p:nvPr/>
            </p:nvSpPr>
            <p:spPr>
              <a:xfrm>
                <a:off x="7753460" y="5174646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7"/>
              <p:cNvSpPr/>
              <p:nvPr/>
            </p:nvSpPr>
            <p:spPr>
              <a:xfrm>
                <a:off x="7631241" y="5169598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7"/>
              <p:cNvSpPr/>
              <p:nvPr/>
            </p:nvSpPr>
            <p:spPr>
              <a:xfrm>
                <a:off x="7632192" y="5227129"/>
                <a:ext cx="29936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7"/>
              <p:cNvSpPr/>
              <p:nvPr/>
            </p:nvSpPr>
            <p:spPr>
              <a:xfrm>
                <a:off x="7630861" y="5152548"/>
                <a:ext cx="295637" cy="184403"/>
              </a:xfrm>
              <a:custGeom>
                <a:avLst/>
                <a:gdLst/>
                <a:ahLst/>
                <a:cxnLst/>
                <a:rect l="l" t="t" r="r" b="b"/>
                <a:pathLst>
                  <a:path w="295637" h="184403" extrusionOk="0">
                    <a:moveTo>
                      <a:pt x="149875" y="29051"/>
                    </a:moveTo>
                    <a:cubicBezTo>
                      <a:pt x="145988" y="29042"/>
                      <a:pt x="142110" y="29356"/>
                      <a:pt x="138280" y="30004"/>
                    </a:cubicBezTo>
                    <a:cubicBezTo>
                      <a:pt x="133053" y="30671"/>
                      <a:pt x="127256" y="31718"/>
                      <a:pt x="120793" y="33147"/>
                    </a:cubicBezTo>
                    <a:cubicBezTo>
                      <a:pt x="114331" y="34576"/>
                      <a:pt x="107583" y="36195"/>
                      <a:pt x="100645" y="38290"/>
                    </a:cubicBezTo>
                    <a:cubicBezTo>
                      <a:pt x="93878" y="40310"/>
                      <a:pt x="87273" y="42824"/>
                      <a:pt x="80877" y="45815"/>
                    </a:cubicBezTo>
                    <a:lnTo>
                      <a:pt x="131628" y="75247"/>
                    </a:lnTo>
                    <a:lnTo>
                      <a:pt x="141131" y="72009"/>
                    </a:lnTo>
                    <a:cubicBezTo>
                      <a:pt x="154056" y="67723"/>
                      <a:pt x="166221" y="64103"/>
                      <a:pt x="177721" y="61055"/>
                    </a:cubicBezTo>
                    <a:cubicBezTo>
                      <a:pt x="188489" y="58207"/>
                      <a:pt x="199494" y="56397"/>
                      <a:pt x="210604" y="55626"/>
                    </a:cubicBezTo>
                    <a:cubicBezTo>
                      <a:pt x="220726" y="54988"/>
                      <a:pt x="230875" y="55654"/>
                      <a:pt x="240826" y="57626"/>
                    </a:cubicBezTo>
                    <a:cubicBezTo>
                      <a:pt x="251033" y="59836"/>
                      <a:pt x="260812" y="63655"/>
                      <a:pt x="269813" y="68961"/>
                    </a:cubicBezTo>
                    <a:cubicBezTo>
                      <a:pt x="278584" y="73362"/>
                      <a:pt x="286112" y="79915"/>
                      <a:pt x="291671" y="88011"/>
                    </a:cubicBezTo>
                    <a:cubicBezTo>
                      <a:pt x="295397" y="93897"/>
                      <a:pt x="296556" y="101051"/>
                      <a:pt x="294902" y="107823"/>
                    </a:cubicBezTo>
                    <a:cubicBezTo>
                      <a:pt x="292793" y="115319"/>
                      <a:pt x="288687" y="122101"/>
                      <a:pt x="283023" y="127444"/>
                    </a:cubicBezTo>
                    <a:cubicBezTo>
                      <a:pt x="276076" y="134503"/>
                      <a:pt x="268282" y="140675"/>
                      <a:pt x="259833" y="145828"/>
                    </a:cubicBezTo>
                    <a:lnTo>
                      <a:pt x="292146" y="164878"/>
                    </a:lnTo>
                    <a:lnTo>
                      <a:pt x="274469" y="175069"/>
                    </a:lnTo>
                    <a:lnTo>
                      <a:pt x="241871" y="156019"/>
                    </a:lnTo>
                    <a:cubicBezTo>
                      <a:pt x="226371" y="163763"/>
                      <a:pt x="210138" y="169916"/>
                      <a:pt x="193402" y="174403"/>
                    </a:cubicBezTo>
                    <a:cubicBezTo>
                      <a:pt x="175915" y="179241"/>
                      <a:pt x="158048" y="182585"/>
                      <a:pt x="139991" y="184404"/>
                    </a:cubicBezTo>
                    <a:lnTo>
                      <a:pt x="122979" y="153829"/>
                    </a:lnTo>
                    <a:cubicBezTo>
                      <a:pt x="126115" y="153829"/>
                      <a:pt x="130772" y="153829"/>
                      <a:pt x="137140" y="152781"/>
                    </a:cubicBezTo>
                    <a:cubicBezTo>
                      <a:pt x="143507" y="151733"/>
                      <a:pt x="150635" y="150781"/>
                      <a:pt x="158428" y="149066"/>
                    </a:cubicBezTo>
                    <a:cubicBezTo>
                      <a:pt x="166221" y="147352"/>
                      <a:pt x="174585" y="145256"/>
                      <a:pt x="183328" y="142684"/>
                    </a:cubicBezTo>
                    <a:cubicBezTo>
                      <a:pt x="191824" y="140141"/>
                      <a:pt x="200121" y="136960"/>
                      <a:pt x="208133" y="133159"/>
                    </a:cubicBezTo>
                    <a:lnTo>
                      <a:pt x="157573" y="103917"/>
                    </a:lnTo>
                    <a:lnTo>
                      <a:pt x="151015" y="106204"/>
                    </a:lnTo>
                    <a:lnTo>
                      <a:pt x="144077" y="108394"/>
                    </a:lnTo>
                    <a:cubicBezTo>
                      <a:pt x="131342" y="112585"/>
                      <a:pt x="119748" y="115824"/>
                      <a:pt x="109104" y="117919"/>
                    </a:cubicBezTo>
                    <a:cubicBezTo>
                      <a:pt x="99334" y="120196"/>
                      <a:pt x="89374" y="121530"/>
                      <a:pt x="79357" y="121920"/>
                    </a:cubicBezTo>
                    <a:cubicBezTo>
                      <a:pt x="70509" y="122234"/>
                      <a:pt x="61661" y="121396"/>
                      <a:pt x="53031" y="119443"/>
                    </a:cubicBezTo>
                    <a:cubicBezTo>
                      <a:pt x="44478" y="117462"/>
                      <a:pt x="36247" y="114252"/>
                      <a:pt x="28606" y="109918"/>
                    </a:cubicBezTo>
                    <a:cubicBezTo>
                      <a:pt x="20291" y="105537"/>
                      <a:pt x="13077" y="99317"/>
                      <a:pt x="7508" y="91726"/>
                    </a:cubicBezTo>
                    <a:cubicBezTo>
                      <a:pt x="3412" y="86039"/>
                      <a:pt x="1397" y="79105"/>
                      <a:pt x="1806" y="72104"/>
                    </a:cubicBezTo>
                    <a:cubicBezTo>
                      <a:pt x="2528" y="64808"/>
                      <a:pt x="5446" y="57893"/>
                      <a:pt x="10169" y="52292"/>
                    </a:cubicBezTo>
                    <a:cubicBezTo>
                      <a:pt x="15947" y="44882"/>
                      <a:pt x="22885" y="38452"/>
                      <a:pt x="30697" y="33242"/>
                    </a:cubicBezTo>
                    <a:lnTo>
                      <a:pt x="0" y="17050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197" y="4286"/>
                      <a:pt x="119776" y="1638"/>
                      <a:pt x="134479" y="0"/>
                    </a:cubicBezTo>
                    <a:close/>
                    <a:moveTo>
                      <a:pt x="63485" y="82391"/>
                    </a:moveTo>
                    <a:cubicBezTo>
                      <a:pt x="70157" y="86258"/>
                      <a:pt x="77864" y="87925"/>
                      <a:pt x="85534" y="87154"/>
                    </a:cubicBezTo>
                    <a:cubicBezTo>
                      <a:pt x="95817" y="85992"/>
                      <a:pt x="105948" y="83725"/>
                      <a:pt x="115756" y="80391"/>
                    </a:cubicBezTo>
                    <a:lnTo>
                      <a:pt x="68237" y="52864"/>
                    </a:lnTo>
                    <a:cubicBezTo>
                      <a:pt x="50750" y="64675"/>
                      <a:pt x="49230" y="74485"/>
                      <a:pt x="63485" y="82772"/>
                    </a:cubicBezTo>
                    <a:close/>
                    <a:moveTo>
                      <a:pt x="230372" y="96298"/>
                    </a:moveTo>
                    <a:cubicBezTo>
                      <a:pt x="223092" y="92335"/>
                      <a:pt x="214710" y="90859"/>
                      <a:pt x="206517" y="92107"/>
                    </a:cubicBezTo>
                    <a:cubicBezTo>
                      <a:pt x="195274" y="93535"/>
                      <a:pt x="184174" y="95964"/>
                      <a:pt x="173349" y="99346"/>
                    </a:cubicBezTo>
                    <a:lnTo>
                      <a:pt x="220868" y="126778"/>
                    </a:lnTo>
                    <a:cubicBezTo>
                      <a:pt x="240826" y="114776"/>
                      <a:pt x="244057" y="104680"/>
                      <a:pt x="230372" y="96679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7"/>
            <p:cNvGrpSpPr/>
            <p:nvPr/>
          </p:nvGrpSpPr>
          <p:grpSpPr>
            <a:xfrm>
              <a:off x="4965040" y="3574128"/>
              <a:ext cx="883852" cy="621125"/>
              <a:chOff x="6774665" y="4316253"/>
              <a:chExt cx="883852" cy="621125"/>
            </a:xfrm>
          </p:grpSpPr>
          <p:sp>
            <p:nvSpPr>
              <p:cNvPr id="1540" name="Google Shape;1540;p27"/>
              <p:cNvSpPr/>
              <p:nvPr/>
            </p:nvSpPr>
            <p:spPr>
              <a:xfrm>
                <a:off x="6774665" y="442588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7"/>
              <p:cNvSpPr/>
              <p:nvPr/>
            </p:nvSpPr>
            <p:spPr>
              <a:xfrm>
                <a:off x="6774855" y="4568951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7"/>
              <p:cNvSpPr/>
              <p:nvPr/>
            </p:nvSpPr>
            <p:spPr>
              <a:xfrm>
                <a:off x="7592086" y="4572000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3" name="Google Shape;1543;p27"/>
              <p:cNvSpPr/>
              <p:nvPr/>
            </p:nvSpPr>
            <p:spPr>
              <a:xfrm>
                <a:off x="6774665" y="431625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4" name="Google Shape;1544;p27"/>
              <p:cNvSpPr/>
              <p:nvPr/>
            </p:nvSpPr>
            <p:spPr>
              <a:xfrm>
                <a:off x="6900380" y="4385881"/>
                <a:ext cx="632615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093" extrusionOk="0">
                    <a:moveTo>
                      <a:pt x="632021" y="194024"/>
                    </a:moveTo>
                    <a:cubicBezTo>
                      <a:pt x="627555" y="237077"/>
                      <a:pt x="596952" y="279749"/>
                      <a:pt x="540025" y="312515"/>
                    </a:cubicBezTo>
                    <a:cubicBezTo>
                      <a:pt x="416475" y="383953"/>
                      <a:pt x="216136" y="383953"/>
                      <a:pt x="92586" y="312515"/>
                    </a:cubicBezTo>
                    <a:cubicBezTo>
                      <a:pt x="35564" y="279559"/>
                      <a:pt x="4961" y="237077"/>
                      <a:pt x="590" y="194024"/>
                    </a:cubicBezTo>
                    <a:cubicBezTo>
                      <a:pt x="-4732" y="143637"/>
                      <a:pt x="25965" y="92107"/>
                      <a:pt x="92586" y="53721"/>
                    </a:cubicBezTo>
                    <a:cubicBezTo>
                      <a:pt x="216136" y="-17907"/>
                      <a:pt x="416475" y="-17907"/>
                      <a:pt x="540025" y="53721"/>
                    </a:cubicBezTo>
                    <a:cubicBezTo>
                      <a:pt x="606931" y="92107"/>
                      <a:pt x="637344" y="143637"/>
                      <a:pt x="632021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5" name="Google Shape;1545;p27"/>
              <p:cNvSpPr/>
              <p:nvPr/>
            </p:nvSpPr>
            <p:spPr>
              <a:xfrm>
                <a:off x="6900970" y="4407789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6" name="Google Shape;1546;p27"/>
              <p:cNvSpPr/>
              <p:nvPr/>
            </p:nvSpPr>
            <p:spPr>
              <a:xfrm>
                <a:off x="7062535" y="4489799"/>
                <a:ext cx="295132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132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567" y="61017"/>
                      <a:pt x="260366" y="64846"/>
                      <a:pt x="269337" y="70199"/>
                    </a:cubicBezTo>
                    <a:cubicBezTo>
                      <a:pt x="278119" y="74590"/>
                      <a:pt x="285636" y="81144"/>
                      <a:pt x="291196" y="89249"/>
                    </a:cubicBezTo>
                    <a:cubicBezTo>
                      <a:pt x="294874" y="95193"/>
                      <a:pt x="296033" y="102356"/>
                      <a:pt x="294427" y="109156"/>
                    </a:cubicBezTo>
                    <a:cubicBezTo>
                      <a:pt x="292251" y="116624"/>
                      <a:pt x="288155" y="123397"/>
                      <a:pt x="282547" y="128778"/>
                    </a:cubicBezTo>
                    <a:cubicBezTo>
                      <a:pt x="275553" y="135789"/>
                      <a:pt x="267769" y="141961"/>
                      <a:pt x="259358" y="147161"/>
                    </a:cubicBezTo>
                    <a:lnTo>
                      <a:pt x="29167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5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693" y="93612"/>
                      <a:pt x="214339" y="92107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7" name="Google Shape;1547;p27"/>
              <p:cNvSpPr/>
              <p:nvPr/>
            </p:nvSpPr>
            <p:spPr>
              <a:xfrm>
                <a:off x="7184658" y="4627816"/>
                <a:ext cx="19482" cy="25431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431" extrusionOk="0">
                    <a:moveTo>
                      <a:pt x="0" y="17145"/>
                    </a:moveTo>
                    <a:cubicBezTo>
                      <a:pt x="285" y="11430"/>
                      <a:pt x="285" y="5715"/>
                      <a:pt x="0" y="0"/>
                    </a:cubicBezTo>
                    <a:lnTo>
                      <a:pt x="19483" y="12478"/>
                    </a:lnTo>
                    <a:lnTo>
                      <a:pt x="11024" y="25432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8" name="Google Shape;1548;p27"/>
              <p:cNvSpPr/>
              <p:nvPr/>
            </p:nvSpPr>
            <p:spPr>
              <a:xfrm>
                <a:off x="7311819" y="4638675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9" name="Google Shape;1549;p27"/>
              <p:cNvSpPr/>
              <p:nvPr/>
            </p:nvSpPr>
            <p:spPr>
              <a:xfrm>
                <a:off x="7325980" y="4575428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0" name="Google Shape;1550;p27"/>
              <p:cNvSpPr/>
              <p:nvPr/>
            </p:nvSpPr>
            <p:spPr>
              <a:xfrm>
                <a:off x="7227140" y="4581810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1" name="Google Shape;1551;p27"/>
              <p:cNvSpPr/>
              <p:nvPr/>
            </p:nvSpPr>
            <p:spPr>
              <a:xfrm>
                <a:off x="7130487" y="4526660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2" name="Google Shape;1552;p27"/>
              <p:cNvSpPr/>
              <p:nvPr/>
            </p:nvSpPr>
            <p:spPr>
              <a:xfrm>
                <a:off x="7184753" y="4495514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3" name="Google Shape;1553;p27"/>
              <p:cNvSpPr/>
              <p:nvPr/>
            </p:nvSpPr>
            <p:spPr>
              <a:xfrm>
                <a:off x="7062535" y="4490466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4" name="Google Shape;1554;p27"/>
              <p:cNvSpPr/>
              <p:nvPr/>
            </p:nvSpPr>
            <p:spPr>
              <a:xfrm>
                <a:off x="7063485" y="4547997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5" name="Google Shape;1555;p27"/>
              <p:cNvSpPr/>
              <p:nvPr/>
            </p:nvSpPr>
            <p:spPr>
              <a:xfrm>
                <a:off x="7062535" y="4472654"/>
                <a:ext cx="295233" cy="185546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6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338"/>
                      <a:pt x="100265" y="39433"/>
                    </a:cubicBezTo>
                    <a:cubicBezTo>
                      <a:pt x="93498" y="41481"/>
                      <a:pt x="86893" y="44034"/>
                      <a:pt x="80497" y="47054"/>
                    </a:cubicBezTo>
                    <a:lnTo>
                      <a:pt x="131247" y="76390"/>
                    </a:lnTo>
                    <a:lnTo>
                      <a:pt x="140751" y="73247"/>
                    </a:lnTo>
                    <a:cubicBezTo>
                      <a:pt x="153676" y="68866"/>
                      <a:pt x="165841" y="65246"/>
                      <a:pt x="177340" y="62198"/>
                    </a:cubicBezTo>
                    <a:cubicBezTo>
                      <a:pt x="188108" y="59360"/>
                      <a:pt x="199114" y="57540"/>
                      <a:pt x="210224" y="56769"/>
                    </a:cubicBezTo>
                    <a:cubicBezTo>
                      <a:pt x="220345" y="56159"/>
                      <a:pt x="230505" y="56864"/>
                      <a:pt x="240446" y="58864"/>
                    </a:cubicBezTo>
                    <a:cubicBezTo>
                      <a:pt x="250643" y="61036"/>
                      <a:pt x="260432" y="64827"/>
                      <a:pt x="269432" y="70104"/>
                    </a:cubicBezTo>
                    <a:cubicBezTo>
                      <a:pt x="278204" y="74504"/>
                      <a:pt x="285731" y="81058"/>
                      <a:pt x="291291" y="89154"/>
                    </a:cubicBezTo>
                    <a:cubicBezTo>
                      <a:pt x="294978" y="95088"/>
                      <a:pt x="296138" y="102260"/>
                      <a:pt x="294522" y="109061"/>
                    </a:cubicBezTo>
                    <a:cubicBezTo>
                      <a:pt x="292327" y="116519"/>
                      <a:pt x="288231" y="123282"/>
                      <a:pt x="282643" y="128683"/>
                    </a:cubicBezTo>
                    <a:cubicBezTo>
                      <a:pt x="275667" y="135684"/>
                      <a:pt x="267883" y="141827"/>
                      <a:pt x="259453" y="146971"/>
                    </a:cubicBezTo>
                    <a:lnTo>
                      <a:pt x="291766" y="16602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0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2747" y="153067"/>
                      <a:pt x="149875" y="151924"/>
                      <a:pt x="157668" y="150209"/>
                    </a:cubicBezTo>
                    <a:cubicBezTo>
                      <a:pt x="165461" y="148495"/>
                      <a:pt x="173824" y="146304"/>
                      <a:pt x="182568" y="143828"/>
                    </a:cubicBezTo>
                    <a:cubicBezTo>
                      <a:pt x="191064" y="141284"/>
                      <a:pt x="199361" y="138103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5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534"/>
                    </a:moveTo>
                    <a:cubicBezTo>
                      <a:pt x="69777" y="87401"/>
                      <a:pt x="77484" y="89068"/>
                      <a:pt x="85154" y="88297"/>
                    </a:cubicBezTo>
                    <a:cubicBezTo>
                      <a:pt x="95437" y="87125"/>
                      <a:pt x="105568" y="84858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534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84" y="94707"/>
                      <a:pt x="183784" y="97164"/>
                      <a:pt x="172969" y="100584"/>
                    </a:cubicBezTo>
                    <a:lnTo>
                      <a:pt x="220488" y="127921"/>
                    </a:lnTo>
                    <a:cubicBezTo>
                      <a:pt x="240512" y="115224"/>
                      <a:pt x="243677" y="105089"/>
                      <a:pt x="229991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56" name="Google Shape;1556;p27"/>
            <p:cNvGrpSpPr/>
            <p:nvPr/>
          </p:nvGrpSpPr>
          <p:grpSpPr>
            <a:xfrm>
              <a:off x="4965040" y="3430682"/>
              <a:ext cx="883852" cy="621125"/>
              <a:chOff x="6774665" y="4172807"/>
              <a:chExt cx="883852" cy="621125"/>
            </a:xfrm>
          </p:grpSpPr>
          <p:sp>
            <p:nvSpPr>
              <p:cNvPr id="1557" name="Google Shape;1557;p27"/>
              <p:cNvSpPr/>
              <p:nvPr/>
            </p:nvSpPr>
            <p:spPr>
              <a:xfrm>
                <a:off x="6774665" y="4282440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2"/>
                      <a:pt x="197857" y="0"/>
                      <a:pt x="441926" y="0"/>
                    </a:cubicBezTo>
                    <a:cubicBezTo>
                      <a:pt x="685995" y="0"/>
                      <a:pt x="883852" y="114502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8" name="Google Shape;1558;p27"/>
              <p:cNvSpPr/>
              <p:nvPr/>
            </p:nvSpPr>
            <p:spPr>
              <a:xfrm>
                <a:off x="6774855" y="4425505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4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9" name="Google Shape;1559;p27"/>
              <p:cNvSpPr/>
              <p:nvPr/>
            </p:nvSpPr>
            <p:spPr>
              <a:xfrm>
                <a:off x="7592086" y="4428553"/>
                <a:ext cx="66431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431" h="157067" extrusionOk="0">
                    <a:moveTo>
                      <a:pt x="66431" y="0"/>
                    </a:moveTo>
                    <a:lnTo>
                      <a:pt x="66431" y="109538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431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0" name="Google Shape;1560;p27"/>
              <p:cNvSpPr/>
              <p:nvPr/>
            </p:nvSpPr>
            <p:spPr>
              <a:xfrm>
                <a:off x="6774665" y="4172807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1" name="Google Shape;1561;p27"/>
              <p:cNvSpPr/>
              <p:nvPr/>
            </p:nvSpPr>
            <p:spPr>
              <a:xfrm>
                <a:off x="6900380" y="4242411"/>
                <a:ext cx="632615" cy="366117"/>
              </a:xfrm>
              <a:custGeom>
                <a:avLst/>
                <a:gdLst/>
                <a:ahLst/>
                <a:cxnLst/>
                <a:rect l="l" t="t" r="r" b="b"/>
                <a:pathLst>
                  <a:path w="632615" h="366117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539"/>
                    </a:cubicBezTo>
                    <a:cubicBezTo>
                      <a:pt x="416475" y="383977"/>
                      <a:pt x="216136" y="383977"/>
                      <a:pt x="92586" y="312539"/>
                    </a:cubicBezTo>
                    <a:cubicBezTo>
                      <a:pt x="35564" y="279583"/>
                      <a:pt x="4961" y="237101"/>
                      <a:pt x="590" y="194048"/>
                    </a:cubicBezTo>
                    <a:cubicBezTo>
                      <a:pt x="-4732" y="143661"/>
                      <a:pt x="25965" y="92131"/>
                      <a:pt x="92586" y="53650"/>
                    </a:cubicBezTo>
                    <a:cubicBezTo>
                      <a:pt x="216136" y="-17883"/>
                      <a:pt x="416475" y="-17883"/>
                      <a:pt x="540025" y="53650"/>
                    </a:cubicBezTo>
                    <a:cubicBezTo>
                      <a:pt x="606931" y="92131"/>
                      <a:pt x="637344" y="143661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2" name="Google Shape;1562;p27"/>
              <p:cNvSpPr/>
              <p:nvPr/>
            </p:nvSpPr>
            <p:spPr>
              <a:xfrm>
                <a:off x="6900970" y="4264342"/>
                <a:ext cx="631431" cy="344185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85" extrusionOk="0">
                    <a:moveTo>
                      <a:pt x="631432" y="172117"/>
                    </a:moveTo>
                    <a:cubicBezTo>
                      <a:pt x="626965" y="215170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170"/>
                      <a:pt x="0" y="172117"/>
                    </a:cubicBezTo>
                    <a:cubicBezTo>
                      <a:pt x="4372" y="129064"/>
                      <a:pt x="34974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838" y="86677"/>
                      <a:pt x="626965" y="129064"/>
                      <a:pt x="631432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3" name="Google Shape;1563;p27"/>
              <p:cNvSpPr/>
              <p:nvPr/>
            </p:nvSpPr>
            <p:spPr>
              <a:xfrm>
                <a:off x="7062535" y="4346352"/>
                <a:ext cx="295228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28" h="185547" extrusionOk="0">
                    <a:moveTo>
                      <a:pt x="149494" y="30194"/>
                    </a:moveTo>
                    <a:cubicBezTo>
                      <a:pt x="145607" y="30185"/>
                      <a:pt x="141730" y="30499"/>
                      <a:pt x="137900" y="31147"/>
                    </a:cubicBezTo>
                    <a:cubicBezTo>
                      <a:pt x="132673" y="31909"/>
                      <a:pt x="126875" y="32956"/>
                      <a:pt x="120413" y="34290"/>
                    </a:cubicBezTo>
                    <a:cubicBezTo>
                      <a:pt x="113950" y="35623"/>
                      <a:pt x="107203" y="37433"/>
                      <a:pt x="100265" y="39529"/>
                    </a:cubicBezTo>
                    <a:cubicBezTo>
                      <a:pt x="93498" y="41548"/>
                      <a:pt x="86893" y="44063"/>
                      <a:pt x="80497" y="47054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246"/>
                      <a:pt x="177340" y="62294"/>
                    </a:cubicBezTo>
                    <a:cubicBezTo>
                      <a:pt x="188089" y="59360"/>
                      <a:pt x="199104" y="57541"/>
                      <a:pt x="210224" y="56864"/>
                    </a:cubicBezTo>
                    <a:cubicBezTo>
                      <a:pt x="220345" y="56179"/>
                      <a:pt x="230505" y="56845"/>
                      <a:pt x="240446" y="58864"/>
                    </a:cubicBezTo>
                    <a:cubicBezTo>
                      <a:pt x="250662" y="61017"/>
                      <a:pt x="260461" y="64846"/>
                      <a:pt x="269432" y="70199"/>
                    </a:cubicBezTo>
                    <a:cubicBezTo>
                      <a:pt x="278214" y="74590"/>
                      <a:pt x="285731" y="81144"/>
                      <a:pt x="291291" y="89249"/>
                    </a:cubicBezTo>
                    <a:cubicBezTo>
                      <a:pt x="294969" y="95193"/>
                      <a:pt x="296128" y="102356"/>
                      <a:pt x="294522" y="109156"/>
                    </a:cubicBezTo>
                    <a:cubicBezTo>
                      <a:pt x="292346" y="116624"/>
                      <a:pt x="288250" y="123397"/>
                      <a:pt x="282643" y="128778"/>
                    </a:cubicBezTo>
                    <a:cubicBezTo>
                      <a:pt x="275648" y="135789"/>
                      <a:pt x="267864" y="141961"/>
                      <a:pt x="259453" y="147161"/>
                    </a:cubicBezTo>
                    <a:lnTo>
                      <a:pt x="291766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68"/>
                      <a:pt x="209359" y="171022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09"/>
                      <a:pt x="157668" y="150209"/>
                    </a:cubicBezTo>
                    <a:cubicBezTo>
                      <a:pt x="165556" y="148495"/>
                      <a:pt x="173824" y="146399"/>
                      <a:pt x="182568" y="143828"/>
                    </a:cubicBezTo>
                    <a:cubicBezTo>
                      <a:pt x="191055" y="141246"/>
                      <a:pt x="199342" y="138065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3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585" y="87116"/>
                      <a:pt x="561" y="8016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197" y="45929"/>
                      <a:pt x="22125" y="39500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57" y="17021"/>
                      <a:pt x="75783" y="1164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86" y="87459"/>
                      <a:pt x="77494" y="89116"/>
                      <a:pt x="85154" y="88392"/>
                    </a:cubicBezTo>
                    <a:cubicBezTo>
                      <a:pt x="95437" y="87182"/>
                      <a:pt x="105568" y="84877"/>
                      <a:pt x="115376" y="81534"/>
                    </a:cubicBezTo>
                    <a:lnTo>
                      <a:pt x="67857" y="54007"/>
                    </a:lnTo>
                    <a:cubicBezTo>
                      <a:pt x="50370" y="65437"/>
                      <a:pt x="48849" y="75343"/>
                      <a:pt x="63105" y="83629"/>
                    </a:cubicBezTo>
                    <a:close/>
                    <a:moveTo>
                      <a:pt x="229991" y="97536"/>
                    </a:moveTo>
                    <a:cubicBezTo>
                      <a:pt x="222721" y="93536"/>
                      <a:pt x="214339" y="92030"/>
                      <a:pt x="206137" y="93250"/>
                    </a:cubicBezTo>
                    <a:cubicBezTo>
                      <a:pt x="194894" y="94755"/>
                      <a:pt x="183803" y="97212"/>
                      <a:pt x="172969" y="100584"/>
                    </a:cubicBezTo>
                    <a:lnTo>
                      <a:pt x="220488" y="127921"/>
                    </a:lnTo>
                    <a:cubicBezTo>
                      <a:pt x="240446" y="115634"/>
                      <a:pt x="243677" y="105442"/>
                      <a:pt x="229991" y="97536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4" name="Google Shape;1564;p27"/>
              <p:cNvSpPr/>
              <p:nvPr/>
            </p:nvSpPr>
            <p:spPr>
              <a:xfrm>
                <a:off x="7184658" y="4484274"/>
                <a:ext cx="19482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482" h="25526" extrusionOk="0">
                    <a:moveTo>
                      <a:pt x="0" y="17240"/>
                    </a:moveTo>
                    <a:cubicBezTo>
                      <a:pt x="570" y="16002"/>
                      <a:pt x="0" y="0"/>
                      <a:pt x="0" y="0"/>
                    </a:cubicBezTo>
                    <a:lnTo>
                      <a:pt x="19483" y="12573"/>
                    </a:lnTo>
                    <a:lnTo>
                      <a:pt x="1102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5" name="Google Shape;1565;p27"/>
              <p:cNvSpPr/>
              <p:nvPr/>
            </p:nvSpPr>
            <p:spPr>
              <a:xfrm>
                <a:off x="7311819" y="4495228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143"/>
                    </a:lnTo>
                    <a:lnTo>
                      <a:pt x="24140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6" name="Google Shape;1566;p27"/>
              <p:cNvSpPr/>
              <p:nvPr/>
            </p:nvSpPr>
            <p:spPr>
              <a:xfrm>
                <a:off x="7325980" y="4431982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6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6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7" name="Google Shape;1567;p27"/>
              <p:cNvSpPr/>
              <p:nvPr/>
            </p:nvSpPr>
            <p:spPr>
              <a:xfrm>
                <a:off x="7227140" y="4438078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431"/>
                      <a:pt x="16537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8" name="Google Shape;1568;p27"/>
              <p:cNvSpPr/>
              <p:nvPr/>
            </p:nvSpPr>
            <p:spPr>
              <a:xfrm>
                <a:off x="7130487" y="4383214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9040" y="38957"/>
                    </a:lnTo>
                    <a:lnTo>
                      <a:pt x="59018" y="31623"/>
                    </a:lnTo>
                    <a:cubicBezTo>
                      <a:pt x="59018" y="31623"/>
                      <a:pt x="52841" y="24575"/>
                      <a:pt x="52461" y="23908"/>
                    </a:cubicBezTo>
                    <a:cubicBezTo>
                      <a:pt x="48042" y="18898"/>
                      <a:pt x="42881" y="14592"/>
                      <a:pt x="37160" y="11144"/>
                    </a:cubicBezTo>
                    <a:cubicBezTo>
                      <a:pt x="33548" y="10382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9" name="Google Shape;1569;p27"/>
              <p:cNvSpPr/>
              <p:nvPr/>
            </p:nvSpPr>
            <p:spPr>
              <a:xfrm>
                <a:off x="7184753" y="4352067"/>
                <a:ext cx="27275" cy="24479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479" extrusionOk="0">
                    <a:moveTo>
                      <a:pt x="27276" y="24479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430"/>
                    </a:lnTo>
                    <a:lnTo>
                      <a:pt x="1140" y="19621"/>
                    </a:lnTo>
                    <a:lnTo>
                      <a:pt x="27276" y="2447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0" name="Google Shape;1570;p27"/>
              <p:cNvSpPr/>
              <p:nvPr/>
            </p:nvSpPr>
            <p:spPr>
              <a:xfrm>
                <a:off x="7062535" y="4347019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0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1" name="Google Shape;1571;p27"/>
              <p:cNvSpPr/>
              <p:nvPr/>
            </p:nvSpPr>
            <p:spPr>
              <a:xfrm>
                <a:off x="7063485" y="4404550"/>
                <a:ext cx="29937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937" h="30289" extrusionOk="0">
                    <a:moveTo>
                      <a:pt x="0" y="17907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2" name="Google Shape;1572;p27"/>
              <p:cNvSpPr/>
              <p:nvPr/>
            </p:nvSpPr>
            <p:spPr>
              <a:xfrm>
                <a:off x="7062535" y="4329112"/>
                <a:ext cx="295233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5233" h="185547" extrusionOk="0">
                    <a:moveTo>
                      <a:pt x="149494" y="30289"/>
                    </a:moveTo>
                    <a:cubicBezTo>
                      <a:pt x="145607" y="30280"/>
                      <a:pt x="141730" y="30594"/>
                      <a:pt x="137900" y="31242"/>
                    </a:cubicBezTo>
                    <a:cubicBezTo>
                      <a:pt x="132673" y="32004"/>
                      <a:pt x="126875" y="33052"/>
                      <a:pt x="120413" y="34385"/>
                    </a:cubicBezTo>
                    <a:cubicBezTo>
                      <a:pt x="113950" y="35719"/>
                      <a:pt x="107203" y="37433"/>
                      <a:pt x="100265" y="39529"/>
                    </a:cubicBezTo>
                    <a:cubicBezTo>
                      <a:pt x="93498" y="41577"/>
                      <a:pt x="86893" y="44129"/>
                      <a:pt x="80497" y="47149"/>
                    </a:cubicBezTo>
                    <a:lnTo>
                      <a:pt x="131247" y="76486"/>
                    </a:lnTo>
                    <a:lnTo>
                      <a:pt x="140751" y="73247"/>
                    </a:lnTo>
                    <a:cubicBezTo>
                      <a:pt x="153676" y="68961"/>
                      <a:pt x="165841" y="65341"/>
                      <a:pt x="177340" y="62294"/>
                    </a:cubicBezTo>
                    <a:cubicBezTo>
                      <a:pt x="188108" y="59455"/>
                      <a:pt x="199114" y="57636"/>
                      <a:pt x="210224" y="56864"/>
                    </a:cubicBezTo>
                    <a:cubicBezTo>
                      <a:pt x="220345" y="56255"/>
                      <a:pt x="230505" y="56960"/>
                      <a:pt x="240446" y="58960"/>
                    </a:cubicBezTo>
                    <a:cubicBezTo>
                      <a:pt x="250643" y="61131"/>
                      <a:pt x="260432" y="64922"/>
                      <a:pt x="269432" y="70199"/>
                    </a:cubicBezTo>
                    <a:cubicBezTo>
                      <a:pt x="278204" y="74600"/>
                      <a:pt x="285731" y="81153"/>
                      <a:pt x="291291" y="89249"/>
                    </a:cubicBezTo>
                    <a:cubicBezTo>
                      <a:pt x="294978" y="95183"/>
                      <a:pt x="296138" y="102356"/>
                      <a:pt x="294522" y="109156"/>
                    </a:cubicBezTo>
                    <a:cubicBezTo>
                      <a:pt x="292327" y="116615"/>
                      <a:pt x="288231" y="123377"/>
                      <a:pt x="282643" y="128778"/>
                    </a:cubicBezTo>
                    <a:cubicBezTo>
                      <a:pt x="275667" y="135779"/>
                      <a:pt x="267883" y="141922"/>
                      <a:pt x="259453" y="147066"/>
                    </a:cubicBezTo>
                    <a:lnTo>
                      <a:pt x="291766" y="166116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91" y="164830"/>
                      <a:pt x="209359" y="170955"/>
                      <a:pt x="192642" y="175451"/>
                    </a:cubicBezTo>
                    <a:cubicBezTo>
                      <a:pt x="175164" y="180365"/>
                      <a:pt x="157297" y="183737"/>
                      <a:pt x="139230" y="185547"/>
                    </a:cubicBezTo>
                    <a:lnTo>
                      <a:pt x="122123" y="154877"/>
                    </a:lnTo>
                    <a:cubicBezTo>
                      <a:pt x="126894" y="154848"/>
                      <a:pt x="131656" y="154496"/>
                      <a:pt x="136379" y="153829"/>
                    </a:cubicBezTo>
                    <a:cubicBezTo>
                      <a:pt x="142747" y="153067"/>
                      <a:pt x="149875" y="151829"/>
                      <a:pt x="157668" y="150209"/>
                    </a:cubicBezTo>
                    <a:cubicBezTo>
                      <a:pt x="165461" y="148590"/>
                      <a:pt x="173824" y="146304"/>
                      <a:pt x="182568" y="143828"/>
                    </a:cubicBezTo>
                    <a:cubicBezTo>
                      <a:pt x="191045" y="141246"/>
                      <a:pt x="199342" y="138055"/>
                      <a:pt x="207372" y="134303"/>
                    </a:cubicBezTo>
                    <a:lnTo>
                      <a:pt x="156812" y="105156"/>
                    </a:lnTo>
                    <a:lnTo>
                      <a:pt x="150255" y="107442"/>
                    </a:lnTo>
                    <a:lnTo>
                      <a:pt x="143317" y="109538"/>
                    </a:lnTo>
                    <a:cubicBezTo>
                      <a:pt x="130582" y="113729"/>
                      <a:pt x="118987" y="116967"/>
                      <a:pt x="108343" y="119063"/>
                    </a:cubicBezTo>
                    <a:cubicBezTo>
                      <a:pt x="98545" y="121339"/>
                      <a:pt x="88556" y="122682"/>
                      <a:pt x="78501" y="123063"/>
                    </a:cubicBezTo>
                    <a:cubicBezTo>
                      <a:pt x="69682" y="123425"/>
                      <a:pt x="60862" y="122587"/>
                      <a:pt x="52271" y="120587"/>
                    </a:cubicBezTo>
                    <a:cubicBezTo>
                      <a:pt x="43698" y="118653"/>
                      <a:pt x="35468" y="115433"/>
                      <a:pt x="27846" y="111062"/>
                    </a:cubicBezTo>
                    <a:cubicBezTo>
                      <a:pt x="19511" y="106709"/>
                      <a:pt x="12288" y="100479"/>
                      <a:pt x="6748" y="92869"/>
                    </a:cubicBezTo>
                    <a:cubicBezTo>
                      <a:pt x="2604" y="87201"/>
                      <a:pt x="579" y="80258"/>
                      <a:pt x="1045" y="73247"/>
                    </a:cubicBezTo>
                    <a:cubicBezTo>
                      <a:pt x="1767" y="65951"/>
                      <a:pt x="4685" y="59036"/>
                      <a:pt x="9409" y="53435"/>
                    </a:cubicBezTo>
                    <a:cubicBezTo>
                      <a:pt x="15197" y="46025"/>
                      <a:pt x="22125" y="39596"/>
                      <a:pt x="29937" y="34385"/>
                    </a:cubicBezTo>
                    <a:lnTo>
                      <a:pt x="0" y="17050"/>
                    </a:lnTo>
                    <a:lnTo>
                      <a:pt x="17582" y="6858"/>
                    </a:lnTo>
                    <a:lnTo>
                      <a:pt x="47234" y="24003"/>
                    </a:lnTo>
                    <a:cubicBezTo>
                      <a:pt x="61157" y="17088"/>
                      <a:pt x="75783" y="11687"/>
                      <a:pt x="90856" y="7906"/>
                    </a:cubicBezTo>
                    <a:cubicBezTo>
                      <a:pt x="105207" y="4324"/>
                      <a:pt x="119785" y="1686"/>
                      <a:pt x="134479" y="0"/>
                    </a:cubicBezTo>
                    <a:close/>
                    <a:moveTo>
                      <a:pt x="63105" y="83629"/>
                    </a:moveTo>
                    <a:cubicBezTo>
                      <a:pt x="69777" y="87497"/>
                      <a:pt x="77484" y="89163"/>
                      <a:pt x="85154" y="88392"/>
                    </a:cubicBezTo>
                    <a:cubicBezTo>
                      <a:pt x="95437" y="87221"/>
                      <a:pt x="105568" y="84954"/>
                      <a:pt x="115376" y="81629"/>
                    </a:cubicBezTo>
                    <a:lnTo>
                      <a:pt x="67857" y="54102"/>
                    </a:lnTo>
                    <a:cubicBezTo>
                      <a:pt x="50370" y="65532"/>
                      <a:pt x="48849" y="75438"/>
                      <a:pt x="63105" y="83629"/>
                    </a:cubicBezTo>
                    <a:close/>
                    <a:moveTo>
                      <a:pt x="229991" y="97631"/>
                    </a:moveTo>
                    <a:cubicBezTo>
                      <a:pt x="222721" y="93631"/>
                      <a:pt x="214339" y="92126"/>
                      <a:pt x="206137" y="93345"/>
                    </a:cubicBezTo>
                    <a:cubicBezTo>
                      <a:pt x="194884" y="94802"/>
                      <a:pt x="183784" y="97260"/>
                      <a:pt x="172969" y="100679"/>
                    </a:cubicBezTo>
                    <a:lnTo>
                      <a:pt x="220488" y="128016"/>
                    </a:lnTo>
                    <a:cubicBezTo>
                      <a:pt x="240512" y="115700"/>
                      <a:pt x="243677" y="105566"/>
                      <a:pt x="229991" y="97631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73" name="Google Shape;1573;p27"/>
            <p:cNvGrpSpPr/>
            <p:nvPr/>
          </p:nvGrpSpPr>
          <p:grpSpPr>
            <a:xfrm>
              <a:off x="4993741" y="3268090"/>
              <a:ext cx="883853" cy="621125"/>
              <a:chOff x="6803366" y="4010215"/>
              <a:chExt cx="883853" cy="621125"/>
            </a:xfrm>
          </p:grpSpPr>
          <p:sp>
            <p:nvSpPr>
              <p:cNvPr id="1574" name="Google Shape;1574;p27"/>
              <p:cNvSpPr/>
              <p:nvPr/>
            </p:nvSpPr>
            <p:spPr>
              <a:xfrm>
                <a:off x="6803366" y="4119848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5" name="Google Shape;1575;p27"/>
              <p:cNvSpPr/>
              <p:nvPr/>
            </p:nvSpPr>
            <p:spPr>
              <a:xfrm>
                <a:off x="6803461" y="4262913"/>
                <a:ext cx="87339" cy="116490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490" extrusionOk="0">
                    <a:moveTo>
                      <a:pt x="0" y="116491"/>
                    </a:moveTo>
                    <a:lnTo>
                      <a:pt x="0" y="0"/>
                    </a:lnTo>
                    <a:lnTo>
                      <a:pt x="87340" y="77915"/>
                    </a:lnTo>
                    <a:lnTo>
                      <a:pt x="0" y="116491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6" name="Google Shape;1576;p27"/>
              <p:cNvSpPr/>
              <p:nvPr/>
            </p:nvSpPr>
            <p:spPr>
              <a:xfrm>
                <a:off x="7620692" y="4265961"/>
                <a:ext cx="66526" cy="157067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067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067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7" name="Google Shape;1577;p27"/>
              <p:cNvSpPr/>
              <p:nvPr/>
            </p:nvSpPr>
            <p:spPr>
              <a:xfrm>
                <a:off x="6803366" y="4010215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8" name="Google Shape;1578;p27"/>
              <p:cNvSpPr/>
              <p:nvPr/>
            </p:nvSpPr>
            <p:spPr>
              <a:xfrm>
                <a:off x="6928987" y="4079843"/>
                <a:ext cx="632689" cy="366093"/>
              </a:xfrm>
              <a:custGeom>
                <a:avLst/>
                <a:gdLst/>
                <a:ahLst/>
                <a:cxnLst/>
                <a:rect l="l" t="t" r="r" b="b"/>
                <a:pathLst>
                  <a:path w="632689" h="366093" extrusionOk="0">
                    <a:moveTo>
                      <a:pt x="632117" y="194024"/>
                    </a:moveTo>
                    <a:cubicBezTo>
                      <a:pt x="627555" y="237173"/>
                      <a:pt x="596952" y="279749"/>
                      <a:pt x="540025" y="312515"/>
                    </a:cubicBezTo>
                    <a:cubicBezTo>
                      <a:pt x="416476" y="383953"/>
                      <a:pt x="216136" y="383953"/>
                      <a:pt x="92587" y="312515"/>
                    </a:cubicBezTo>
                    <a:cubicBezTo>
                      <a:pt x="35564" y="279559"/>
                      <a:pt x="4962" y="237173"/>
                      <a:pt x="590" y="194024"/>
                    </a:cubicBezTo>
                    <a:cubicBezTo>
                      <a:pt x="-4732" y="143637"/>
                      <a:pt x="25965" y="92107"/>
                      <a:pt x="92587" y="53721"/>
                    </a:cubicBezTo>
                    <a:cubicBezTo>
                      <a:pt x="216136" y="-17907"/>
                      <a:pt x="416476" y="-17907"/>
                      <a:pt x="540025" y="53721"/>
                    </a:cubicBezTo>
                    <a:cubicBezTo>
                      <a:pt x="606836" y="92107"/>
                      <a:pt x="637344" y="143637"/>
                      <a:pt x="632117" y="19402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9" name="Google Shape;1579;p27"/>
              <p:cNvSpPr/>
              <p:nvPr/>
            </p:nvSpPr>
            <p:spPr>
              <a:xfrm>
                <a:off x="6929577" y="4101750"/>
                <a:ext cx="631526" cy="344186"/>
              </a:xfrm>
              <a:custGeom>
                <a:avLst/>
                <a:gdLst/>
                <a:ahLst/>
                <a:cxnLst/>
                <a:rect l="l" t="t" r="r" b="b"/>
                <a:pathLst>
                  <a:path w="631526" h="344186" extrusionOk="0">
                    <a:moveTo>
                      <a:pt x="631527" y="172117"/>
                    </a:moveTo>
                    <a:cubicBezTo>
                      <a:pt x="626965" y="215265"/>
                      <a:pt x="596363" y="257842"/>
                      <a:pt x="539435" y="290608"/>
                    </a:cubicBezTo>
                    <a:cubicBezTo>
                      <a:pt x="415886" y="362045"/>
                      <a:pt x="215546" y="362045"/>
                      <a:pt x="91997" y="290608"/>
                    </a:cubicBezTo>
                    <a:cubicBezTo>
                      <a:pt x="34974" y="257651"/>
                      <a:pt x="4372" y="215265"/>
                      <a:pt x="0" y="172117"/>
                    </a:cubicBezTo>
                    <a:cubicBezTo>
                      <a:pt x="4372" y="129064"/>
                      <a:pt x="35069" y="86392"/>
                      <a:pt x="91997" y="53721"/>
                    </a:cubicBezTo>
                    <a:cubicBezTo>
                      <a:pt x="215546" y="-17907"/>
                      <a:pt x="415886" y="-17907"/>
                      <a:pt x="539435" y="53721"/>
                    </a:cubicBezTo>
                    <a:cubicBezTo>
                      <a:pt x="596743" y="86678"/>
                      <a:pt x="626965" y="129064"/>
                      <a:pt x="631527" y="172117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0" name="Google Shape;1580;p27"/>
              <p:cNvSpPr/>
              <p:nvPr/>
            </p:nvSpPr>
            <p:spPr>
              <a:xfrm>
                <a:off x="7091046" y="4183856"/>
                <a:ext cx="294970" cy="185451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451" extrusionOk="0">
                    <a:moveTo>
                      <a:pt x="149590" y="30194"/>
                    </a:moveTo>
                    <a:cubicBezTo>
                      <a:pt x="145702" y="30137"/>
                      <a:pt x="141825" y="30423"/>
                      <a:pt x="137995" y="31052"/>
                    </a:cubicBezTo>
                    <a:cubicBezTo>
                      <a:pt x="132768" y="31813"/>
                      <a:pt x="126970" y="32861"/>
                      <a:pt x="120508" y="34195"/>
                    </a:cubicBezTo>
                    <a:cubicBezTo>
                      <a:pt x="114045" y="35528"/>
                      <a:pt x="107393" y="37338"/>
                      <a:pt x="100360" y="39434"/>
                    </a:cubicBezTo>
                    <a:cubicBezTo>
                      <a:pt x="93593" y="41453"/>
                      <a:pt x="86988" y="43967"/>
                      <a:pt x="80592" y="46958"/>
                    </a:cubicBezTo>
                    <a:lnTo>
                      <a:pt x="131342" y="76390"/>
                    </a:lnTo>
                    <a:lnTo>
                      <a:pt x="140846" y="73152"/>
                    </a:lnTo>
                    <a:cubicBezTo>
                      <a:pt x="153771" y="68866"/>
                      <a:pt x="165936" y="65151"/>
                      <a:pt x="177436" y="62198"/>
                    </a:cubicBezTo>
                    <a:cubicBezTo>
                      <a:pt x="188184" y="59274"/>
                      <a:pt x="199199" y="57455"/>
                      <a:pt x="210319" y="56769"/>
                    </a:cubicBezTo>
                    <a:cubicBezTo>
                      <a:pt x="220469" y="56074"/>
                      <a:pt x="230666" y="56750"/>
                      <a:pt x="240636" y="58769"/>
                    </a:cubicBezTo>
                    <a:cubicBezTo>
                      <a:pt x="250672" y="61036"/>
                      <a:pt x="260290" y="64856"/>
                      <a:pt x="269147" y="70104"/>
                    </a:cubicBezTo>
                    <a:cubicBezTo>
                      <a:pt x="277929" y="74495"/>
                      <a:pt x="285446" y="81048"/>
                      <a:pt x="291006" y="89154"/>
                    </a:cubicBezTo>
                    <a:cubicBezTo>
                      <a:pt x="294722" y="95079"/>
                      <a:pt x="295891" y="102260"/>
                      <a:pt x="294237" y="109061"/>
                    </a:cubicBezTo>
                    <a:cubicBezTo>
                      <a:pt x="292099" y="116548"/>
                      <a:pt x="287993" y="123330"/>
                      <a:pt x="282357" y="128683"/>
                    </a:cubicBezTo>
                    <a:cubicBezTo>
                      <a:pt x="275382" y="135712"/>
                      <a:pt x="267598" y="141884"/>
                      <a:pt x="259168" y="147066"/>
                    </a:cubicBezTo>
                    <a:lnTo>
                      <a:pt x="291481" y="166116"/>
                    </a:lnTo>
                    <a:lnTo>
                      <a:pt x="273709" y="176117"/>
                    </a:lnTo>
                    <a:lnTo>
                      <a:pt x="241111" y="157067"/>
                    </a:lnTo>
                    <a:cubicBezTo>
                      <a:pt x="225591" y="164773"/>
                      <a:pt x="209359" y="170926"/>
                      <a:pt x="192642" y="175451"/>
                    </a:cubicBezTo>
                    <a:cubicBezTo>
                      <a:pt x="175155" y="180289"/>
                      <a:pt x="157288" y="183632"/>
                      <a:pt x="139230" y="185452"/>
                    </a:cubicBezTo>
                    <a:lnTo>
                      <a:pt x="122219" y="154877"/>
                    </a:lnTo>
                    <a:cubicBezTo>
                      <a:pt x="126990" y="154753"/>
                      <a:pt x="131751" y="154372"/>
                      <a:pt x="136474" y="153734"/>
                    </a:cubicBezTo>
                    <a:cubicBezTo>
                      <a:pt x="143631" y="152914"/>
                      <a:pt x="150739" y="151705"/>
                      <a:pt x="157763" y="150114"/>
                    </a:cubicBezTo>
                    <a:cubicBezTo>
                      <a:pt x="165556" y="148399"/>
                      <a:pt x="173824" y="146304"/>
                      <a:pt x="182568" y="143732"/>
                    </a:cubicBezTo>
                    <a:cubicBezTo>
                      <a:pt x="191064" y="141179"/>
                      <a:pt x="199351" y="137998"/>
                      <a:pt x="207372" y="134207"/>
                    </a:cubicBezTo>
                    <a:lnTo>
                      <a:pt x="156812" y="104965"/>
                    </a:lnTo>
                    <a:lnTo>
                      <a:pt x="150255" y="107252"/>
                    </a:lnTo>
                    <a:lnTo>
                      <a:pt x="143317" y="109347"/>
                    </a:lnTo>
                    <a:cubicBezTo>
                      <a:pt x="130582" y="113538"/>
                      <a:pt x="118987" y="116872"/>
                      <a:pt x="108343" y="118872"/>
                    </a:cubicBezTo>
                    <a:cubicBezTo>
                      <a:pt x="98573" y="121148"/>
                      <a:pt x="88613" y="122482"/>
                      <a:pt x="78596" y="122872"/>
                    </a:cubicBezTo>
                    <a:cubicBezTo>
                      <a:pt x="69748" y="123187"/>
                      <a:pt x="60900" y="122358"/>
                      <a:pt x="52271" y="120396"/>
                    </a:cubicBezTo>
                    <a:cubicBezTo>
                      <a:pt x="43727" y="118472"/>
                      <a:pt x="35525" y="115253"/>
                      <a:pt x="27941" y="110871"/>
                    </a:cubicBezTo>
                    <a:cubicBezTo>
                      <a:pt x="19606" y="106518"/>
                      <a:pt x="12364" y="100327"/>
                      <a:pt x="6748" y="92773"/>
                    </a:cubicBezTo>
                    <a:cubicBezTo>
                      <a:pt x="2680" y="87039"/>
                      <a:pt x="665" y="80086"/>
                      <a:pt x="1045" y="73057"/>
                    </a:cubicBezTo>
                    <a:cubicBezTo>
                      <a:pt x="1787" y="65789"/>
                      <a:pt x="4704" y="58922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61" y="17031"/>
                      <a:pt x="75878" y="11668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534"/>
                    </a:moveTo>
                    <a:cubicBezTo>
                      <a:pt x="69881" y="87363"/>
                      <a:pt x="77589" y="89021"/>
                      <a:pt x="85249" y="88297"/>
                    </a:cubicBezTo>
                    <a:cubicBezTo>
                      <a:pt x="95579" y="87135"/>
                      <a:pt x="105739" y="84830"/>
                      <a:pt x="115566" y="81439"/>
                    </a:cubicBezTo>
                    <a:lnTo>
                      <a:pt x="68047" y="53912"/>
                    </a:lnTo>
                    <a:cubicBezTo>
                      <a:pt x="50560" y="65341"/>
                      <a:pt x="48944" y="75152"/>
                      <a:pt x="63200" y="83344"/>
                    </a:cubicBezTo>
                    <a:close/>
                    <a:moveTo>
                      <a:pt x="230087" y="97441"/>
                    </a:moveTo>
                    <a:cubicBezTo>
                      <a:pt x="222826" y="93516"/>
                      <a:pt x="214500" y="92021"/>
                      <a:pt x="206327" y="93154"/>
                    </a:cubicBezTo>
                    <a:cubicBezTo>
                      <a:pt x="195056" y="94659"/>
                      <a:pt x="183927" y="97117"/>
                      <a:pt x="173064" y="100489"/>
                    </a:cubicBezTo>
                    <a:lnTo>
                      <a:pt x="220583" y="127826"/>
                    </a:lnTo>
                    <a:cubicBezTo>
                      <a:pt x="240541" y="115538"/>
                      <a:pt x="243772" y="105346"/>
                      <a:pt x="230087" y="97441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1" name="Google Shape;1581;p27"/>
              <p:cNvSpPr/>
              <p:nvPr/>
            </p:nvSpPr>
            <p:spPr>
              <a:xfrm>
                <a:off x="7213360" y="4321778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549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2" name="Google Shape;1582;p27"/>
              <p:cNvSpPr/>
              <p:nvPr/>
            </p:nvSpPr>
            <p:spPr>
              <a:xfrm>
                <a:off x="7340425" y="4332636"/>
                <a:ext cx="42101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101" h="19716" extrusionOk="0">
                    <a:moveTo>
                      <a:pt x="42102" y="17145"/>
                    </a:moveTo>
                    <a:lnTo>
                      <a:pt x="42102" y="0"/>
                    </a:lnTo>
                    <a:lnTo>
                      <a:pt x="0" y="3238"/>
                    </a:lnTo>
                    <a:lnTo>
                      <a:pt x="24235" y="19717"/>
                    </a:lnTo>
                    <a:lnTo>
                      <a:pt x="42102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27"/>
              <p:cNvSpPr/>
              <p:nvPr/>
            </p:nvSpPr>
            <p:spPr>
              <a:xfrm>
                <a:off x="7354586" y="4269390"/>
                <a:ext cx="31457" cy="17335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335" extrusionOk="0">
                    <a:moveTo>
                      <a:pt x="31458" y="17335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33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4" name="Google Shape;1584;p27"/>
              <p:cNvSpPr/>
              <p:nvPr/>
            </p:nvSpPr>
            <p:spPr>
              <a:xfrm>
                <a:off x="7255747" y="4276153"/>
                <a:ext cx="47328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328" h="33147" extrusionOk="0">
                    <a:moveTo>
                      <a:pt x="0" y="10096"/>
                    </a:moveTo>
                    <a:lnTo>
                      <a:pt x="10454" y="0"/>
                    </a:lnTo>
                    <a:lnTo>
                      <a:pt x="47329" y="25622"/>
                    </a:lnTo>
                    <a:lnTo>
                      <a:pt x="45048" y="33147"/>
                    </a:lnTo>
                    <a:cubicBezTo>
                      <a:pt x="45048" y="33147"/>
                      <a:pt x="17487" y="21527"/>
                      <a:pt x="16536" y="2076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5" name="Google Shape;1585;p27"/>
              <p:cNvSpPr/>
              <p:nvPr/>
            </p:nvSpPr>
            <p:spPr>
              <a:xfrm>
                <a:off x="7159188" y="4220622"/>
                <a:ext cx="58923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8923" h="38957" extrusionOk="0">
                    <a:moveTo>
                      <a:pt x="0" y="11144"/>
                    </a:moveTo>
                    <a:lnTo>
                      <a:pt x="48944" y="38958"/>
                    </a:lnTo>
                    <a:lnTo>
                      <a:pt x="58924" y="31623"/>
                    </a:lnTo>
                    <a:cubicBezTo>
                      <a:pt x="58924" y="31623"/>
                      <a:pt x="52841" y="24575"/>
                      <a:pt x="52366" y="23908"/>
                    </a:cubicBezTo>
                    <a:cubicBezTo>
                      <a:pt x="47966" y="18879"/>
                      <a:pt x="42805" y="14574"/>
                      <a:pt x="37065" y="11144"/>
                    </a:cubicBezTo>
                    <a:cubicBezTo>
                      <a:pt x="33454" y="10478"/>
                      <a:pt x="10169" y="0"/>
                      <a:pt x="10169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6" name="Google Shape;1586;p27"/>
              <p:cNvSpPr/>
              <p:nvPr/>
            </p:nvSpPr>
            <p:spPr>
              <a:xfrm>
                <a:off x="7213360" y="4189475"/>
                <a:ext cx="27275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275" h="24574" extrusionOk="0">
                    <a:moveTo>
                      <a:pt x="27276" y="24575"/>
                    </a:moveTo>
                    <a:lnTo>
                      <a:pt x="27276" y="7334"/>
                    </a:lnTo>
                    <a:lnTo>
                      <a:pt x="4752" y="0"/>
                    </a:lnTo>
                    <a:lnTo>
                      <a:pt x="0" y="13526"/>
                    </a:lnTo>
                    <a:lnTo>
                      <a:pt x="1140" y="19621"/>
                    </a:lnTo>
                    <a:lnTo>
                      <a:pt x="27276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7" name="Google Shape;1587;p27"/>
              <p:cNvSpPr/>
              <p:nvPr/>
            </p:nvSpPr>
            <p:spPr>
              <a:xfrm>
                <a:off x="7091141" y="4184427"/>
                <a:ext cx="26040" cy="19431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431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762"/>
                    </a:lnTo>
                    <a:lnTo>
                      <a:pt x="17677" y="19431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8" name="Google Shape;1588;p27"/>
              <p:cNvSpPr/>
              <p:nvPr/>
            </p:nvSpPr>
            <p:spPr>
              <a:xfrm>
                <a:off x="7092091" y="4242053"/>
                <a:ext cx="29936" cy="30194"/>
              </a:xfrm>
              <a:custGeom>
                <a:avLst/>
                <a:gdLst/>
                <a:ahLst/>
                <a:cxnLst/>
                <a:rect l="l" t="t" r="r" b="b"/>
                <a:pathLst>
                  <a:path w="29936" h="30194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937" y="0"/>
                    </a:lnTo>
                    <a:lnTo>
                      <a:pt x="22619" y="15907"/>
                    </a:lnTo>
                    <a:lnTo>
                      <a:pt x="9694" y="30194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9" name="Google Shape;1589;p27"/>
              <p:cNvSpPr/>
              <p:nvPr/>
            </p:nvSpPr>
            <p:spPr>
              <a:xfrm>
                <a:off x="7091046" y="4166616"/>
                <a:ext cx="294970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970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393" y="37338"/>
                      <a:pt x="100360" y="39433"/>
                    </a:cubicBezTo>
                    <a:cubicBezTo>
                      <a:pt x="93593" y="41481"/>
                      <a:pt x="86988" y="44034"/>
                      <a:pt x="80592" y="47054"/>
                    </a:cubicBezTo>
                    <a:lnTo>
                      <a:pt x="131342" y="76486"/>
                    </a:lnTo>
                    <a:lnTo>
                      <a:pt x="140846" y="73247"/>
                    </a:lnTo>
                    <a:cubicBezTo>
                      <a:pt x="153771" y="68866"/>
                      <a:pt x="165936" y="65246"/>
                      <a:pt x="177436" y="62294"/>
                    </a:cubicBezTo>
                    <a:cubicBezTo>
                      <a:pt x="188194" y="59379"/>
                      <a:pt x="199209" y="57531"/>
                      <a:pt x="210319" y="56769"/>
                    </a:cubicBezTo>
                    <a:cubicBezTo>
                      <a:pt x="220469" y="56159"/>
                      <a:pt x="230666" y="56864"/>
                      <a:pt x="240636" y="58864"/>
                    </a:cubicBezTo>
                    <a:cubicBezTo>
                      <a:pt x="250681" y="61084"/>
                      <a:pt x="260309" y="64913"/>
                      <a:pt x="269147" y="70199"/>
                    </a:cubicBezTo>
                    <a:cubicBezTo>
                      <a:pt x="277948" y="74562"/>
                      <a:pt x="285475" y="81124"/>
                      <a:pt x="291006" y="89249"/>
                    </a:cubicBezTo>
                    <a:cubicBezTo>
                      <a:pt x="294722" y="95174"/>
                      <a:pt x="295891" y="102356"/>
                      <a:pt x="294237" y="109156"/>
                    </a:cubicBezTo>
                    <a:cubicBezTo>
                      <a:pt x="292080" y="116634"/>
                      <a:pt x="287984" y="123406"/>
                      <a:pt x="282357" y="128778"/>
                    </a:cubicBezTo>
                    <a:cubicBezTo>
                      <a:pt x="275382" y="135807"/>
                      <a:pt x="267598" y="141980"/>
                      <a:pt x="259168" y="147161"/>
                    </a:cubicBezTo>
                    <a:lnTo>
                      <a:pt x="29148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72" y="164820"/>
                      <a:pt x="209349" y="170983"/>
                      <a:pt x="192642" y="175546"/>
                    </a:cubicBezTo>
                    <a:cubicBezTo>
                      <a:pt x="175155" y="180384"/>
                      <a:pt x="157288" y="183728"/>
                      <a:pt x="139230" y="185547"/>
                    </a:cubicBezTo>
                    <a:lnTo>
                      <a:pt x="122219" y="154972"/>
                    </a:lnTo>
                    <a:cubicBezTo>
                      <a:pt x="126990" y="154848"/>
                      <a:pt x="131751" y="154467"/>
                      <a:pt x="136474" y="153829"/>
                    </a:cubicBezTo>
                    <a:cubicBezTo>
                      <a:pt x="142842" y="153067"/>
                      <a:pt x="149875" y="151924"/>
                      <a:pt x="157763" y="150209"/>
                    </a:cubicBezTo>
                    <a:cubicBezTo>
                      <a:pt x="165651" y="148495"/>
                      <a:pt x="173824" y="146399"/>
                      <a:pt x="182568" y="143828"/>
                    </a:cubicBezTo>
                    <a:cubicBezTo>
                      <a:pt x="191064" y="141275"/>
                      <a:pt x="199351" y="138093"/>
                      <a:pt x="207372" y="134303"/>
                    </a:cubicBezTo>
                    <a:lnTo>
                      <a:pt x="156812" y="105061"/>
                    </a:lnTo>
                    <a:lnTo>
                      <a:pt x="150255" y="107347"/>
                    </a:lnTo>
                    <a:lnTo>
                      <a:pt x="143317" y="109442"/>
                    </a:lnTo>
                    <a:cubicBezTo>
                      <a:pt x="130582" y="113633"/>
                      <a:pt x="118987" y="116967"/>
                      <a:pt x="108343" y="118967"/>
                    </a:cubicBezTo>
                    <a:cubicBezTo>
                      <a:pt x="98573" y="121244"/>
                      <a:pt x="88613" y="122577"/>
                      <a:pt x="78596" y="122968"/>
                    </a:cubicBezTo>
                    <a:cubicBezTo>
                      <a:pt x="69748" y="123234"/>
                      <a:pt x="60910" y="122406"/>
                      <a:pt x="52271" y="120491"/>
                    </a:cubicBezTo>
                    <a:cubicBezTo>
                      <a:pt x="43746" y="118520"/>
                      <a:pt x="35544" y="115310"/>
                      <a:pt x="27941" y="110966"/>
                    </a:cubicBezTo>
                    <a:cubicBezTo>
                      <a:pt x="19578" y="106613"/>
                      <a:pt x="12326" y="100384"/>
                      <a:pt x="6748" y="92773"/>
                    </a:cubicBezTo>
                    <a:cubicBezTo>
                      <a:pt x="2689" y="87068"/>
                      <a:pt x="675" y="80153"/>
                      <a:pt x="1045" y="73152"/>
                    </a:cubicBezTo>
                    <a:cubicBezTo>
                      <a:pt x="1787" y="65856"/>
                      <a:pt x="4704" y="58950"/>
                      <a:pt x="9409" y="53340"/>
                    </a:cubicBezTo>
                    <a:cubicBezTo>
                      <a:pt x="15244" y="45977"/>
                      <a:pt x="22163" y="39557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329" y="23908"/>
                    </a:lnTo>
                    <a:cubicBezTo>
                      <a:pt x="61242" y="16993"/>
                      <a:pt x="75869" y="11621"/>
                      <a:pt x="90951" y="7906"/>
                    </a:cubicBezTo>
                    <a:cubicBezTo>
                      <a:pt x="105283" y="4220"/>
                      <a:pt x="119862" y="1581"/>
                      <a:pt x="134573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06"/>
                      <a:pt x="85249" y="88297"/>
                    </a:cubicBezTo>
                    <a:cubicBezTo>
                      <a:pt x="95570" y="87173"/>
                      <a:pt x="105739" y="84906"/>
                      <a:pt x="115566" y="81534"/>
                    </a:cubicBezTo>
                    <a:lnTo>
                      <a:pt x="68047" y="54007"/>
                    </a:lnTo>
                    <a:cubicBezTo>
                      <a:pt x="50560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845" y="93554"/>
                      <a:pt x="214500" y="92050"/>
                      <a:pt x="206327" y="93250"/>
                    </a:cubicBezTo>
                    <a:cubicBezTo>
                      <a:pt x="195046" y="94707"/>
                      <a:pt x="183917" y="97164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3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0" name="Google Shape;1590;p27"/>
            <p:cNvGrpSpPr/>
            <p:nvPr/>
          </p:nvGrpSpPr>
          <p:grpSpPr>
            <a:xfrm>
              <a:off x="4984142" y="3105498"/>
              <a:ext cx="883852" cy="621125"/>
              <a:chOff x="6793767" y="3847623"/>
              <a:chExt cx="883852" cy="621125"/>
            </a:xfrm>
          </p:grpSpPr>
          <p:sp>
            <p:nvSpPr>
              <p:cNvPr id="1591" name="Google Shape;1591;p27"/>
              <p:cNvSpPr/>
              <p:nvPr/>
            </p:nvSpPr>
            <p:spPr>
              <a:xfrm>
                <a:off x="6793767" y="3957256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3"/>
                      <a:pt x="441926" y="511493"/>
                    </a:cubicBezTo>
                    <a:cubicBezTo>
                      <a:pt x="197857" y="511493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6793958" y="4100322"/>
                <a:ext cx="87339" cy="116585"/>
              </a:xfrm>
              <a:custGeom>
                <a:avLst/>
                <a:gdLst/>
                <a:ahLst/>
                <a:cxnLst/>
                <a:rect l="l" t="t" r="r" b="b"/>
                <a:pathLst>
                  <a:path w="87339" h="116585" extrusionOk="0">
                    <a:moveTo>
                      <a:pt x="0" y="116586"/>
                    </a:moveTo>
                    <a:lnTo>
                      <a:pt x="0" y="0"/>
                    </a:lnTo>
                    <a:lnTo>
                      <a:pt x="87340" y="78010"/>
                    </a:lnTo>
                    <a:lnTo>
                      <a:pt x="0" y="116586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7611093" y="4103369"/>
                <a:ext cx="66526" cy="157162"/>
              </a:xfrm>
              <a:custGeom>
                <a:avLst/>
                <a:gdLst/>
                <a:ahLst/>
                <a:cxnLst/>
                <a:rect l="l" t="t" r="r" b="b"/>
                <a:pathLst>
                  <a:path w="66526" h="157162" extrusionOk="0">
                    <a:moveTo>
                      <a:pt x="66527" y="0"/>
                    </a:moveTo>
                    <a:lnTo>
                      <a:pt x="66527" y="109633"/>
                    </a:lnTo>
                    <a:lnTo>
                      <a:pt x="21859" y="157163"/>
                    </a:lnTo>
                    <a:lnTo>
                      <a:pt x="0" y="31623"/>
                    </a:lnTo>
                    <a:lnTo>
                      <a:pt x="66527" y="0"/>
                    </a:lnTo>
                    <a:close/>
                  </a:path>
                </a:pathLst>
              </a:custGeom>
              <a:solidFill>
                <a:srgbClr val="DD990E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6793767" y="3847623"/>
                <a:ext cx="883852" cy="511492"/>
              </a:xfrm>
              <a:custGeom>
                <a:avLst/>
                <a:gdLst/>
                <a:ahLst/>
                <a:cxnLst/>
                <a:rect l="l" t="t" r="r" b="b"/>
                <a:pathLst>
                  <a:path w="883852" h="511492" extrusionOk="0">
                    <a:moveTo>
                      <a:pt x="883852" y="255746"/>
                    </a:moveTo>
                    <a:cubicBezTo>
                      <a:pt x="883852" y="396991"/>
                      <a:pt x="685995" y="511492"/>
                      <a:pt x="441926" y="511492"/>
                    </a:cubicBezTo>
                    <a:cubicBezTo>
                      <a:pt x="197857" y="511492"/>
                      <a:pt x="0" y="396991"/>
                      <a:pt x="0" y="255746"/>
                    </a:cubicBezTo>
                    <a:cubicBezTo>
                      <a:pt x="0" y="114501"/>
                      <a:pt x="197857" y="0"/>
                      <a:pt x="441926" y="0"/>
                    </a:cubicBezTo>
                    <a:cubicBezTo>
                      <a:pt x="685995" y="0"/>
                      <a:pt x="883852" y="114501"/>
                      <a:pt x="883852" y="255746"/>
                    </a:cubicBezTo>
                    <a:close/>
                  </a:path>
                </a:pathLst>
              </a:custGeom>
              <a:solidFill>
                <a:srgbClr val="F9CB07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6919483" y="3917323"/>
                <a:ext cx="632596" cy="366021"/>
              </a:xfrm>
              <a:custGeom>
                <a:avLst/>
                <a:gdLst/>
                <a:ahLst/>
                <a:cxnLst/>
                <a:rect l="l" t="t" r="r" b="b"/>
                <a:pathLst>
                  <a:path w="632596" h="366021" extrusionOk="0">
                    <a:moveTo>
                      <a:pt x="632021" y="194048"/>
                    </a:moveTo>
                    <a:cubicBezTo>
                      <a:pt x="627555" y="237101"/>
                      <a:pt x="596952" y="279773"/>
                      <a:pt x="540025" y="312444"/>
                    </a:cubicBezTo>
                    <a:cubicBezTo>
                      <a:pt x="416476" y="383881"/>
                      <a:pt x="216136" y="383881"/>
                      <a:pt x="92587" y="312444"/>
                    </a:cubicBezTo>
                    <a:cubicBezTo>
                      <a:pt x="35564" y="279487"/>
                      <a:pt x="4962" y="237101"/>
                      <a:pt x="590" y="194048"/>
                    </a:cubicBezTo>
                    <a:cubicBezTo>
                      <a:pt x="-4732" y="143565"/>
                      <a:pt x="25965" y="92130"/>
                      <a:pt x="92587" y="53649"/>
                    </a:cubicBezTo>
                    <a:cubicBezTo>
                      <a:pt x="216136" y="-17883"/>
                      <a:pt x="416380" y="-17883"/>
                      <a:pt x="540025" y="53649"/>
                    </a:cubicBezTo>
                    <a:cubicBezTo>
                      <a:pt x="606836" y="92130"/>
                      <a:pt x="637249" y="143565"/>
                      <a:pt x="632021" y="194048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6920073" y="3939230"/>
                <a:ext cx="631431" cy="344114"/>
              </a:xfrm>
              <a:custGeom>
                <a:avLst/>
                <a:gdLst/>
                <a:ahLst/>
                <a:cxnLst/>
                <a:rect l="l" t="t" r="r" b="b"/>
                <a:pathLst>
                  <a:path w="631431" h="344114" extrusionOk="0">
                    <a:moveTo>
                      <a:pt x="631432" y="172141"/>
                    </a:moveTo>
                    <a:cubicBezTo>
                      <a:pt x="626965" y="215194"/>
                      <a:pt x="596363" y="257866"/>
                      <a:pt x="539435" y="290536"/>
                    </a:cubicBezTo>
                    <a:cubicBezTo>
                      <a:pt x="415886" y="361974"/>
                      <a:pt x="215546" y="361974"/>
                      <a:pt x="91997" y="290536"/>
                    </a:cubicBezTo>
                    <a:cubicBezTo>
                      <a:pt x="34974" y="257580"/>
                      <a:pt x="4372" y="215194"/>
                      <a:pt x="0" y="172141"/>
                    </a:cubicBezTo>
                    <a:cubicBezTo>
                      <a:pt x="4372" y="128992"/>
                      <a:pt x="34974" y="86416"/>
                      <a:pt x="91997" y="53650"/>
                    </a:cubicBezTo>
                    <a:cubicBezTo>
                      <a:pt x="215546" y="-17883"/>
                      <a:pt x="415791" y="-17883"/>
                      <a:pt x="539435" y="53650"/>
                    </a:cubicBezTo>
                    <a:cubicBezTo>
                      <a:pt x="596743" y="86606"/>
                      <a:pt x="626965" y="128992"/>
                      <a:pt x="631432" y="172141"/>
                    </a:cubicBezTo>
                    <a:close/>
                  </a:path>
                </a:pathLst>
              </a:custGeom>
              <a:solidFill>
                <a:srgbClr val="E8A30A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081637" y="4021645"/>
                <a:ext cx="294557" cy="185070"/>
              </a:xfrm>
              <a:custGeom>
                <a:avLst/>
                <a:gdLst/>
                <a:ahLst/>
                <a:cxnLst/>
                <a:rect l="l" t="t" r="r" b="b"/>
                <a:pathLst>
                  <a:path w="294557" h="185070" extrusionOk="0">
                    <a:moveTo>
                      <a:pt x="149495" y="29813"/>
                    </a:moveTo>
                    <a:cubicBezTo>
                      <a:pt x="145608" y="29756"/>
                      <a:pt x="141730" y="30042"/>
                      <a:pt x="137900" y="30671"/>
                    </a:cubicBezTo>
                    <a:cubicBezTo>
                      <a:pt x="132673" y="31432"/>
                      <a:pt x="126876" y="32480"/>
                      <a:pt x="120413" y="33814"/>
                    </a:cubicBezTo>
                    <a:cubicBezTo>
                      <a:pt x="113951" y="35147"/>
                      <a:pt x="107203" y="36957"/>
                      <a:pt x="100265" y="39053"/>
                    </a:cubicBezTo>
                    <a:cubicBezTo>
                      <a:pt x="93470" y="41072"/>
                      <a:pt x="86827" y="43586"/>
                      <a:pt x="80402" y="46577"/>
                    </a:cubicBezTo>
                    <a:lnTo>
                      <a:pt x="131057" y="76010"/>
                    </a:lnTo>
                    <a:lnTo>
                      <a:pt x="140561" y="72771"/>
                    </a:lnTo>
                    <a:cubicBezTo>
                      <a:pt x="153486" y="68485"/>
                      <a:pt x="165651" y="64865"/>
                      <a:pt x="177151" y="61817"/>
                    </a:cubicBezTo>
                    <a:cubicBezTo>
                      <a:pt x="187909" y="58931"/>
                      <a:pt x="198924" y="57112"/>
                      <a:pt x="210034" y="56388"/>
                    </a:cubicBezTo>
                    <a:cubicBezTo>
                      <a:pt x="220155" y="55702"/>
                      <a:pt x="230315" y="56369"/>
                      <a:pt x="240256" y="58388"/>
                    </a:cubicBezTo>
                    <a:cubicBezTo>
                      <a:pt x="250292" y="60646"/>
                      <a:pt x="259919" y="64465"/>
                      <a:pt x="268767" y="69723"/>
                    </a:cubicBezTo>
                    <a:cubicBezTo>
                      <a:pt x="277549" y="74114"/>
                      <a:pt x="285066" y="80667"/>
                      <a:pt x="290626" y="88773"/>
                    </a:cubicBezTo>
                    <a:cubicBezTo>
                      <a:pt x="294294" y="94717"/>
                      <a:pt x="295454" y="101879"/>
                      <a:pt x="293857" y="108680"/>
                    </a:cubicBezTo>
                    <a:cubicBezTo>
                      <a:pt x="291709" y="116157"/>
                      <a:pt x="287604" y="122939"/>
                      <a:pt x="281977" y="128302"/>
                    </a:cubicBezTo>
                    <a:cubicBezTo>
                      <a:pt x="274973" y="135331"/>
                      <a:pt x="267152" y="141503"/>
                      <a:pt x="258693" y="146685"/>
                    </a:cubicBezTo>
                    <a:lnTo>
                      <a:pt x="291006" y="165735"/>
                    </a:lnTo>
                    <a:lnTo>
                      <a:pt x="273614" y="175736"/>
                    </a:lnTo>
                    <a:lnTo>
                      <a:pt x="241016" y="156686"/>
                    </a:lnTo>
                    <a:cubicBezTo>
                      <a:pt x="225506" y="164402"/>
                      <a:pt x="209264" y="170555"/>
                      <a:pt x="192547" y="175070"/>
                    </a:cubicBezTo>
                    <a:cubicBezTo>
                      <a:pt x="175022" y="179918"/>
                      <a:pt x="157126" y="183261"/>
                      <a:pt x="139040" y="185071"/>
                    </a:cubicBezTo>
                    <a:lnTo>
                      <a:pt x="122029" y="154496"/>
                    </a:lnTo>
                    <a:cubicBezTo>
                      <a:pt x="125165" y="154496"/>
                      <a:pt x="129917" y="154496"/>
                      <a:pt x="136284" y="153448"/>
                    </a:cubicBezTo>
                    <a:cubicBezTo>
                      <a:pt x="142652" y="152400"/>
                      <a:pt x="149780" y="151447"/>
                      <a:pt x="157573" y="149733"/>
                    </a:cubicBezTo>
                    <a:cubicBezTo>
                      <a:pt x="165366" y="148019"/>
                      <a:pt x="173729" y="145923"/>
                      <a:pt x="182378" y="143351"/>
                    </a:cubicBezTo>
                    <a:cubicBezTo>
                      <a:pt x="190912" y="140827"/>
                      <a:pt x="199238" y="137646"/>
                      <a:pt x="207278" y="133826"/>
                    </a:cubicBezTo>
                    <a:lnTo>
                      <a:pt x="156718" y="104585"/>
                    </a:lnTo>
                    <a:lnTo>
                      <a:pt x="150065" y="106871"/>
                    </a:lnTo>
                    <a:lnTo>
                      <a:pt x="143222" y="109061"/>
                    </a:lnTo>
                    <a:cubicBezTo>
                      <a:pt x="130487" y="113252"/>
                      <a:pt x="118797" y="116491"/>
                      <a:pt x="108248" y="118586"/>
                    </a:cubicBezTo>
                    <a:cubicBezTo>
                      <a:pt x="98450" y="120863"/>
                      <a:pt x="88461" y="122206"/>
                      <a:pt x="78406" y="122587"/>
                    </a:cubicBezTo>
                    <a:cubicBezTo>
                      <a:pt x="69596" y="122901"/>
                      <a:pt x="60777" y="122072"/>
                      <a:pt x="52176" y="120110"/>
                    </a:cubicBezTo>
                    <a:cubicBezTo>
                      <a:pt x="43622" y="118129"/>
                      <a:pt x="35392" y="114919"/>
                      <a:pt x="27751" y="110585"/>
                    </a:cubicBezTo>
                    <a:cubicBezTo>
                      <a:pt x="19454" y="106175"/>
                      <a:pt x="12250" y="99955"/>
                      <a:pt x="6653" y="92393"/>
                    </a:cubicBezTo>
                    <a:cubicBezTo>
                      <a:pt x="2528" y="86716"/>
                      <a:pt x="485" y="79781"/>
                      <a:pt x="855" y="72771"/>
                    </a:cubicBezTo>
                    <a:cubicBezTo>
                      <a:pt x="1682" y="65503"/>
                      <a:pt x="4590" y="58617"/>
                      <a:pt x="9219" y="52959"/>
                    </a:cubicBezTo>
                    <a:cubicBezTo>
                      <a:pt x="15064" y="45577"/>
                      <a:pt x="22020" y="39148"/>
                      <a:pt x="29842" y="33909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4003"/>
                    </a:lnTo>
                    <a:cubicBezTo>
                      <a:pt x="61148" y="17050"/>
                      <a:pt x="75774" y="11659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105" y="83153"/>
                    </a:moveTo>
                    <a:cubicBezTo>
                      <a:pt x="69786" y="86992"/>
                      <a:pt x="77494" y="88659"/>
                      <a:pt x="85154" y="87916"/>
                    </a:cubicBezTo>
                    <a:cubicBezTo>
                      <a:pt x="95437" y="86735"/>
                      <a:pt x="105568" y="84468"/>
                      <a:pt x="115376" y="81153"/>
                    </a:cubicBezTo>
                    <a:lnTo>
                      <a:pt x="67857" y="53530"/>
                    </a:lnTo>
                    <a:cubicBezTo>
                      <a:pt x="50370" y="65056"/>
                      <a:pt x="48850" y="74866"/>
                      <a:pt x="63105" y="83629"/>
                    </a:cubicBezTo>
                    <a:close/>
                    <a:moveTo>
                      <a:pt x="229992" y="97060"/>
                    </a:moveTo>
                    <a:cubicBezTo>
                      <a:pt x="222712" y="93097"/>
                      <a:pt x="214329" y="91621"/>
                      <a:pt x="206137" y="92869"/>
                    </a:cubicBezTo>
                    <a:cubicBezTo>
                      <a:pt x="194885" y="94288"/>
                      <a:pt x="183784" y="96717"/>
                      <a:pt x="172969" y="100108"/>
                    </a:cubicBezTo>
                    <a:lnTo>
                      <a:pt x="220488" y="127540"/>
                    </a:lnTo>
                    <a:cubicBezTo>
                      <a:pt x="240446" y="115157"/>
                      <a:pt x="243677" y="105061"/>
                      <a:pt x="229992" y="9706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203761" y="4159186"/>
                <a:ext cx="19007" cy="25526"/>
              </a:xfrm>
              <a:custGeom>
                <a:avLst/>
                <a:gdLst/>
                <a:ahLst/>
                <a:cxnLst/>
                <a:rect l="l" t="t" r="r" b="b"/>
                <a:pathLst>
                  <a:path w="19007" h="25526" extrusionOk="0">
                    <a:moveTo>
                      <a:pt x="0" y="17145"/>
                    </a:moveTo>
                    <a:cubicBezTo>
                      <a:pt x="475" y="15907"/>
                      <a:pt x="0" y="0"/>
                      <a:pt x="0" y="0"/>
                    </a:cubicBezTo>
                    <a:lnTo>
                      <a:pt x="19008" y="12478"/>
                    </a:lnTo>
                    <a:lnTo>
                      <a:pt x="10644" y="25527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330922" y="4170044"/>
                <a:ext cx="42006" cy="19716"/>
              </a:xfrm>
              <a:custGeom>
                <a:avLst/>
                <a:gdLst/>
                <a:ahLst/>
                <a:cxnLst/>
                <a:rect l="l" t="t" r="r" b="b"/>
                <a:pathLst>
                  <a:path w="42006" h="19716" extrusionOk="0">
                    <a:moveTo>
                      <a:pt x="42007" y="17145"/>
                    </a:moveTo>
                    <a:lnTo>
                      <a:pt x="42007" y="0"/>
                    </a:lnTo>
                    <a:lnTo>
                      <a:pt x="0" y="3239"/>
                    </a:lnTo>
                    <a:lnTo>
                      <a:pt x="24140" y="19717"/>
                    </a:lnTo>
                    <a:lnTo>
                      <a:pt x="42007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0" name="Google Shape;1600;p27"/>
              <p:cNvSpPr/>
              <p:nvPr/>
            </p:nvSpPr>
            <p:spPr>
              <a:xfrm>
                <a:off x="7345082" y="4106799"/>
                <a:ext cx="31457" cy="17430"/>
              </a:xfrm>
              <a:custGeom>
                <a:avLst/>
                <a:gdLst/>
                <a:ahLst/>
                <a:cxnLst/>
                <a:rect l="l" t="t" r="r" b="b"/>
                <a:pathLst>
                  <a:path w="31457" h="17430" extrusionOk="0">
                    <a:moveTo>
                      <a:pt x="31458" y="17431"/>
                    </a:moveTo>
                    <a:lnTo>
                      <a:pt x="31458" y="0"/>
                    </a:lnTo>
                    <a:lnTo>
                      <a:pt x="0" y="11430"/>
                    </a:lnTo>
                    <a:lnTo>
                      <a:pt x="31458" y="17431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1" name="Google Shape;1601;p27"/>
              <p:cNvSpPr/>
              <p:nvPr/>
            </p:nvSpPr>
            <p:spPr>
              <a:xfrm>
                <a:off x="7246148" y="4113180"/>
                <a:ext cx="47424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47424" h="33147" extrusionOk="0">
                    <a:moveTo>
                      <a:pt x="0" y="10097"/>
                    </a:moveTo>
                    <a:lnTo>
                      <a:pt x="10549" y="0"/>
                    </a:lnTo>
                    <a:lnTo>
                      <a:pt x="47424" y="25622"/>
                    </a:lnTo>
                    <a:lnTo>
                      <a:pt x="45143" y="33147"/>
                    </a:lnTo>
                    <a:cubicBezTo>
                      <a:pt x="45143" y="33147"/>
                      <a:pt x="17582" y="21527"/>
                      <a:pt x="16632" y="20860"/>
                    </a:cubicBezTo>
                    <a:cubicBezTo>
                      <a:pt x="15681" y="20193"/>
                      <a:pt x="0" y="10097"/>
                      <a:pt x="0" y="10097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2" name="Google Shape;1602;p27"/>
              <p:cNvSpPr/>
              <p:nvPr/>
            </p:nvSpPr>
            <p:spPr>
              <a:xfrm>
                <a:off x="7149589" y="4058031"/>
                <a:ext cx="59018" cy="38957"/>
              </a:xfrm>
              <a:custGeom>
                <a:avLst/>
                <a:gdLst/>
                <a:ahLst/>
                <a:cxnLst/>
                <a:rect l="l" t="t" r="r" b="b"/>
                <a:pathLst>
                  <a:path w="59018" h="38957" extrusionOk="0">
                    <a:moveTo>
                      <a:pt x="0" y="11144"/>
                    </a:moveTo>
                    <a:lnTo>
                      <a:pt x="48945" y="38957"/>
                    </a:lnTo>
                    <a:lnTo>
                      <a:pt x="59019" y="31718"/>
                    </a:lnTo>
                    <a:cubicBezTo>
                      <a:pt x="59019" y="31718"/>
                      <a:pt x="52841" y="24574"/>
                      <a:pt x="52366" y="23908"/>
                    </a:cubicBezTo>
                    <a:cubicBezTo>
                      <a:pt x="48004" y="18878"/>
                      <a:pt x="42872" y="14564"/>
                      <a:pt x="37160" y="11144"/>
                    </a:cubicBezTo>
                    <a:cubicBezTo>
                      <a:pt x="33549" y="10478"/>
                      <a:pt x="10264" y="0"/>
                      <a:pt x="10264" y="0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3" name="Google Shape;1603;p27"/>
              <p:cNvSpPr/>
              <p:nvPr/>
            </p:nvSpPr>
            <p:spPr>
              <a:xfrm>
                <a:off x="7203761" y="4026884"/>
                <a:ext cx="27370" cy="24574"/>
              </a:xfrm>
              <a:custGeom>
                <a:avLst/>
                <a:gdLst/>
                <a:ahLst/>
                <a:cxnLst/>
                <a:rect l="l" t="t" r="r" b="b"/>
                <a:pathLst>
                  <a:path w="27370" h="24574" extrusionOk="0">
                    <a:moveTo>
                      <a:pt x="27371" y="24575"/>
                    </a:moveTo>
                    <a:lnTo>
                      <a:pt x="27371" y="7334"/>
                    </a:lnTo>
                    <a:lnTo>
                      <a:pt x="4847" y="0"/>
                    </a:lnTo>
                    <a:lnTo>
                      <a:pt x="0" y="13526"/>
                    </a:lnTo>
                    <a:lnTo>
                      <a:pt x="1236" y="19717"/>
                    </a:lnTo>
                    <a:lnTo>
                      <a:pt x="27371" y="2457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7081637" y="4021835"/>
                <a:ext cx="26040" cy="19526"/>
              </a:xfrm>
              <a:custGeom>
                <a:avLst/>
                <a:gdLst/>
                <a:ahLst/>
                <a:cxnLst/>
                <a:rect l="l" t="t" r="r" b="b"/>
                <a:pathLst>
                  <a:path w="26040" h="19526" extrusionOk="0">
                    <a:moveTo>
                      <a:pt x="0" y="17145"/>
                    </a:moveTo>
                    <a:lnTo>
                      <a:pt x="0" y="0"/>
                    </a:lnTo>
                    <a:lnTo>
                      <a:pt x="26041" y="2858"/>
                    </a:lnTo>
                    <a:lnTo>
                      <a:pt x="17582" y="19526"/>
                    </a:lnTo>
                    <a:lnTo>
                      <a:pt x="0" y="17145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7082588" y="4079462"/>
                <a:ext cx="29842" cy="30289"/>
              </a:xfrm>
              <a:custGeom>
                <a:avLst/>
                <a:gdLst/>
                <a:ahLst/>
                <a:cxnLst/>
                <a:rect l="l" t="t" r="r" b="b"/>
                <a:pathLst>
                  <a:path w="29842" h="30289" extrusionOk="0">
                    <a:moveTo>
                      <a:pt x="0" y="17812"/>
                    </a:moveTo>
                    <a:lnTo>
                      <a:pt x="0" y="0"/>
                    </a:lnTo>
                    <a:lnTo>
                      <a:pt x="29842" y="0"/>
                    </a:lnTo>
                    <a:lnTo>
                      <a:pt x="22619" y="16002"/>
                    </a:lnTo>
                    <a:lnTo>
                      <a:pt x="9599" y="30289"/>
                    </a:ln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7081542" y="4004024"/>
                <a:ext cx="294657" cy="185547"/>
              </a:xfrm>
              <a:custGeom>
                <a:avLst/>
                <a:gdLst/>
                <a:ahLst/>
                <a:cxnLst/>
                <a:rect l="l" t="t" r="r" b="b"/>
                <a:pathLst>
                  <a:path w="294657" h="185547" extrusionOk="0">
                    <a:moveTo>
                      <a:pt x="149590" y="30194"/>
                    </a:moveTo>
                    <a:cubicBezTo>
                      <a:pt x="145702" y="30185"/>
                      <a:pt x="141825" y="30499"/>
                      <a:pt x="137995" y="31147"/>
                    </a:cubicBezTo>
                    <a:cubicBezTo>
                      <a:pt x="132768" y="31909"/>
                      <a:pt x="126970" y="32956"/>
                      <a:pt x="120508" y="34290"/>
                    </a:cubicBezTo>
                    <a:cubicBezTo>
                      <a:pt x="114045" y="35623"/>
                      <a:pt x="107298" y="37433"/>
                      <a:pt x="100360" y="39529"/>
                    </a:cubicBezTo>
                    <a:cubicBezTo>
                      <a:pt x="93565" y="41548"/>
                      <a:pt x="86922" y="44063"/>
                      <a:pt x="80497" y="47054"/>
                    </a:cubicBezTo>
                    <a:lnTo>
                      <a:pt x="131152" y="76486"/>
                    </a:lnTo>
                    <a:lnTo>
                      <a:pt x="140656" y="73247"/>
                    </a:lnTo>
                    <a:cubicBezTo>
                      <a:pt x="153581" y="68961"/>
                      <a:pt x="165746" y="65246"/>
                      <a:pt x="177246" y="62294"/>
                    </a:cubicBezTo>
                    <a:cubicBezTo>
                      <a:pt x="187994" y="59360"/>
                      <a:pt x="199009" y="57541"/>
                      <a:pt x="210129" y="56864"/>
                    </a:cubicBezTo>
                    <a:cubicBezTo>
                      <a:pt x="220250" y="56179"/>
                      <a:pt x="230410" y="56845"/>
                      <a:pt x="240351" y="58864"/>
                    </a:cubicBezTo>
                    <a:cubicBezTo>
                      <a:pt x="250406" y="61074"/>
                      <a:pt x="260033" y="64903"/>
                      <a:pt x="268862" y="70199"/>
                    </a:cubicBezTo>
                    <a:cubicBezTo>
                      <a:pt x="277644" y="74590"/>
                      <a:pt x="285161" y="81144"/>
                      <a:pt x="290721" y="89249"/>
                    </a:cubicBezTo>
                    <a:cubicBezTo>
                      <a:pt x="294399" y="95193"/>
                      <a:pt x="295558" y="102356"/>
                      <a:pt x="293952" y="109156"/>
                    </a:cubicBezTo>
                    <a:cubicBezTo>
                      <a:pt x="291776" y="116624"/>
                      <a:pt x="287680" y="123397"/>
                      <a:pt x="282072" y="128778"/>
                    </a:cubicBezTo>
                    <a:cubicBezTo>
                      <a:pt x="275068" y="135807"/>
                      <a:pt x="267246" y="141980"/>
                      <a:pt x="258788" y="147161"/>
                    </a:cubicBezTo>
                    <a:lnTo>
                      <a:pt x="291101" y="166211"/>
                    </a:lnTo>
                    <a:lnTo>
                      <a:pt x="273709" y="176213"/>
                    </a:lnTo>
                    <a:lnTo>
                      <a:pt x="241111" y="157163"/>
                    </a:lnTo>
                    <a:cubicBezTo>
                      <a:pt x="225582" y="164830"/>
                      <a:pt x="209349" y="170993"/>
                      <a:pt x="192642" y="175546"/>
                    </a:cubicBezTo>
                    <a:cubicBezTo>
                      <a:pt x="175117" y="180394"/>
                      <a:pt x="157221" y="183737"/>
                      <a:pt x="139135" y="185547"/>
                    </a:cubicBezTo>
                    <a:lnTo>
                      <a:pt x="122123" y="154972"/>
                    </a:lnTo>
                    <a:cubicBezTo>
                      <a:pt x="126894" y="154848"/>
                      <a:pt x="131656" y="154467"/>
                      <a:pt x="136379" y="153829"/>
                    </a:cubicBezTo>
                    <a:cubicBezTo>
                      <a:pt x="143536" y="153019"/>
                      <a:pt x="150644" y="151810"/>
                      <a:pt x="157668" y="150209"/>
                    </a:cubicBezTo>
                    <a:cubicBezTo>
                      <a:pt x="165556" y="148495"/>
                      <a:pt x="173824" y="146399"/>
                      <a:pt x="182473" y="143828"/>
                    </a:cubicBezTo>
                    <a:cubicBezTo>
                      <a:pt x="190988" y="141256"/>
                      <a:pt x="199313" y="138074"/>
                      <a:pt x="207372" y="134303"/>
                    </a:cubicBezTo>
                    <a:lnTo>
                      <a:pt x="156812" y="105061"/>
                    </a:lnTo>
                    <a:lnTo>
                      <a:pt x="150160" y="107347"/>
                    </a:lnTo>
                    <a:lnTo>
                      <a:pt x="143317" y="109442"/>
                    </a:lnTo>
                    <a:cubicBezTo>
                      <a:pt x="130582" y="113633"/>
                      <a:pt x="118892" y="116967"/>
                      <a:pt x="108343" y="118967"/>
                    </a:cubicBezTo>
                    <a:cubicBezTo>
                      <a:pt x="98545" y="121244"/>
                      <a:pt x="88556" y="122587"/>
                      <a:pt x="78501" y="122968"/>
                    </a:cubicBezTo>
                    <a:cubicBezTo>
                      <a:pt x="69691" y="123282"/>
                      <a:pt x="60872" y="122454"/>
                      <a:pt x="52271" y="120491"/>
                    </a:cubicBezTo>
                    <a:cubicBezTo>
                      <a:pt x="43698" y="118548"/>
                      <a:pt x="35468" y="115338"/>
                      <a:pt x="27846" y="110966"/>
                    </a:cubicBezTo>
                    <a:cubicBezTo>
                      <a:pt x="19511" y="106613"/>
                      <a:pt x="12288" y="100384"/>
                      <a:pt x="6748" y="92773"/>
                    </a:cubicBezTo>
                    <a:cubicBezTo>
                      <a:pt x="2604" y="87106"/>
                      <a:pt x="551" y="80172"/>
                      <a:pt x="950" y="73152"/>
                    </a:cubicBezTo>
                    <a:cubicBezTo>
                      <a:pt x="1777" y="65884"/>
                      <a:pt x="4685" y="58998"/>
                      <a:pt x="9314" y="53340"/>
                    </a:cubicBezTo>
                    <a:cubicBezTo>
                      <a:pt x="15159" y="45958"/>
                      <a:pt x="22115" y="39529"/>
                      <a:pt x="29937" y="34290"/>
                    </a:cubicBezTo>
                    <a:lnTo>
                      <a:pt x="0" y="16954"/>
                    </a:lnTo>
                    <a:lnTo>
                      <a:pt x="17582" y="6763"/>
                    </a:lnTo>
                    <a:lnTo>
                      <a:pt x="47234" y="23908"/>
                    </a:lnTo>
                    <a:cubicBezTo>
                      <a:pt x="61166" y="17031"/>
                      <a:pt x="75783" y="11668"/>
                      <a:pt x="90856" y="7906"/>
                    </a:cubicBezTo>
                    <a:cubicBezTo>
                      <a:pt x="105188" y="4239"/>
                      <a:pt x="119767" y="1591"/>
                      <a:pt x="134479" y="0"/>
                    </a:cubicBezTo>
                    <a:close/>
                    <a:moveTo>
                      <a:pt x="63200" y="83629"/>
                    </a:moveTo>
                    <a:cubicBezTo>
                      <a:pt x="69881" y="87468"/>
                      <a:pt x="77589" y="89135"/>
                      <a:pt x="85249" y="88392"/>
                    </a:cubicBezTo>
                    <a:cubicBezTo>
                      <a:pt x="95541" y="87211"/>
                      <a:pt x="105672" y="84915"/>
                      <a:pt x="115471" y="81534"/>
                    </a:cubicBezTo>
                    <a:lnTo>
                      <a:pt x="67952" y="54007"/>
                    </a:lnTo>
                    <a:cubicBezTo>
                      <a:pt x="50532" y="65437"/>
                      <a:pt x="48944" y="75314"/>
                      <a:pt x="63200" y="83629"/>
                    </a:cubicBezTo>
                    <a:close/>
                    <a:moveTo>
                      <a:pt x="230087" y="97536"/>
                    </a:moveTo>
                    <a:cubicBezTo>
                      <a:pt x="222788" y="93612"/>
                      <a:pt x="214434" y="92116"/>
                      <a:pt x="206232" y="93250"/>
                    </a:cubicBezTo>
                    <a:cubicBezTo>
                      <a:pt x="194989" y="94755"/>
                      <a:pt x="183898" y="97212"/>
                      <a:pt x="173064" y="100584"/>
                    </a:cubicBezTo>
                    <a:lnTo>
                      <a:pt x="220583" y="127921"/>
                    </a:lnTo>
                    <a:cubicBezTo>
                      <a:pt x="240541" y="115634"/>
                      <a:pt x="243772" y="105442"/>
                      <a:pt x="230087" y="97536"/>
                    </a:cubicBezTo>
                    <a:close/>
                  </a:path>
                </a:pathLst>
              </a:custGeom>
              <a:solidFill>
                <a:srgbClr val="F9CA0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07" name="Google Shape;1607;p27"/>
            <p:cNvSpPr/>
            <p:nvPr/>
          </p:nvSpPr>
          <p:spPr>
            <a:xfrm>
              <a:off x="2890886" y="2508793"/>
              <a:ext cx="205462" cy="301290"/>
            </a:xfrm>
            <a:custGeom>
              <a:avLst/>
              <a:gdLst/>
              <a:ahLst/>
              <a:cxnLst/>
              <a:rect l="l" t="t" r="r" b="b"/>
              <a:pathLst>
                <a:path w="205462" h="301290" extrusionOk="0">
                  <a:moveTo>
                    <a:pt x="72372" y="9965"/>
                  </a:moveTo>
                  <a:cubicBezTo>
                    <a:pt x="80545" y="-3179"/>
                    <a:pt x="142985" y="-11847"/>
                    <a:pt x="163608" y="41207"/>
                  </a:cubicBezTo>
                  <a:cubicBezTo>
                    <a:pt x="171306" y="61305"/>
                    <a:pt x="170166" y="112740"/>
                    <a:pt x="176628" y="145030"/>
                  </a:cubicBezTo>
                  <a:cubicBezTo>
                    <a:pt x="183091" y="177320"/>
                    <a:pt x="198582" y="195608"/>
                    <a:pt x="204094" y="221801"/>
                  </a:cubicBezTo>
                  <a:cubicBezTo>
                    <a:pt x="209606" y="247995"/>
                    <a:pt x="200578" y="292000"/>
                    <a:pt x="137568" y="299716"/>
                  </a:cubicBezTo>
                  <a:cubicBezTo>
                    <a:pt x="74558" y="307431"/>
                    <a:pt x="26088" y="285333"/>
                    <a:pt x="11262" y="265140"/>
                  </a:cubicBezTo>
                  <a:cubicBezTo>
                    <a:pt x="-3563" y="244947"/>
                    <a:pt x="-3944" y="202275"/>
                    <a:pt x="11262" y="179415"/>
                  </a:cubicBezTo>
                  <a:cubicBezTo>
                    <a:pt x="26468" y="156555"/>
                    <a:pt x="38443" y="137696"/>
                    <a:pt x="38063" y="10778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8" name="Google Shape;1608;p27"/>
            <p:cNvSpPr/>
            <p:nvPr/>
          </p:nvSpPr>
          <p:spPr>
            <a:xfrm>
              <a:off x="2906291" y="2506021"/>
              <a:ext cx="98213" cy="121997"/>
            </a:xfrm>
            <a:custGeom>
              <a:avLst/>
              <a:gdLst/>
              <a:ahLst/>
              <a:cxnLst/>
              <a:rect l="l" t="t" r="r" b="b"/>
              <a:pathLst>
                <a:path w="98213" h="121997" extrusionOk="0">
                  <a:moveTo>
                    <a:pt x="98213" y="3593"/>
                  </a:moveTo>
                  <a:cubicBezTo>
                    <a:pt x="98213" y="3593"/>
                    <a:pt x="50694" y="-9932"/>
                    <a:pt x="22183" y="15499"/>
                  </a:cubicBezTo>
                  <a:cubicBezTo>
                    <a:pt x="3095" y="33359"/>
                    <a:pt x="-4458" y="60400"/>
                    <a:pt x="2605" y="85603"/>
                  </a:cubicBezTo>
                  <a:cubicBezTo>
                    <a:pt x="6407" y="100558"/>
                    <a:pt x="14010" y="120846"/>
                    <a:pt x="25794" y="121989"/>
                  </a:cubicBezTo>
                  <a:cubicBezTo>
                    <a:pt x="37579" y="123132"/>
                    <a:pt x="98213" y="3593"/>
                    <a:pt x="98213" y="359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9" name="Google Shape;1609;p27"/>
            <p:cNvSpPr/>
            <p:nvPr/>
          </p:nvSpPr>
          <p:spPr>
            <a:xfrm>
              <a:off x="2925684" y="2638202"/>
              <a:ext cx="121328" cy="136036"/>
            </a:xfrm>
            <a:custGeom>
              <a:avLst/>
              <a:gdLst/>
              <a:ahLst/>
              <a:cxnLst/>
              <a:rect l="l" t="t" r="r" b="b"/>
              <a:pathLst>
                <a:path w="121328" h="136036" extrusionOk="0">
                  <a:moveTo>
                    <a:pt x="96782" y="0"/>
                  </a:moveTo>
                  <a:cubicBezTo>
                    <a:pt x="96782" y="0"/>
                    <a:pt x="93741" y="52483"/>
                    <a:pt x="94691" y="56388"/>
                  </a:cubicBezTo>
                  <a:cubicBezTo>
                    <a:pt x="95641" y="60293"/>
                    <a:pt x="115219" y="64008"/>
                    <a:pt x="120731" y="68580"/>
                  </a:cubicBezTo>
                  <a:cubicBezTo>
                    <a:pt x="126244" y="73152"/>
                    <a:pt x="92220" y="126397"/>
                    <a:pt x="74923" y="134302"/>
                  </a:cubicBezTo>
                  <a:cubicBezTo>
                    <a:pt x="57626" y="142208"/>
                    <a:pt x="4120" y="122015"/>
                    <a:pt x="414" y="95345"/>
                  </a:cubicBezTo>
                  <a:cubicBezTo>
                    <a:pt x="-3008" y="70771"/>
                    <a:pt x="15715" y="51721"/>
                    <a:pt x="22937" y="45053"/>
                  </a:cubicBezTo>
                  <a:cubicBezTo>
                    <a:pt x="27873" y="44701"/>
                    <a:pt x="32828" y="44701"/>
                    <a:pt x="37763" y="45053"/>
                  </a:cubicBezTo>
                  <a:lnTo>
                    <a:pt x="39284" y="19526"/>
                  </a:lnTo>
                  <a:cubicBezTo>
                    <a:pt x="62758" y="11716"/>
                    <a:pt x="96782" y="0"/>
                    <a:pt x="9678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0" name="Google Shape;1610;p27"/>
            <p:cNvSpPr/>
            <p:nvPr/>
          </p:nvSpPr>
          <p:spPr>
            <a:xfrm>
              <a:off x="2718513" y="2692113"/>
              <a:ext cx="229495" cy="326875"/>
            </a:xfrm>
            <a:custGeom>
              <a:avLst/>
              <a:gdLst/>
              <a:ahLst/>
              <a:cxnLst/>
              <a:rect l="l" t="t" r="r" b="b"/>
              <a:pathLst>
                <a:path w="229495" h="326875" extrusionOk="0">
                  <a:moveTo>
                    <a:pt x="149801" y="226409"/>
                  </a:moveTo>
                  <a:cubicBezTo>
                    <a:pt x="134955" y="246860"/>
                    <a:pt x="117366" y="265167"/>
                    <a:pt x="97530" y="280797"/>
                  </a:cubicBezTo>
                  <a:cubicBezTo>
                    <a:pt x="91255" y="287379"/>
                    <a:pt x="85323" y="294275"/>
                    <a:pt x="79758" y="301466"/>
                  </a:cubicBezTo>
                  <a:cubicBezTo>
                    <a:pt x="70365" y="312277"/>
                    <a:pt x="58256" y="320364"/>
                    <a:pt x="44689" y="324898"/>
                  </a:cubicBezTo>
                  <a:cubicBezTo>
                    <a:pt x="32810" y="327946"/>
                    <a:pt x="27868" y="327089"/>
                    <a:pt x="25682" y="324898"/>
                  </a:cubicBezTo>
                  <a:cubicBezTo>
                    <a:pt x="23496" y="322707"/>
                    <a:pt x="24636" y="319278"/>
                    <a:pt x="29768" y="317183"/>
                  </a:cubicBezTo>
                  <a:cubicBezTo>
                    <a:pt x="38175" y="314620"/>
                    <a:pt x="45992" y="310410"/>
                    <a:pt x="52767" y="304800"/>
                  </a:cubicBezTo>
                  <a:cubicBezTo>
                    <a:pt x="52767" y="304800"/>
                    <a:pt x="41743" y="309943"/>
                    <a:pt x="34805" y="312325"/>
                  </a:cubicBezTo>
                  <a:cubicBezTo>
                    <a:pt x="28672" y="314449"/>
                    <a:pt x="22276" y="315735"/>
                    <a:pt x="15798" y="316135"/>
                  </a:cubicBezTo>
                  <a:cubicBezTo>
                    <a:pt x="9240" y="316135"/>
                    <a:pt x="2397" y="308515"/>
                    <a:pt x="7529" y="306610"/>
                  </a:cubicBezTo>
                  <a:cubicBezTo>
                    <a:pt x="12661" y="304705"/>
                    <a:pt x="17508" y="304228"/>
                    <a:pt x="27677" y="300418"/>
                  </a:cubicBezTo>
                  <a:cubicBezTo>
                    <a:pt x="33058" y="298542"/>
                    <a:pt x="38147" y="295913"/>
                    <a:pt x="42788" y="292608"/>
                  </a:cubicBezTo>
                  <a:cubicBezTo>
                    <a:pt x="35731" y="294684"/>
                    <a:pt x="28516" y="296189"/>
                    <a:pt x="21215" y="297085"/>
                  </a:cubicBezTo>
                  <a:cubicBezTo>
                    <a:pt x="15118" y="298075"/>
                    <a:pt x="8868" y="297351"/>
                    <a:pt x="3158" y="294989"/>
                  </a:cubicBezTo>
                  <a:cubicBezTo>
                    <a:pt x="116" y="293656"/>
                    <a:pt x="-2545" y="288131"/>
                    <a:pt x="4298" y="286321"/>
                  </a:cubicBezTo>
                  <a:cubicBezTo>
                    <a:pt x="13203" y="285417"/>
                    <a:pt x="21954" y="283369"/>
                    <a:pt x="30339" y="280225"/>
                  </a:cubicBezTo>
                  <a:cubicBezTo>
                    <a:pt x="38322" y="276606"/>
                    <a:pt x="43359" y="272796"/>
                    <a:pt x="41553" y="272034"/>
                  </a:cubicBezTo>
                  <a:cubicBezTo>
                    <a:pt x="39747" y="271272"/>
                    <a:pt x="35281" y="273749"/>
                    <a:pt x="27202" y="273177"/>
                  </a:cubicBezTo>
                  <a:cubicBezTo>
                    <a:pt x="19124" y="272606"/>
                    <a:pt x="11711" y="267462"/>
                    <a:pt x="11806" y="263081"/>
                  </a:cubicBezTo>
                  <a:cubicBezTo>
                    <a:pt x="11901" y="258699"/>
                    <a:pt x="13517" y="261175"/>
                    <a:pt x="21310" y="260509"/>
                  </a:cubicBezTo>
                  <a:cubicBezTo>
                    <a:pt x="29654" y="258470"/>
                    <a:pt x="38135" y="257042"/>
                    <a:pt x="46685" y="256223"/>
                  </a:cubicBezTo>
                  <a:cubicBezTo>
                    <a:pt x="55089" y="256594"/>
                    <a:pt x="63498" y="255594"/>
                    <a:pt x="71585" y="253270"/>
                  </a:cubicBezTo>
                  <a:cubicBezTo>
                    <a:pt x="80138" y="250698"/>
                    <a:pt x="99336" y="227648"/>
                    <a:pt x="113972" y="206597"/>
                  </a:cubicBezTo>
                  <a:cubicBezTo>
                    <a:pt x="130121" y="183099"/>
                    <a:pt x="142917" y="157448"/>
                    <a:pt x="151987" y="130397"/>
                  </a:cubicBezTo>
                  <a:cubicBezTo>
                    <a:pt x="160825" y="101251"/>
                    <a:pt x="170995" y="46863"/>
                    <a:pt x="178788" y="27908"/>
                  </a:cubicBezTo>
                  <a:cubicBezTo>
                    <a:pt x="186581" y="8954"/>
                    <a:pt x="199221" y="381"/>
                    <a:pt x="211576" y="0"/>
                  </a:cubicBezTo>
                  <a:cubicBezTo>
                    <a:pt x="226021" y="0"/>
                    <a:pt x="232199" y="19050"/>
                    <a:pt x="228397" y="35052"/>
                  </a:cubicBezTo>
                  <a:cubicBezTo>
                    <a:pt x="221175" y="63627"/>
                    <a:pt x="189052" y="174689"/>
                    <a:pt x="149801" y="22640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1" name="Google Shape;1611;p27"/>
            <p:cNvSpPr/>
            <p:nvPr/>
          </p:nvSpPr>
          <p:spPr>
            <a:xfrm>
              <a:off x="2890388" y="2682707"/>
              <a:ext cx="176857" cy="233853"/>
            </a:xfrm>
            <a:custGeom>
              <a:avLst/>
              <a:gdLst/>
              <a:ahLst/>
              <a:cxnLst/>
              <a:rect l="l" t="t" r="r" b="b"/>
              <a:pathLst>
                <a:path w="176857" h="233853" extrusionOk="0">
                  <a:moveTo>
                    <a:pt x="139301" y="16931"/>
                  </a:moveTo>
                  <a:cubicBezTo>
                    <a:pt x="154031" y="19217"/>
                    <a:pt x="170853" y="27122"/>
                    <a:pt x="173134" y="35219"/>
                  </a:cubicBezTo>
                  <a:cubicBezTo>
                    <a:pt x="179252" y="64308"/>
                    <a:pt x="177812" y="94483"/>
                    <a:pt x="168952" y="122849"/>
                  </a:cubicBezTo>
                  <a:cubicBezTo>
                    <a:pt x="156217" y="156663"/>
                    <a:pt x="141772" y="218099"/>
                    <a:pt x="134454" y="232196"/>
                  </a:cubicBezTo>
                  <a:cubicBezTo>
                    <a:pt x="96503" y="237510"/>
                    <a:pt x="57869" y="229967"/>
                    <a:pt x="24685" y="210764"/>
                  </a:cubicBezTo>
                  <a:cubicBezTo>
                    <a:pt x="24685" y="210764"/>
                    <a:pt x="21644" y="151995"/>
                    <a:pt x="21454" y="132564"/>
                  </a:cubicBezTo>
                  <a:cubicBezTo>
                    <a:pt x="-26065" y="91130"/>
                    <a:pt x="14516" y="39981"/>
                    <a:pt x="54717" y="357"/>
                  </a:cubicBezTo>
                  <a:cubicBezTo>
                    <a:pt x="59520" y="-119"/>
                    <a:pt x="64359" y="-119"/>
                    <a:pt x="69163" y="357"/>
                  </a:cubicBezTo>
                  <a:cubicBezTo>
                    <a:pt x="69163" y="357"/>
                    <a:pt x="33333" y="42743"/>
                    <a:pt x="58233" y="67032"/>
                  </a:cubicBezTo>
                  <a:cubicBezTo>
                    <a:pt x="111645" y="50554"/>
                    <a:pt x="122194" y="26551"/>
                    <a:pt x="139301" y="1693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2" name="Google Shape;1612;p27"/>
            <p:cNvSpPr/>
            <p:nvPr/>
          </p:nvSpPr>
          <p:spPr>
            <a:xfrm>
              <a:off x="2921860" y="2515790"/>
              <a:ext cx="130560" cy="160797"/>
            </a:xfrm>
            <a:custGeom>
              <a:avLst/>
              <a:gdLst/>
              <a:ahLst/>
              <a:cxnLst/>
              <a:rect l="l" t="t" r="r" b="b"/>
              <a:pathLst>
                <a:path w="130560" h="160797" extrusionOk="0">
                  <a:moveTo>
                    <a:pt x="2717" y="57260"/>
                  </a:moveTo>
                  <a:lnTo>
                    <a:pt x="2717" y="57260"/>
                  </a:lnTo>
                  <a:cubicBezTo>
                    <a:pt x="8039" y="23542"/>
                    <a:pt x="32369" y="-1890"/>
                    <a:pt x="67058" y="110"/>
                  </a:cubicBezTo>
                  <a:cubicBezTo>
                    <a:pt x="103762" y="1787"/>
                    <a:pt x="132161" y="32962"/>
                    <a:pt x="130490" y="69748"/>
                  </a:cubicBezTo>
                  <a:cubicBezTo>
                    <a:pt x="129521" y="91084"/>
                    <a:pt x="118410" y="110667"/>
                    <a:pt x="100606" y="122411"/>
                  </a:cubicBezTo>
                  <a:cubicBezTo>
                    <a:pt x="99408" y="127526"/>
                    <a:pt x="97622" y="132479"/>
                    <a:pt x="95284" y="137175"/>
                  </a:cubicBezTo>
                  <a:cubicBezTo>
                    <a:pt x="82929" y="151463"/>
                    <a:pt x="50331" y="160607"/>
                    <a:pt x="39497" y="160797"/>
                  </a:cubicBezTo>
                  <a:cubicBezTo>
                    <a:pt x="29993" y="160797"/>
                    <a:pt x="22200" y="152129"/>
                    <a:pt x="13457" y="137651"/>
                  </a:cubicBezTo>
                  <a:cubicBezTo>
                    <a:pt x="-4791" y="107457"/>
                    <a:pt x="-134" y="74024"/>
                    <a:pt x="2717" y="5726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3" name="Google Shape;1613;p27"/>
            <p:cNvSpPr/>
            <p:nvPr/>
          </p:nvSpPr>
          <p:spPr>
            <a:xfrm>
              <a:off x="2927048" y="2514816"/>
              <a:ext cx="130747" cy="123290"/>
            </a:xfrm>
            <a:custGeom>
              <a:avLst/>
              <a:gdLst/>
              <a:ahLst/>
              <a:cxnLst/>
              <a:rect l="l" t="t" r="r" b="b"/>
              <a:pathLst>
                <a:path w="130747" h="123290" extrusionOk="0">
                  <a:moveTo>
                    <a:pt x="72609" y="1657"/>
                  </a:moveTo>
                  <a:cubicBezTo>
                    <a:pt x="97034" y="6514"/>
                    <a:pt x="116992" y="13372"/>
                    <a:pt x="123644" y="37280"/>
                  </a:cubicBezTo>
                  <a:cubicBezTo>
                    <a:pt x="128206" y="53853"/>
                    <a:pt x="134098" y="84905"/>
                    <a:pt x="128396" y="98526"/>
                  </a:cubicBezTo>
                  <a:lnTo>
                    <a:pt x="124975" y="108051"/>
                  </a:lnTo>
                  <a:lnTo>
                    <a:pt x="95418" y="123291"/>
                  </a:lnTo>
                  <a:cubicBezTo>
                    <a:pt x="95418" y="123291"/>
                    <a:pt x="81637" y="111765"/>
                    <a:pt x="85914" y="78047"/>
                  </a:cubicBezTo>
                  <a:cubicBezTo>
                    <a:pt x="85678" y="73494"/>
                    <a:pt x="84234" y="69094"/>
                    <a:pt x="81733" y="65283"/>
                  </a:cubicBezTo>
                  <a:cubicBezTo>
                    <a:pt x="79886" y="62102"/>
                    <a:pt x="78510" y="58673"/>
                    <a:pt x="77646" y="55092"/>
                  </a:cubicBezTo>
                  <a:cubicBezTo>
                    <a:pt x="74170" y="46024"/>
                    <a:pt x="67371" y="38633"/>
                    <a:pt x="58638" y="34423"/>
                  </a:cubicBezTo>
                  <a:cubicBezTo>
                    <a:pt x="36685" y="22040"/>
                    <a:pt x="4562" y="32708"/>
                    <a:pt x="0" y="37185"/>
                  </a:cubicBezTo>
                  <a:cubicBezTo>
                    <a:pt x="12785" y="9638"/>
                    <a:pt x="43070" y="-5182"/>
                    <a:pt x="72609" y="165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4" name="Google Shape;1614;p27"/>
            <p:cNvSpPr/>
            <p:nvPr/>
          </p:nvSpPr>
          <p:spPr>
            <a:xfrm>
              <a:off x="2770258" y="3324285"/>
              <a:ext cx="102779" cy="78901"/>
            </a:xfrm>
            <a:custGeom>
              <a:avLst/>
              <a:gdLst/>
              <a:ahLst/>
              <a:cxnLst/>
              <a:rect l="l" t="t" r="r" b="b"/>
              <a:pathLst>
                <a:path w="102779" h="78901" extrusionOk="0">
                  <a:moveTo>
                    <a:pt x="95300" y="3"/>
                  </a:moveTo>
                  <a:cubicBezTo>
                    <a:pt x="82945" y="10099"/>
                    <a:pt x="63843" y="3146"/>
                    <a:pt x="62892" y="4003"/>
                  </a:cubicBezTo>
                  <a:cubicBezTo>
                    <a:pt x="48523" y="16481"/>
                    <a:pt x="33449" y="28120"/>
                    <a:pt x="17749" y="38864"/>
                  </a:cubicBezTo>
                  <a:cubicBezTo>
                    <a:pt x="10051" y="44961"/>
                    <a:pt x="-1924" y="53057"/>
                    <a:pt x="262" y="64677"/>
                  </a:cubicBezTo>
                  <a:cubicBezTo>
                    <a:pt x="4064" y="85537"/>
                    <a:pt x="37327" y="79060"/>
                    <a:pt x="49872" y="72678"/>
                  </a:cubicBezTo>
                  <a:cubicBezTo>
                    <a:pt x="62417" y="66297"/>
                    <a:pt x="72681" y="55819"/>
                    <a:pt x="84561" y="48389"/>
                  </a:cubicBezTo>
                  <a:cubicBezTo>
                    <a:pt x="93019" y="43151"/>
                    <a:pt x="101383" y="40389"/>
                    <a:pt x="102713" y="29339"/>
                  </a:cubicBezTo>
                  <a:cubicBezTo>
                    <a:pt x="103473" y="22958"/>
                    <a:pt x="97486" y="-283"/>
                    <a:pt x="95300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5" name="Google Shape;1615;p27"/>
            <p:cNvSpPr/>
            <p:nvPr/>
          </p:nvSpPr>
          <p:spPr>
            <a:xfrm>
              <a:off x="2770711" y="3349338"/>
              <a:ext cx="102274" cy="53559"/>
            </a:xfrm>
            <a:custGeom>
              <a:avLst/>
              <a:gdLst/>
              <a:ahLst/>
              <a:cxnLst/>
              <a:rect l="l" t="t" r="r" b="b"/>
              <a:pathLst>
                <a:path w="102274" h="53559" extrusionOk="0">
                  <a:moveTo>
                    <a:pt x="102071" y="0"/>
                  </a:moveTo>
                  <a:cubicBezTo>
                    <a:pt x="100455" y="10287"/>
                    <a:pt x="92567" y="13145"/>
                    <a:pt x="83823" y="18383"/>
                  </a:cubicBezTo>
                  <a:cubicBezTo>
                    <a:pt x="71754" y="25908"/>
                    <a:pt x="61109" y="36671"/>
                    <a:pt x="48564" y="43053"/>
                  </a:cubicBezTo>
                  <a:cubicBezTo>
                    <a:pt x="36019" y="49435"/>
                    <a:pt x="8078" y="54769"/>
                    <a:pt x="0" y="39910"/>
                  </a:cubicBezTo>
                  <a:cubicBezTo>
                    <a:pt x="4372" y="60008"/>
                    <a:pt x="37065" y="53721"/>
                    <a:pt x="49420" y="47339"/>
                  </a:cubicBezTo>
                  <a:cubicBezTo>
                    <a:pt x="61775" y="40958"/>
                    <a:pt x="72229" y="30480"/>
                    <a:pt x="84109" y="23051"/>
                  </a:cubicBezTo>
                  <a:cubicBezTo>
                    <a:pt x="92567" y="17812"/>
                    <a:pt x="100930" y="15050"/>
                    <a:pt x="102261" y="4001"/>
                  </a:cubicBezTo>
                  <a:cubicBezTo>
                    <a:pt x="102304" y="2667"/>
                    <a:pt x="102241" y="1324"/>
                    <a:pt x="10207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6" name="Google Shape;1616;p27"/>
            <p:cNvSpPr/>
            <p:nvPr/>
          </p:nvSpPr>
          <p:spPr>
            <a:xfrm>
              <a:off x="2718772" y="3290474"/>
              <a:ext cx="94135" cy="73100"/>
            </a:xfrm>
            <a:custGeom>
              <a:avLst/>
              <a:gdLst/>
              <a:ahLst/>
              <a:cxnLst/>
              <a:rect l="l" t="t" r="r" b="b"/>
              <a:pathLst>
                <a:path w="94135" h="73100" extrusionOk="0">
                  <a:moveTo>
                    <a:pt x="86722" y="0"/>
                  </a:moveTo>
                  <a:cubicBezTo>
                    <a:pt x="75413" y="9525"/>
                    <a:pt x="58211" y="4096"/>
                    <a:pt x="57546" y="4953"/>
                  </a:cubicBezTo>
                  <a:cubicBezTo>
                    <a:pt x="44378" y="16202"/>
                    <a:pt x="30609" y="26727"/>
                    <a:pt x="16299" y="36481"/>
                  </a:cubicBezTo>
                  <a:cubicBezTo>
                    <a:pt x="9266" y="42005"/>
                    <a:pt x="-1758" y="49435"/>
                    <a:pt x="238" y="60103"/>
                  </a:cubicBezTo>
                  <a:cubicBezTo>
                    <a:pt x="3849" y="79153"/>
                    <a:pt x="34261" y="73247"/>
                    <a:pt x="45761" y="67437"/>
                  </a:cubicBezTo>
                  <a:cubicBezTo>
                    <a:pt x="57260" y="61627"/>
                    <a:pt x="66669" y="51911"/>
                    <a:pt x="77504" y="45148"/>
                  </a:cubicBezTo>
                  <a:cubicBezTo>
                    <a:pt x="85297" y="40386"/>
                    <a:pt x="92900" y="37814"/>
                    <a:pt x="94135" y="28004"/>
                  </a:cubicBezTo>
                  <a:cubicBezTo>
                    <a:pt x="93742" y="18240"/>
                    <a:pt x="91212" y="8677"/>
                    <a:pt x="86722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7" name="Google Shape;1617;p27"/>
            <p:cNvSpPr/>
            <p:nvPr/>
          </p:nvSpPr>
          <p:spPr>
            <a:xfrm>
              <a:off x="2719200" y="3314572"/>
              <a:ext cx="93731" cy="48987"/>
            </a:xfrm>
            <a:custGeom>
              <a:avLst/>
              <a:gdLst/>
              <a:ahLst/>
              <a:cxnLst/>
              <a:rect l="l" t="t" r="r" b="b"/>
              <a:pathLst>
                <a:path w="93731" h="48987" extrusionOk="0">
                  <a:moveTo>
                    <a:pt x="93517" y="0"/>
                  </a:moveTo>
                  <a:cubicBezTo>
                    <a:pt x="91997" y="9525"/>
                    <a:pt x="84014" y="12002"/>
                    <a:pt x="76791" y="16764"/>
                  </a:cubicBezTo>
                  <a:cubicBezTo>
                    <a:pt x="65766" y="23622"/>
                    <a:pt x="55977" y="33528"/>
                    <a:pt x="44573" y="39434"/>
                  </a:cubicBezTo>
                  <a:cubicBezTo>
                    <a:pt x="33168" y="45339"/>
                    <a:pt x="7413" y="50102"/>
                    <a:pt x="0" y="36481"/>
                  </a:cubicBezTo>
                  <a:cubicBezTo>
                    <a:pt x="4087" y="54864"/>
                    <a:pt x="33929" y="49149"/>
                    <a:pt x="45333" y="43339"/>
                  </a:cubicBezTo>
                  <a:cubicBezTo>
                    <a:pt x="56738" y="37529"/>
                    <a:pt x="66241" y="27813"/>
                    <a:pt x="77076" y="21050"/>
                  </a:cubicBezTo>
                  <a:cubicBezTo>
                    <a:pt x="84869" y="16288"/>
                    <a:pt x="92472" y="13716"/>
                    <a:pt x="93707" y="3905"/>
                  </a:cubicBezTo>
                  <a:cubicBezTo>
                    <a:pt x="93771" y="2600"/>
                    <a:pt x="93707" y="1296"/>
                    <a:pt x="935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8" name="Google Shape;1618;p27"/>
            <p:cNvSpPr/>
            <p:nvPr/>
          </p:nvSpPr>
          <p:spPr>
            <a:xfrm>
              <a:off x="2753699" y="2913665"/>
              <a:ext cx="223980" cy="387148"/>
            </a:xfrm>
            <a:custGeom>
              <a:avLst/>
              <a:gdLst/>
              <a:ahLst/>
              <a:cxnLst/>
              <a:rect l="l" t="t" r="r" b="b"/>
              <a:pathLst>
                <a:path w="223980" h="387148" extrusionOk="0">
                  <a:moveTo>
                    <a:pt x="222484" y="14288"/>
                  </a:moveTo>
                  <a:cubicBezTo>
                    <a:pt x="189070" y="18698"/>
                    <a:pt x="155091" y="13754"/>
                    <a:pt x="124310" y="0"/>
                  </a:cubicBezTo>
                  <a:cubicBezTo>
                    <a:pt x="124310" y="10478"/>
                    <a:pt x="125355" y="19717"/>
                    <a:pt x="125355" y="19717"/>
                  </a:cubicBezTo>
                  <a:cubicBezTo>
                    <a:pt x="85439" y="48292"/>
                    <a:pt x="5227" y="95917"/>
                    <a:pt x="0" y="128683"/>
                  </a:cubicBezTo>
                  <a:cubicBezTo>
                    <a:pt x="5227" y="232601"/>
                    <a:pt x="21003" y="381000"/>
                    <a:pt x="25470" y="383096"/>
                  </a:cubicBezTo>
                  <a:cubicBezTo>
                    <a:pt x="38015" y="389096"/>
                    <a:pt x="46759" y="388144"/>
                    <a:pt x="52651" y="382143"/>
                  </a:cubicBezTo>
                  <a:cubicBezTo>
                    <a:pt x="52651" y="382143"/>
                    <a:pt x="77836" y="294132"/>
                    <a:pt x="70518" y="164973"/>
                  </a:cubicBezTo>
                  <a:cubicBezTo>
                    <a:pt x="70518" y="164973"/>
                    <a:pt x="210414" y="102870"/>
                    <a:pt x="219537" y="68961"/>
                  </a:cubicBezTo>
                  <a:cubicBezTo>
                    <a:pt x="223607" y="55254"/>
                    <a:pt x="224900" y="40881"/>
                    <a:pt x="223339" y="26670"/>
                  </a:cubicBezTo>
                  <a:cubicBezTo>
                    <a:pt x="223244" y="22574"/>
                    <a:pt x="222959" y="18383"/>
                    <a:pt x="222484" y="1428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9" name="Google Shape;1619;p27"/>
            <p:cNvSpPr/>
            <p:nvPr/>
          </p:nvSpPr>
          <p:spPr>
            <a:xfrm>
              <a:off x="2814713" y="2914427"/>
              <a:ext cx="222989" cy="419220"/>
            </a:xfrm>
            <a:custGeom>
              <a:avLst/>
              <a:gdLst/>
              <a:ahLst/>
              <a:cxnLst/>
              <a:rect l="l" t="t" r="r" b="b"/>
              <a:pathLst>
                <a:path w="222989" h="419220" extrusionOk="0">
                  <a:moveTo>
                    <a:pt x="207943" y="0"/>
                  </a:moveTo>
                  <a:cubicBezTo>
                    <a:pt x="181465" y="11887"/>
                    <a:pt x="152119" y="15821"/>
                    <a:pt x="123454" y="11334"/>
                  </a:cubicBezTo>
                  <a:cubicBezTo>
                    <a:pt x="123454" y="25241"/>
                    <a:pt x="125450" y="51340"/>
                    <a:pt x="125450" y="51340"/>
                  </a:cubicBezTo>
                  <a:cubicBezTo>
                    <a:pt x="85534" y="79915"/>
                    <a:pt x="5227" y="127540"/>
                    <a:pt x="0" y="160210"/>
                  </a:cubicBezTo>
                  <a:cubicBezTo>
                    <a:pt x="5227" y="264128"/>
                    <a:pt x="14921" y="414623"/>
                    <a:pt x="19008" y="416528"/>
                  </a:cubicBezTo>
                  <a:cubicBezTo>
                    <a:pt x="30005" y="421205"/>
                    <a:pt x="42648" y="419719"/>
                    <a:pt x="52271" y="412623"/>
                  </a:cubicBezTo>
                  <a:cubicBezTo>
                    <a:pt x="52271" y="412623"/>
                    <a:pt x="77456" y="325755"/>
                    <a:pt x="70138" y="196596"/>
                  </a:cubicBezTo>
                  <a:cubicBezTo>
                    <a:pt x="70138" y="194119"/>
                    <a:pt x="189981" y="134969"/>
                    <a:pt x="205187" y="119348"/>
                  </a:cubicBezTo>
                  <a:cubicBezTo>
                    <a:pt x="220393" y="103727"/>
                    <a:pt x="223339" y="80486"/>
                    <a:pt x="222959" y="58293"/>
                  </a:cubicBezTo>
                  <a:cubicBezTo>
                    <a:pt x="221907" y="38052"/>
                    <a:pt x="216800" y="18221"/>
                    <a:pt x="20794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0" name="Google Shape;1620;p27"/>
            <p:cNvSpPr/>
            <p:nvPr/>
          </p:nvSpPr>
          <p:spPr>
            <a:xfrm>
              <a:off x="2731717" y="2888138"/>
              <a:ext cx="333476" cy="307358"/>
            </a:xfrm>
            <a:custGeom>
              <a:avLst/>
              <a:gdLst/>
              <a:ahLst/>
              <a:cxnLst/>
              <a:rect l="l" t="t" r="r" b="b"/>
              <a:pathLst>
                <a:path w="333476" h="307358" extrusionOk="0">
                  <a:moveTo>
                    <a:pt x="320305" y="48292"/>
                  </a:moveTo>
                  <a:cubicBezTo>
                    <a:pt x="320305" y="48292"/>
                    <a:pt x="364593" y="126968"/>
                    <a:pt x="290749" y="167449"/>
                  </a:cubicBezTo>
                  <a:cubicBezTo>
                    <a:pt x="212818" y="210121"/>
                    <a:pt x="165299" y="220123"/>
                    <a:pt x="165299" y="220123"/>
                  </a:cubicBezTo>
                  <a:lnTo>
                    <a:pt x="153609" y="222885"/>
                  </a:lnTo>
                  <a:cubicBezTo>
                    <a:pt x="157270" y="250003"/>
                    <a:pt x="157270" y="277492"/>
                    <a:pt x="153609" y="304609"/>
                  </a:cubicBezTo>
                  <a:cubicBezTo>
                    <a:pt x="153609" y="304609"/>
                    <a:pt x="98012" y="323659"/>
                    <a:pt x="27114" y="261461"/>
                  </a:cubicBezTo>
                  <a:lnTo>
                    <a:pt x="3544" y="185261"/>
                  </a:lnTo>
                  <a:lnTo>
                    <a:pt x="788" y="165545"/>
                  </a:lnTo>
                  <a:cubicBezTo>
                    <a:pt x="-1935" y="151667"/>
                    <a:pt x="2495" y="137350"/>
                    <a:pt x="12573" y="127445"/>
                  </a:cubicBezTo>
                  <a:cubicBezTo>
                    <a:pt x="29585" y="112014"/>
                    <a:pt x="83566" y="72390"/>
                    <a:pt x="117114" y="49721"/>
                  </a:cubicBezTo>
                  <a:cubicBezTo>
                    <a:pt x="150663" y="27051"/>
                    <a:pt x="177463" y="5429"/>
                    <a:pt x="177463" y="5429"/>
                  </a:cubicBezTo>
                  <a:lnTo>
                    <a:pt x="183261" y="0"/>
                  </a:lnTo>
                  <a:cubicBezTo>
                    <a:pt x="183261" y="0"/>
                    <a:pt x="223082" y="31718"/>
                    <a:pt x="295786" y="21050"/>
                  </a:cubicBezTo>
                  <a:cubicBezTo>
                    <a:pt x="305324" y="28794"/>
                    <a:pt x="313597" y="37986"/>
                    <a:pt x="320305" y="482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1" name="Google Shape;1621;p27"/>
            <p:cNvSpPr/>
            <p:nvPr/>
          </p:nvSpPr>
          <p:spPr>
            <a:xfrm>
              <a:off x="2999836" y="2706202"/>
              <a:ext cx="116284" cy="406848"/>
            </a:xfrm>
            <a:custGeom>
              <a:avLst/>
              <a:gdLst/>
              <a:ahLst/>
              <a:cxnLst/>
              <a:rect l="l" t="t" r="r" b="b"/>
              <a:pathLst>
                <a:path w="116284" h="406848" extrusionOk="0">
                  <a:moveTo>
                    <a:pt x="8279" y="347003"/>
                  </a:moveTo>
                  <a:cubicBezTo>
                    <a:pt x="15045" y="340870"/>
                    <a:pt x="22221" y="335202"/>
                    <a:pt x="29758" y="330049"/>
                  </a:cubicBezTo>
                  <a:cubicBezTo>
                    <a:pt x="37682" y="326020"/>
                    <a:pt x="44955" y="320819"/>
                    <a:pt x="51331" y="314619"/>
                  </a:cubicBezTo>
                  <a:cubicBezTo>
                    <a:pt x="58174" y="307761"/>
                    <a:pt x="68153" y="279186"/>
                    <a:pt x="73475" y="251373"/>
                  </a:cubicBezTo>
                  <a:cubicBezTo>
                    <a:pt x="78266" y="220207"/>
                    <a:pt x="77720" y="188441"/>
                    <a:pt x="71860" y="157456"/>
                  </a:cubicBezTo>
                  <a:cubicBezTo>
                    <a:pt x="62686" y="120423"/>
                    <a:pt x="50251" y="84276"/>
                    <a:pt x="34700" y="49443"/>
                  </a:cubicBezTo>
                  <a:cubicBezTo>
                    <a:pt x="25196" y="28583"/>
                    <a:pt x="30423" y="15819"/>
                    <a:pt x="39452" y="6580"/>
                  </a:cubicBezTo>
                  <a:cubicBezTo>
                    <a:pt x="50001" y="-4278"/>
                    <a:pt x="61025" y="-3993"/>
                    <a:pt x="73570" y="25154"/>
                  </a:cubicBezTo>
                  <a:cubicBezTo>
                    <a:pt x="91364" y="65864"/>
                    <a:pt x="104534" y="108459"/>
                    <a:pt x="112821" y="152122"/>
                  </a:cubicBezTo>
                  <a:cubicBezTo>
                    <a:pt x="117848" y="183869"/>
                    <a:pt x="117402" y="216254"/>
                    <a:pt x="111490" y="247848"/>
                  </a:cubicBezTo>
                  <a:cubicBezTo>
                    <a:pt x="106282" y="275538"/>
                    <a:pt x="97767" y="302503"/>
                    <a:pt x="86115" y="328144"/>
                  </a:cubicBezTo>
                  <a:cubicBezTo>
                    <a:pt x="82884" y="335669"/>
                    <a:pt x="82314" y="342051"/>
                    <a:pt x="77847" y="356719"/>
                  </a:cubicBezTo>
                  <a:cubicBezTo>
                    <a:pt x="73538" y="371788"/>
                    <a:pt x="65683" y="385608"/>
                    <a:pt x="54943" y="397010"/>
                  </a:cubicBezTo>
                  <a:cubicBezTo>
                    <a:pt x="45439" y="405963"/>
                    <a:pt x="40402" y="407678"/>
                    <a:pt x="37741" y="406535"/>
                  </a:cubicBezTo>
                  <a:cubicBezTo>
                    <a:pt x="35080" y="405392"/>
                    <a:pt x="34605" y="401677"/>
                    <a:pt x="38501" y="397010"/>
                  </a:cubicBezTo>
                  <a:cubicBezTo>
                    <a:pt x="45267" y="390181"/>
                    <a:pt x="50741" y="382180"/>
                    <a:pt x="54658" y="373388"/>
                  </a:cubicBezTo>
                  <a:cubicBezTo>
                    <a:pt x="54658" y="373388"/>
                    <a:pt x="46294" y="384532"/>
                    <a:pt x="40877" y="390247"/>
                  </a:cubicBezTo>
                  <a:cubicBezTo>
                    <a:pt x="36077" y="395448"/>
                    <a:pt x="30612" y="400001"/>
                    <a:pt x="24626" y="403773"/>
                  </a:cubicBezTo>
                  <a:cubicBezTo>
                    <a:pt x="18829" y="407202"/>
                    <a:pt x="9610" y="403106"/>
                    <a:pt x="13411" y="398343"/>
                  </a:cubicBezTo>
                  <a:cubicBezTo>
                    <a:pt x="17213" y="393581"/>
                    <a:pt x="21490" y="391009"/>
                    <a:pt x="29283" y="382246"/>
                  </a:cubicBezTo>
                  <a:cubicBezTo>
                    <a:pt x="33505" y="377636"/>
                    <a:pt x="37144" y="372512"/>
                    <a:pt x="40117" y="367006"/>
                  </a:cubicBezTo>
                  <a:cubicBezTo>
                    <a:pt x="34526" y="372540"/>
                    <a:pt x="28521" y="377636"/>
                    <a:pt x="22155" y="382246"/>
                  </a:cubicBezTo>
                  <a:cubicBezTo>
                    <a:pt x="17168" y="386199"/>
                    <a:pt x="11176" y="388675"/>
                    <a:pt x="4858" y="389390"/>
                  </a:cubicBezTo>
                  <a:cubicBezTo>
                    <a:pt x="1627" y="389390"/>
                    <a:pt x="-2935" y="385580"/>
                    <a:pt x="2577" y="380341"/>
                  </a:cubicBezTo>
                  <a:cubicBezTo>
                    <a:pt x="10475" y="374912"/>
                    <a:pt x="17659" y="368511"/>
                    <a:pt x="23961" y="361291"/>
                  </a:cubicBezTo>
                  <a:cubicBezTo>
                    <a:pt x="29853" y="353671"/>
                    <a:pt x="32989" y="347575"/>
                    <a:pt x="31088" y="347670"/>
                  </a:cubicBezTo>
                  <a:cubicBezTo>
                    <a:pt x="29188" y="347766"/>
                    <a:pt x="25956" y="352433"/>
                    <a:pt x="18353" y="355957"/>
                  </a:cubicBezTo>
                  <a:cubicBezTo>
                    <a:pt x="10750" y="359481"/>
                    <a:pt x="2007" y="358338"/>
                    <a:pt x="486" y="354052"/>
                  </a:cubicBezTo>
                  <a:cubicBezTo>
                    <a:pt x="-1034" y="349766"/>
                    <a:pt x="1342" y="351576"/>
                    <a:pt x="8279" y="34700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2" name="Google Shape;1622;p27"/>
            <p:cNvSpPr/>
            <p:nvPr/>
          </p:nvSpPr>
          <p:spPr>
            <a:xfrm>
              <a:off x="3022743" y="2701064"/>
              <a:ext cx="69955" cy="89236"/>
            </a:xfrm>
            <a:custGeom>
              <a:avLst/>
              <a:gdLst/>
              <a:ahLst/>
              <a:cxnLst/>
              <a:rect l="l" t="t" r="r" b="b"/>
              <a:pathLst>
                <a:path w="69955" h="89236" extrusionOk="0">
                  <a:moveTo>
                    <a:pt x="69956" y="69535"/>
                  </a:moveTo>
                  <a:cubicBezTo>
                    <a:pt x="69956" y="69535"/>
                    <a:pt x="43060" y="93443"/>
                    <a:pt x="12933" y="88585"/>
                  </a:cubicBezTo>
                  <a:lnTo>
                    <a:pt x="1338" y="38484"/>
                  </a:lnTo>
                  <a:cubicBezTo>
                    <a:pt x="1338" y="38484"/>
                    <a:pt x="-6550" y="12099"/>
                    <a:pt x="15974" y="2098"/>
                  </a:cubicBezTo>
                  <a:cubicBezTo>
                    <a:pt x="38498" y="-7903"/>
                    <a:pt x="60167" y="18386"/>
                    <a:pt x="69956" y="6953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3" name="Google Shape;1623;p27"/>
            <p:cNvSpPr/>
            <p:nvPr/>
          </p:nvSpPr>
          <p:spPr>
            <a:xfrm>
              <a:off x="2885136" y="2682643"/>
              <a:ext cx="59968" cy="63096"/>
            </a:xfrm>
            <a:custGeom>
              <a:avLst/>
              <a:gdLst/>
              <a:ahLst/>
              <a:cxnLst/>
              <a:rect l="l" t="t" r="r" b="b"/>
              <a:pathLst>
                <a:path w="59968" h="63096" extrusionOk="0">
                  <a:moveTo>
                    <a:pt x="59969" y="422"/>
                  </a:moveTo>
                  <a:cubicBezTo>
                    <a:pt x="59969" y="422"/>
                    <a:pt x="30887" y="-8532"/>
                    <a:pt x="0" y="56048"/>
                  </a:cubicBezTo>
                  <a:lnTo>
                    <a:pt x="11500" y="63096"/>
                  </a:lnTo>
                  <a:cubicBezTo>
                    <a:pt x="25902" y="40903"/>
                    <a:pt x="42113" y="19939"/>
                    <a:pt x="59969" y="42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4" name="Google Shape;1624;p27"/>
            <p:cNvSpPr/>
            <p:nvPr/>
          </p:nvSpPr>
          <p:spPr>
            <a:xfrm>
              <a:off x="4136405" y="305709"/>
              <a:ext cx="1608303" cy="2009690"/>
            </a:xfrm>
            <a:custGeom>
              <a:avLst/>
              <a:gdLst/>
              <a:ahLst/>
              <a:cxnLst/>
              <a:rect l="l" t="t" r="r" b="b"/>
              <a:pathLst>
                <a:path w="1608303" h="2009690" extrusionOk="0">
                  <a:moveTo>
                    <a:pt x="1566509" y="879931"/>
                  </a:moveTo>
                  <a:lnTo>
                    <a:pt x="54267" y="4869"/>
                  </a:lnTo>
                  <a:cubicBezTo>
                    <a:pt x="46749" y="-388"/>
                    <a:pt x="37093" y="-1464"/>
                    <a:pt x="28606" y="2011"/>
                  </a:cubicBezTo>
                  <a:lnTo>
                    <a:pt x="28606" y="2011"/>
                  </a:lnTo>
                  <a:cubicBezTo>
                    <a:pt x="27970" y="2304"/>
                    <a:pt x="27371" y="2654"/>
                    <a:pt x="26801" y="3059"/>
                  </a:cubicBezTo>
                  <a:lnTo>
                    <a:pt x="0" y="18966"/>
                  </a:lnTo>
                  <a:lnTo>
                    <a:pt x="12925" y="42302"/>
                  </a:lnTo>
                  <a:lnTo>
                    <a:pt x="12925" y="1035093"/>
                  </a:lnTo>
                  <a:cubicBezTo>
                    <a:pt x="12925" y="1065573"/>
                    <a:pt x="31458" y="1101006"/>
                    <a:pt x="54267" y="1114150"/>
                  </a:cubicBezTo>
                  <a:lnTo>
                    <a:pt x="1557195" y="1983783"/>
                  </a:lnTo>
                  <a:lnTo>
                    <a:pt x="1561282" y="2009691"/>
                  </a:lnTo>
                  <a:lnTo>
                    <a:pt x="1591884" y="1992070"/>
                  </a:lnTo>
                  <a:cubicBezTo>
                    <a:pt x="1593367" y="1991412"/>
                    <a:pt x="1594773" y="1990574"/>
                    <a:pt x="1596066" y="1989593"/>
                  </a:cubicBezTo>
                  <a:lnTo>
                    <a:pt x="1596066" y="1989593"/>
                  </a:lnTo>
                  <a:cubicBezTo>
                    <a:pt x="1604800" y="1981363"/>
                    <a:pt x="1609248" y="1969552"/>
                    <a:pt x="1608136" y="1957589"/>
                  </a:cubicBezTo>
                  <a:lnTo>
                    <a:pt x="1608136" y="958988"/>
                  </a:lnTo>
                  <a:cubicBezTo>
                    <a:pt x="1607851" y="928508"/>
                    <a:pt x="1589793" y="893075"/>
                    <a:pt x="1566509" y="879931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5" name="Google Shape;1625;p27"/>
            <p:cNvSpPr/>
            <p:nvPr/>
          </p:nvSpPr>
          <p:spPr>
            <a:xfrm>
              <a:off x="4119583" y="322825"/>
              <a:ext cx="1594925" cy="1994313"/>
            </a:xfrm>
            <a:custGeom>
              <a:avLst/>
              <a:gdLst/>
              <a:ahLst/>
              <a:cxnLst/>
              <a:rect l="l" t="t" r="r" b="b"/>
              <a:pathLst>
                <a:path w="1594925" h="1994313" extrusionOk="0">
                  <a:moveTo>
                    <a:pt x="1553584" y="1989336"/>
                  </a:moveTo>
                  <a:lnTo>
                    <a:pt x="41342" y="1114274"/>
                  </a:lnTo>
                  <a:cubicBezTo>
                    <a:pt x="18532" y="1101035"/>
                    <a:pt x="0" y="1065697"/>
                    <a:pt x="0" y="1035122"/>
                  </a:cubicBezTo>
                  <a:lnTo>
                    <a:pt x="0" y="36235"/>
                  </a:lnTo>
                  <a:cubicBezTo>
                    <a:pt x="0" y="5755"/>
                    <a:pt x="19008" y="-8247"/>
                    <a:pt x="41342" y="4993"/>
                  </a:cubicBezTo>
                  <a:lnTo>
                    <a:pt x="1553584" y="880055"/>
                  </a:lnTo>
                  <a:cubicBezTo>
                    <a:pt x="1576393" y="893199"/>
                    <a:pt x="1594925" y="928632"/>
                    <a:pt x="1594925" y="959112"/>
                  </a:cubicBezTo>
                  <a:lnTo>
                    <a:pt x="1594925" y="1957999"/>
                  </a:lnTo>
                  <a:cubicBezTo>
                    <a:pt x="1594925" y="1988479"/>
                    <a:pt x="1576393" y="2002576"/>
                    <a:pt x="1553584" y="1989336"/>
                  </a:cubicBezTo>
                  <a:close/>
                </a:path>
              </a:pathLst>
            </a:custGeom>
            <a:solidFill>
              <a:srgbClr val="F8F9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6" name="Google Shape;1626;p27"/>
            <p:cNvSpPr/>
            <p:nvPr/>
          </p:nvSpPr>
          <p:spPr>
            <a:xfrm>
              <a:off x="4241517" y="588041"/>
              <a:ext cx="58543" cy="817911"/>
            </a:xfrm>
            <a:custGeom>
              <a:avLst/>
              <a:gdLst/>
              <a:ahLst/>
              <a:cxnLst/>
              <a:rect l="l" t="t" r="r" b="b"/>
              <a:pathLst>
                <a:path w="58543" h="817911" extrusionOk="0">
                  <a:moveTo>
                    <a:pt x="57878" y="817912"/>
                  </a:moveTo>
                  <a:lnTo>
                    <a:pt x="0" y="783431"/>
                  </a:lnTo>
                  <a:lnTo>
                    <a:pt x="760" y="0"/>
                  </a:lnTo>
                  <a:lnTo>
                    <a:pt x="58543" y="34481"/>
                  </a:lnTo>
                  <a:lnTo>
                    <a:pt x="57878" y="817912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7" name="Google Shape;1627;p27"/>
            <p:cNvSpPr/>
            <p:nvPr/>
          </p:nvSpPr>
          <p:spPr>
            <a:xfrm>
              <a:off x="4241517" y="1216214"/>
              <a:ext cx="58448" cy="189833"/>
            </a:xfrm>
            <a:custGeom>
              <a:avLst/>
              <a:gdLst/>
              <a:ahLst/>
              <a:cxnLst/>
              <a:rect l="l" t="t" r="r" b="b"/>
              <a:pathLst>
                <a:path w="58448" h="189833" extrusionOk="0">
                  <a:moveTo>
                    <a:pt x="57878" y="189833"/>
                  </a:moveTo>
                  <a:lnTo>
                    <a:pt x="0" y="156115"/>
                  </a:lnTo>
                  <a:lnTo>
                    <a:pt x="570" y="0"/>
                  </a:lnTo>
                  <a:lnTo>
                    <a:pt x="58448" y="33814"/>
                  </a:lnTo>
                  <a:lnTo>
                    <a:pt x="57878" y="18983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8" name="Google Shape;1628;p27"/>
            <p:cNvSpPr/>
            <p:nvPr/>
          </p:nvSpPr>
          <p:spPr>
            <a:xfrm>
              <a:off x="4424940" y="694149"/>
              <a:ext cx="58353" cy="818006"/>
            </a:xfrm>
            <a:custGeom>
              <a:avLst/>
              <a:gdLst/>
              <a:ahLst/>
              <a:cxnLst/>
              <a:rect l="l" t="t" r="r" b="b"/>
              <a:pathLst>
                <a:path w="58353" h="818006" extrusionOk="0">
                  <a:moveTo>
                    <a:pt x="57878" y="818007"/>
                  </a:moveTo>
                  <a:lnTo>
                    <a:pt x="0" y="783336"/>
                  </a:lnTo>
                  <a:lnTo>
                    <a:pt x="570" y="0"/>
                  </a:lnTo>
                  <a:lnTo>
                    <a:pt x="58353" y="34766"/>
                  </a:lnTo>
                  <a:lnTo>
                    <a:pt x="57878" y="81800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9" name="Google Shape;1629;p27"/>
            <p:cNvSpPr/>
            <p:nvPr/>
          </p:nvSpPr>
          <p:spPr>
            <a:xfrm>
              <a:off x="4424940" y="1350993"/>
              <a:ext cx="58353" cy="161258"/>
            </a:xfrm>
            <a:custGeom>
              <a:avLst/>
              <a:gdLst/>
              <a:ahLst/>
              <a:cxnLst/>
              <a:rect l="l" t="t" r="r" b="b"/>
              <a:pathLst>
                <a:path w="58353" h="161258" extrusionOk="0">
                  <a:moveTo>
                    <a:pt x="57878" y="161258"/>
                  </a:moveTo>
                  <a:lnTo>
                    <a:pt x="0" y="127444"/>
                  </a:lnTo>
                  <a:lnTo>
                    <a:pt x="475" y="0"/>
                  </a:lnTo>
                  <a:lnTo>
                    <a:pt x="58353" y="33719"/>
                  </a:lnTo>
                  <a:lnTo>
                    <a:pt x="57878" y="16125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0" name="Google Shape;1630;p27"/>
            <p:cNvSpPr/>
            <p:nvPr/>
          </p:nvSpPr>
          <p:spPr>
            <a:xfrm>
              <a:off x="4608458" y="801877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1" name="Google Shape;1631;p27"/>
            <p:cNvSpPr/>
            <p:nvPr/>
          </p:nvSpPr>
          <p:spPr>
            <a:xfrm>
              <a:off x="4608458" y="1266316"/>
              <a:ext cx="59113" cy="352044"/>
            </a:xfrm>
            <a:custGeom>
              <a:avLst/>
              <a:gdLst/>
              <a:ahLst/>
              <a:cxnLst/>
              <a:rect l="l" t="t" r="r" b="b"/>
              <a:pathLst>
                <a:path w="59113" h="352044" extrusionOk="0">
                  <a:moveTo>
                    <a:pt x="57878" y="352044"/>
                  </a:moveTo>
                  <a:lnTo>
                    <a:pt x="0" y="318325"/>
                  </a:lnTo>
                  <a:lnTo>
                    <a:pt x="1235" y="0"/>
                  </a:lnTo>
                  <a:lnTo>
                    <a:pt x="59113" y="33814"/>
                  </a:lnTo>
                  <a:lnTo>
                    <a:pt x="57878" y="3520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2" name="Google Shape;1632;p27"/>
            <p:cNvSpPr/>
            <p:nvPr/>
          </p:nvSpPr>
          <p:spPr>
            <a:xfrm>
              <a:off x="4793306" y="908938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3" name="Google Shape;1633;p27"/>
            <p:cNvSpPr/>
            <p:nvPr/>
          </p:nvSpPr>
          <p:spPr>
            <a:xfrm>
              <a:off x="4793306" y="1421097"/>
              <a:ext cx="58923" cy="304228"/>
            </a:xfrm>
            <a:custGeom>
              <a:avLst/>
              <a:gdLst/>
              <a:ahLst/>
              <a:cxnLst/>
              <a:rect l="l" t="t" r="r" b="b"/>
              <a:pathLst>
                <a:path w="58923" h="304228" extrusionOk="0">
                  <a:moveTo>
                    <a:pt x="57783" y="304229"/>
                  </a:moveTo>
                  <a:lnTo>
                    <a:pt x="0" y="270510"/>
                  </a:lnTo>
                  <a:lnTo>
                    <a:pt x="1046" y="0"/>
                  </a:lnTo>
                  <a:lnTo>
                    <a:pt x="58924" y="33719"/>
                  </a:lnTo>
                  <a:lnTo>
                    <a:pt x="57783" y="30422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4" name="Google Shape;1634;p27"/>
            <p:cNvSpPr/>
            <p:nvPr/>
          </p:nvSpPr>
          <p:spPr>
            <a:xfrm>
              <a:off x="4978440" y="1016189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5" name="Google Shape;1635;p27"/>
            <p:cNvSpPr/>
            <p:nvPr/>
          </p:nvSpPr>
          <p:spPr>
            <a:xfrm>
              <a:off x="4978440" y="1384997"/>
              <a:ext cx="59493" cy="447484"/>
            </a:xfrm>
            <a:custGeom>
              <a:avLst/>
              <a:gdLst/>
              <a:ahLst/>
              <a:cxnLst/>
              <a:rect l="l" t="t" r="r" b="b"/>
              <a:pathLst>
                <a:path w="59493" h="447484" extrusionOk="0">
                  <a:moveTo>
                    <a:pt x="57878" y="447485"/>
                  </a:moveTo>
                  <a:lnTo>
                    <a:pt x="0" y="413671"/>
                  </a:lnTo>
                  <a:lnTo>
                    <a:pt x="1615" y="0"/>
                  </a:lnTo>
                  <a:lnTo>
                    <a:pt x="59494" y="33719"/>
                  </a:lnTo>
                  <a:lnTo>
                    <a:pt x="57878" y="44748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6" name="Google Shape;1636;p27"/>
            <p:cNvSpPr/>
            <p:nvPr/>
          </p:nvSpPr>
          <p:spPr>
            <a:xfrm>
              <a:off x="5164524" y="1123917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7" name="Google Shape;1637;p27"/>
            <p:cNvSpPr/>
            <p:nvPr/>
          </p:nvSpPr>
          <p:spPr>
            <a:xfrm>
              <a:off x="5164524" y="1368614"/>
              <a:ext cx="59968" cy="571500"/>
            </a:xfrm>
            <a:custGeom>
              <a:avLst/>
              <a:gdLst/>
              <a:ahLst/>
              <a:cxnLst/>
              <a:rect l="l" t="t" r="r" b="b"/>
              <a:pathLst>
                <a:path w="59968" h="571500" extrusionOk="0">
                  <a:moveTo>
                    <a:pt x="57783" y="571500"/>
                  </a:moveTo>
                  <a:lnTo>
                    <a:pt x="0" y="537782"/>
                  </a:lnTo>
                  <a:lnTo>
                    <a:pt x="2091" y="0"/>
                  </a:lnTo>
                  <a:lnTo>
                    <a:pt x="59969" y="33814"/>
                  </a:lnTo>
                  <a:lnTo>
                    <a:pt x="57783" y="57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8" name="Google Shape;1638;p27"/>
            <p:cNvSpPr/>
            <p:nvPr/>
          </p:nvSpPr>
          <p:spPr>
            <a:xfrm>
              <a:off x="5351084" y="1231931"/>
              <a:ext cx="61014" cy="816578"/>
            </a:xfrm>
            <a:custGeom>
              <a:avLst/>
              <a:gdLst/>
              <a:ahLst/>
              <a:cxnLst/>
              <a:rect l="l" t="t" r="r" b="b"/>
              <a:pathLst>
                <a:path w="61014" h="816578" extrusionOk="0">
                  <a:moveTo>
                    <a:pt x="57878" y="816578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9" name="Google Shape;1639;p27"/>
            <p:cNvSpPr/>
            <p:nvPr/>
          </p:nvSpPr>
          <p:spPr>
            <a:xfrm>
              <a:off x="5351179" y="1342992"/>
              <a:ext cx="60443" cy="705135"/>
            </a:xfrm>
            <a:custGeom>
              <a:avLst/>
              <a:gdLst/>
              <a:ahLst/>
              <a:cxnLst/>
              <a:rect l="l" t="t" r="r" b="b"/>
              <a:pathLst>
                <a:path w="60443" h="705135" extrusionOk="0">
                  <a:moveTo>
                    <a:pt x="57783" y="705136"/>
                  </a:moveTo>
                  <a:lnTo>
                    <a:pt x="0" y="671417"/>
                  </a:lnTo>
                  <a:lnTo>
                    <a:pt x="2661" y="0"/>
                  </a:lnTo>
                  <a:lnTo>
                    <a:pt x="60444" y="33814"/>
                  </a:lnTo>
                  <a:lnTo>
                    <a:pt x="57783" y="7051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0" name="Google Shape;1640;p27"/>
            <p:cNvSpPr/>
            <p:nvPr/>
          </p:nvSpPr>
          <p:spPr>
            <a:xfrm>
              <a:off x="5538879" y="1340706"/>
              <a:ext cx="61014" cy="816483"/>
            </a:xfrm>
            <a:custGeom>
              <a:avLst/>
              <a:gdLst/>
              <a:ahLst/>
              <a:cxnLst/>
              <a:rect l="l" t="t" r="r" b="b"/>
              <a:pathLst>
                <a:path w="61014" h="816483" extrusionOk="0">
                  <a:moveTo>
                    <a:pt x="57878" y="816483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1014" y="33814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1" name="Google Shape;1641;p27"/>
            <p:cNvSpPr/>
            <p:nvPr/>
          </p:nvSpPr>
          <p:spPr>
            <a:xfrm>
              <a:off x="5538879" y="1442147"/>
              <a:ext cx="60634" cy="714660"/>
            </a:xfrm>
            <a:custGeom>
              <a:avLst/>
              <a:gdLst/>
              <a:ahLst/>
              <a:cxnLst/>
              <a:rect l="l" t="t" r="r" b="b"/>
              <a:pathLst>
                <a:path w="60634" h="714660" extrusionOk="0">
                  <a:moveTo>
                    <a:pt x="57878" y="714661"/>
                  </a:moveTo>
                  <a:lnTo>
                    <a:pt x="0" y="680847"/>
                  </a:lnTo>
                  <a:lnTo>
                    <a:pt x="2756" y="0"/>
                  </a:lnTo>
                  <a:lnTo>
                    <a:pt x="60634" y="33814"/>
                  </a:lnTo>
                  <a:lnTo>
                    <a:pt x="57878" y="71466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2" name="Google Shape;1642;p27"/>
            <p:cNvSpPr/>
            <p:nvPr/>
          </p:nvSpPr>
          <p:spPr>
            <a:xfrm>
              <a:off x="4516176" y="748442"/>
              <a:ext cx="61299" cy="816768"/>
            </a:xfrm>
            <a:custGeom>
              <a:avLst/>
              <a:gdLst/>
              <a:ahLst/>
              <a:cxnLst/>
              <a:rect l="l" t="t" r="r" b="b"/>
              <a:pathLst>
                <a:path w="61299" h="816768" extrusionOk="0">
                  <a:moveTo>
                    <a:pt x="58163" y="816769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1300" y="34004"/>
                  </a:lnTo>
                  <a:lnTo>
                    <a:pt x="58163" y="816769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3" name="Google Shape;1643;p27"/>
            <p:cNvSpPr/>
            <p:nvPr/>
          </p:nvSpPr>
          <p:spPr>
            <a:xfrm>
              <a:off x="4516366" y="1270221"/>
              <a:ext cx="58923" cy="294893"/>
            </a:xfrm>
            <a:custGeom>
              <a:avLst/>
              <a:gdLst/>
              <a:ahLst/>
              <a:cxnLst/>
              <a:rect l="l" t="t" r="r" b="b"/>
              <a:pathLst>
                <a:path w="58923" h="294893" extrusionOk="0">
                  <a:moveTo>
                    <a:pt x="57783" y="294894"/>
                  </a:moveTo>
                  <a:lnTo>
                    <a:pt x="0" y="261080"/>
                  </a:lnTo>
                  <a:lnTo>
                    <a:pt x="1045" y="0"/>
                  </a:lnTo>
                  <a:lnTo>
                    <a:pt x="58923" y="33814"/>
                  </a:lnTo>
                  <a:lnTo>
                    <a:pt x="57783" y="2948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4" name="Google Shape;1644;p27"/>
            <p:cNvSpPr/>
            <p:nvPr/>
          </p:nvSpPr>
          <p:spPr>
            <a:xfrm>
              <a:off x="4700740" y="855312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5" name="Google Shape;1645;p27"/>
            <p:cNvSpPr/>
            <p:nvPr/>
          </p:nvSpPr>
          <p:spPr>
            <a:xfrm>
              <a:off x="4700740" y="1272031"/>
              <a:ext cx="59303" cy="399764"/>
            </a:xfrm>
            <a:custGeom>
              <a:avLst/>
              <a:gdLst/>
              <a:ahLst/>
              <a:cxnLst/>
              <a:rect l="l" t="t" r="r" b="b"/>
              <a:pathLst>
                <a:path w="59303" h="399764" extrusionOk="0">
                  <a:moveTo>
                    <a:pt x="57783" y="399764"/>
                  </a:moveTo>
                  <a:lnTo>
                    <a:pt x="0" y="365951"/>
                  </a:lnTo>
                  <a:lnTo>
                    <a:pt x="1426" y="0"/>
                  </a:lnTo>
                  <a:lnTo>
                    <a:pt x="59304" y="33814"/>
                  </a:lnTo>
                  <a:lnTo>
                    <a:pt x="57783" y="3997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6" name="Google Shape;1646;p27"/>
            <p:cNvSpPr/>
            <p:nvPr/>
          </p:nvSpPr>
          <p:spPr>
            <a:xfrm>
              <a:off x="4885398" y="962278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783" y="816483"/>
                  </a:moveTo>
                  <a:lnTo>
                    <a:pt x="0" y="782764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7" name="Google Shape;1647;p27"/>
            <p:cNvSpPr/>
            <p:nvPr/>
          </p:nvSpPr>
          <p:spPr>
            <a:xfrm>
              <a:off x="4885398" y="1264506"/>
              <a:ext cx="59778" cy="514159"/>
            </a:xfrm>
            <a:custGeom>
              <a:avLst/>
              <a:gdLst/>
              <a:ahLst/>
              <a:cxnLst/>
              <a:rect l="l" t="t" r="r" b="b"/>
              <a:pathLst>
                <a:path w="59778" h="514159" extrusionOk="0">
                  <a:moveTo>
                    <a:pt x="57783" y="514159"/>
                  </a:moveTo>
                  <a:lnTo>
                    <a:pt x="0" y="480346"/>
                  </a:lnTo>
                  <a:lnTo>
                    <a:pt x="1901" y="0"/>
                  </a:lnTo>
                  <a:lnTo>
                    <a:pt x="59779" y="33719"/>
                  </a:lnTo>
                  <a:lnTo>
                    <a:pt x="57783" y="51415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8" name="Google Shape;1648;p27"/>
            <p:cNvSpPr/>
            <p:nvPr/>
          </p:nvSpPr>
          <p:spPr>
            <a:xfrm>
              <a:off x="5071197" y="1069910"/>
              <a:ext cx="60919" cy="816483"/>
            </a:xfrm>
            <a:custGeom>
              <a:avLst/>
              <a:gdLst/>
              <a:ahLst/>
              <a:cxnLst/>
              <a:rect l="l" t="t" r="r" b="b"/>
              <a:pathLst>
                <a:path w="60919" h="816483" extrusionOk="0">
                  <a:moveTo>
                    <a:pt x="57878" y="816483"/>
                  </a:moveTo>
                  <a:lnTo>
                    <a:pt x="0" y="782669"/>
                  </a:lnTo>
                  <a:lnTo>
                    <a:pt x="3136" y="0"/>
                  </a:lnTo>
                  <a:lnTo>
                    <a:pt x="60919" y="33719"/>
                  </a:lnTo>
                  <a:lnTo>
                    <a:pt x="57878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9" name="Google Shape;1649;p27"/>
            <p:cNvSpPr/>
            <p:nvPr/>
          </p:nvSpPr>
          <p:spPr>
            <a:xfrm>
              <a:off x="5071197" y="1371948"/>
              <a:ext cx="59778" cy="514254"/>
            </a:xfrm>
            <a:custGeom>
              <a:avLst/>
              <a:gdLst/>
              <a:ahLst/>
              <a:cxnLst/>
              <a:rect l="l" t="t" r="r" b="b"/>
              <a:pathLst>
                <a:path w="59778" h="514254" extrusionOk="0">
                  <a:moveTo>
                    <a:pt x="57878" y="514255"/>
                  </a:moveTo>
                  <a:lnTo>
                    <a:pt x="0" y="480441"/>
                  </a:lnTo>
                  <a:lnTo>
                    <a:pt x="1901" y="0"/>
                  </a:lnTo>
                  <a:lnTo>
                    <a:pt x="59779" y="33814"/>
                  </a:lnTo>
                  <a:lnTo>
                    <a:pt x="57878" y="5142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0" name="Google Shape;1650;p27"/>
            <p:cNvSpPr/>
            <p:nvPr/>
          </p:nvSpPr>
          <p:spPr>
            <a:xfrm>
              <a:off x="5257662" y="1177829"/>
              <a:ext cx="60919" cy="816482"/>
            </a:xfrm>
            <a:custGeom>
              <a:avLst/>
              <a:gdLst/>
              <a:ahLst/>
              <a:cxnLst/>
              <a:rect l="l" t="t" r="r" b="b"/>
              <a:pathLst>
                <a:path w="60919" h="816482" extrusionOk="0">
                  <a:moveTo>
                    <a:pt x="57783" y="816483"/>
                  </a:moveTo>
                  <a:lnTo>
                    <a:pt x="0" y="782765"/>
                  </a:lnTo>
                  <a:lnTo>
                    <a:pt x="3041" y="0"/>
                  </a:lnTo>
                  <a:lnTo>
                    <a:pt x="60919" y="33814"/>
                  </a:lnTo>
                  <a:lnTo>
                    <a:pt x="57783" y="816483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1" name="Google Shape;1651;p27"/>
            <p:cNvSpPr/>
            <p:nvPr/>
          </p:nvSpPr>
          <p:spPr>
            <a:xfrm>
              <a:off x="5257662" y="1365376"/>
              <a:ext cx="60253" cy="628649"/>
            </a:xfrm>
            <a:custGeom>
              <a:avLst/>
              <a:gdLst/>
              <a:ahLst/>
              <a:cxnLst/>
              <a:rect l="l" t="t" r="r" b="b"/>
              <a:pathLst>
                <a:path w="60253" h="628649" extrusionOk="0">
                  <a:moveTo>
                    <a:pt x="57878" y="628650"/>
                  </a:moveTo>
                  <a:lnTo>
                    <a:pt x="0" y="594932"/>
                  </a:lnTo>
                  <a:lnTo>
                    <a:pt x="2376" y="0"/>
                  </a:lnTo>
                  <a:lnTo>
                    <a:pt x="60254" y="33719"/>
                  </a:lnTo>
                  <a:lnTo>
                    <a:pt x="57878" y="62865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2" name="Google Shape;1652;p27"/>
            <p:cNvSpPr/>
            <p:nvPr/>
          </p:nvSpPr>
          <p:spPr>
            <a:xfrm>
              <a:off x="5444886" y="1286223"/>
              <a:ext cx="60919" cy="816578"/>
            </a:xfrm>
            <a:custGeom>
              <a:avLst/>
              <a:gdLst/>
              <a:ahLst/>
              <a:cxnLst/>
              <a:rect l="l" t="t" r="r" b="b"/>
              <a:pathLst>
                <a:path w="60919" h="816578" extrusionOk="0">
                  <a:moveTo>
                    <a:pt x="57783" y="816578"/>
                  </a:moveTo>
                  <a:lnTo>
                    <a:pt x="0" y="782765"/>
                  </a:lnTo>
                  <a:lnTo>
                    <a:pt x="3136" y="0"/>
                  </a:lnTo>
                  <a:lnTo>
                    <a:pt x="60919" y="33814"/>
                  </a:lnTo>
                  <a:lnTo>
                    <a:pt x="57783" y="816578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3" name="Google Shape;1653;p27"/>
            <p:cNvSpPr/>
            <p:nvPr/>
          </p:nvSpPr>
          <p:spPr>
            <a:xfrm>
              <a:off x="5444886" y="1359185"/>
              <a:ext cx="60729" cy="743235"/>
            </a:xfrm>
            <a:custGeom>
              <a:avLst/>
              <a:gdLst/>
              <a:ahLst/>
              <a:cxnLst/>
              <a:rect l="l" t="t" r="r" b="b"/>
              <a:pathLst>
                <a:path w="60729" h="743235" extrusionOk="0">
                  <a:moveTo>
                    <a:pt x="57878" y="743236"/>
                  </a:moveTo>
                  <a:lnTo>
                    <a:pt x="0" y="709422"/>
                  </a:lnTo>
                  <a:lnTo>
                    <a:pt x="2851" y="0"/>
                  </a:lnTo>
                  <a:lnTo>
                    <a:pt x="60729" y="33814"/>
                  </a:lnTo>
                  <a:lnTo>
                    <a:pt x="57878" y="74323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4" name="Google Shape;1654;p27"/>
            <p:cNvSpPr/>
            <p:nvPr/>
          </p:nvSpPr>
          <p:spPr>
            <a:xfrm>
              <a:off x="4333133" y="641190"/>
              <a:ext cx="58828" cy="817816"/>
            </a:xfrm>
            <a:custGeom>
              <a:avLst/>
              <a:gdLst/>
              <a:ahLst/>
              <a:cxnLst/>
              <a:rect l="l" t="t" r="r" b="b"/>
              <a:pathLst>
                <a:path w="58828" h="817816" extrusionOk="0">
                  <a:moveTo>
                    <a:pt x="57878" y="817817"/>
                  </a:moveTo>
                  <a:lnTo>
                    <a:pt x="0" y="783527"/>
                  </a:lnTo>
                  <a:lnTo>
                    <a:pt x="950" y="0"/>
                  </a:lnTo>
                  <a:lnTo>
                    <a:pt x="58828" y="34385"/>
                  </a:lnTo>
                  <a:lnTo>
                    <a:pt x="57878" y="817817"/>
                  </a:ln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5" name="Google Shape;1655;p27"/>
            <p:cNvSpPr/>
            <p:nvPr/>
          </p:nvSpPr>
          <p:spPr>
            <a:xfrm>
              <a:off x="4333133" y="1231074"/>
              <a:ext cx="58638" cy="228028"/>
            </a:xfrm>
            <a:custGeom>
              <a:avLst/>
              <a:gdLst/>
              <a:ahLst/>
              <a:cxnLst/>
              <a:rect l="l" t="t" r="r" b="b"/>
              <a:pathLst>
                <a:path w="58638" h="228028" extrusionOk="0">
                  <a:moveTo>
                    <a:pt x="57783" y="228028"/>
                  </a:moveTo>
                  <a:lnTo>
                    <a:pt x="0" y="194215"/>
                  </a:lnTo>
                  <a:lnTo>
                    <a:pt x="760" y="0"/>
                  </a:lnTo>
                  <a:lnTo>
                    <a:pt x="58638" y="33718"/>
                  </a:lnTo>
                  <a:lnTo>
                    <a:pt x="57783" y="22802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6" name="Google Shape;1656;p27"/>
            <p:cNvSpPr/>
            <p:nvPr/>
          </p:nvSpPr>
          <p:spPr>
            <a:xfrm rot="-1801764">
              <a:off x="4182051" y="402648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7" name="Google Shape;1657;p27"/>
            <p:cNvSpPr/>
            <p:nvPr/>
          </p:nvSpPr>
          <p:spPr>
            <a:xfrm rot="-1801764">
              <a:off x="4256393" y="445744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8" name="Google Shape;1658;p27"/>
            <p:cNvSpPr/>
            <p:nvPr/>
          </p:nvSpPr>
          <p:spPr>
            <a:xfrm rot="-1801764">
              <a:off x="4330817" y="488696"/>
              <a:ext cx="40450" cy="70232"/>
            </a:xfrm>
            <a:custGeom>
              <a:avLst/>
              <a:gdLst/>
              <a:ahLst/>
              <a:cxnLst/>
              <a:rect l="l" t="t" r="r" b="b"/>
              <a:pathLst>
                <a:path w="40486" h="70294" extrusionOk="0">
                  <a:moveTo>
                    <a:pt x="40486" y="35147"/>
                  </a:moveTo>
                  <a:cubicBezTo>
                    <a:pt x="40486" y="54559"/>
                    <a:pt x="31423" y="70294"/>
                    <a:pt x="20243" y="70294"/>
                  </a:cubicBezTo>
                  <a:cubicBezTo>
                    <a:pt x="9063" y="70294"/>
                    <a:pt x="0" y="54559"/>
                    <a:pt x="0" y="35147"/>
                  </a:cubicBezTo>
                  <a:cubicBezTo>
                    <a:pt x="0" y="15736"/>
                    <a:pt x="9063" y="0"/>
                    <a:pt x="20243" y="0"/>
                  </a:cubicBezTo>
                  <a:cubicBezTo>
                    <a:pt x="31423" y="0"/>
                    <a:pt x="40486" y="15736"/>
                    <a:pt x="40486" y="35147"/>
                  </a:cubicBezTo>
                  <a:close/>
                </a:path>
              </a:pathLst>
            </a:custGeom>
            <a:solidFill>
              <a:srgbClr val="DADC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106792" y="1565782"/>
              <a:ext cx="86160" cy="187928"/>
            </a:xfrm>
            <a:custGeom>
              <a:avLst/>
              <a:gdLst/>
              <a:ahLst/>
              <a:cxnLst/>
              <a:rect l="l" t="t" r="r" b="b"/>
              <a:pathLst>
                <a:path w="86160" h="187928" extrusionOk="0">
                  <a:moveTo>
                    <a:pt x="18969" y="0"/>
                  </a:moveTo>
                  <a:cubicBezTo>
                    <a:pt x="16973" y="17526"/>
                    <a:pt x="-3840" y="92964"/>
                    <a:pt x="627" y="118777"/>
                  </a:cubicBezTo>
                  <a:cubicBezTo>
                    <a:pt x="5093" y="144589"/>
                    <a:pt x="76657" y="187928"/>
                    <a:pt x="76657" y="187928"/>
                  </a:cubicBezTo>
                  <a:lnTo>
                    <a:pt x="86161" y="143637"/>
                  </a:lnTo>
                  <a:lnTo>
                    <a:pt x="46815" y="104966"/>
                  </a:lnTo>
                  <a:lnTo>
                    <a:pt x="57459" y="31718"/>
                  </a:ln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118918" y="1488575"/>
              <a:ext cx="61869" cy="119039"/>
            </a:xfrm>
            <a:custGeom>
              <a:avLst/>
              <a:gdLst/>
              <a:ahLst/>
              <a:cxnLst/>
              <a:rect l="l" t="t" r="r" b="b"/>
              <a:pathLst>
                <a:path w="61869" h="119039" extrusionOk="0">
                  <a:moveTo>
                    <a:pt x="61870" y="2912"/>
                  </a:moveTo>
                  <a:cubicBezTo>
                    <a:pt x="47538" y="-3775"/>
                    <a:pt x="30479" y="1397"/>
                    <a:pt x="22239" y="14913"/>
                  </a:cubicBezTo>
                  <a:cubicBezTo>
                    <a:pt x="11785" y="32249"/>
                    <a:pt x="950" y="91780"/>
                    <a:pt x="0" y="101972"/>
                  </a:cubicBezTo>
                  <a:cubicBezTo>
                    <a:pt x="8496" y="113573"/>
                    <a:pt x="22362" y="119984"/>
                    <a:pt x="36685" y="11892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255221" y="2314593"/>
              <a:ext cx="133508" cy="75339"/>
            </a:xfrm>
            <a:custGeom>
              <a:avLst/>
              <a:gdLst/>
              <a:ahLst/>
              <a:cxnLst/>
              <a:rect l="l" t="t" r="r" b="b"/>
              <a:pathLst>
                <a:path w="133508" h="75339" extrusionOk="0">
                  <a:moveTo>
                    <a:pt x="6824" y="18142"/>
                  </a:moveTo>
                  <a:cubicBezTo>
                    <a:pt x="22296" y="22429"/>
                    <a:pt x="38833" y="20409"/>
                    <a:pt x="52822" y="12522"/>
                  </a:cubicBezTo>
                  <a:cubicBezTo>
                    <a:pt x="63942" y="12522"/>
                    <a:pt x="124101" y="-12909"/>
                    <a:pt x="132274" y="8712"/>
                  </a:cubicBezTo>
                  <a:cubicBezTo>
                    <a:pt x="139497" y="27762"/>
                    <a:pt x="113266" y="45288"/>
                    <a:pt x="99486" y="48717"/>
                  </a:cubicBezTo>
                  <a:cubicBezTo>
                    <a:pt x="69074" y="56052"/>
                    <a:pt x="46550" y="71292"/>
                    <a:pt x="34385" y="73863"/>
                  </a:cubicBezTo>
                  <a:cubicBezTo>
                    <a:pt x="24881" y="75768"/>
                    <a:pt x="13477" y="77007"/>
                    <a:pt x="5874" y="69863"/>
                  </a:cubicBezTo>
                  <a:cubicBezTo>
                    <a:pt x="-2110" y="61291"/>
                    <a:pt x="-2110" y="29382"/>
                    <a:pt x="6824" y="1814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4257103" y="2327115"/>
              <a:ext cx="131644" cy="62816"/>
            </a:xfrm>
            <a:custGeom>
              <a:avLst/>
              <a:gdLst/>
              <a:ahLst/>
              <a:cxnLst/>
              <a:rect l="l" t="t" r="r" b="b"/>
              <a:pathLst>
                <a:path w="131644" h="62816" extrusionOk="0">
                  <a:moveTo>
                    <a:pt x="32503" y="56102"/>
                  </a:moveTo>
                  <a:cubicBezTo>
                    <a:pt x="44668" y="53531"/>
                    <a:pt x="67192" y="38291"/>
                    <a:pt x="97604" y="30956"/>
                  </a:cubicBezTo>
                  <a:cubicBezTo>
                    <a:pt x="109294" y="28099"/>
                    <a:pt x="129347" y="15240"/>
                    <a:pt x="131437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93"/>
                    <a:pt x="713" y="52807"/>
                    <a:pt x="0" y="50102"/>
                  </a:cubicBezTo>
                  <a:cubicBezTo>
                    <a:pt x="9266" y="57169"/>
                    <a:pt x="21336" y="59398"/>
                    <a:pt x="32503" y="56102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4157606" y="2270641"/>
              <a:ext cx="133494" cy="75381"/>
            </a:xfrm>
            <a:custGeom>
              <a:avLst/>
              <a:gdLst/>
              <a:ahLst/>
              <a:cxnLst/>
              <a:rect l="l" t="t" r="r" b="b"/>
              <a:pathLst>
                <a:path w="133494" h="75381" extrusionOk="0">
                  <a:moveTo>
                    <a:pt x="6835" y="18184"/>
                  </a:moveTo>
                  <a:cubicBezTo>
                    <a:pt x="22307" y="22413"/>
                    <a:pt x="38825" y="20394"/>
                    <a:pt x="52833" y="12564"/>
                  </a:cubicBezTo>
                  <a:cubicBezTo>
                    <a:pt x="63953" y="12564"/>
                    <a:pt x="124112" y="-12963"/>
                    <a:pt x="132285" y="8754"/>
                  </a:cubicBezTo>
                  <a:cubicBezTo>
                    <a:pt x="139413" y="27804"/>
                    <a:pt x="113277" y="45330"/>
                    <a:pt x="99497" y="48759"/>
                  </a:cubicBezTo>
                  <a:cubicBezTo>
                    <a:pt x="69085" y="56094"/>
                    <a:pt x="46561" y="71334"/>
                    <a:pt x="34396" y="73905"/>
                  </a:cubicBezTo>
                  <a:cubicBezTo>
                    <a:pt x="24892" y="75810"/>
                    <a:pt x="13488" y="77049"/>
                    <a:pt x="5885" y="69905"/>
                  </a:cubicBezTo>
                  <a:cubicBezTo>
                    <a:pt x="-2479" y="61332"/>
                    <a:pt x="-1718" y="29519"/>
                    <a:pt x="6835" y="1818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4159499" y="2283205"/>
              <a:ext cx="131564" cy="62816"/>
            </a:xfrm>
            <a:custGeom>
              <a:avLst/>
              <a:gdLst/>
              <a:ahLst/>
              <a:cxnLst/>
              <a:rect l="l" t="t" r="r" b="b"/>
              <a:pathLst>
                <a:path w="131564" h="62816" extrusionOk="0">
                  <a:moveTo>
                    <a:pt x="32503" y="56007"/>
                  </a:moveTo>
                  <a:cubicBezTo>
                    <a:pt x="44668" y="53435"/>
                    <a:pt x="67192" y="38291"/>
                    <a:pt x="97604" y="30861"/>
                  </a:cubicBezTo>
                  <a:cubicBezTo>
                    <a:pt x="109199" y="28099"/>
                    <a:pt x="129347" y="15240"/>
                    <a:pt x="131342" y="0"/>
                  </a:cubicBezTo>
                  <a:cubicBezTo>
                    <a:pt x="134098" y="17526"/>
                    <a:pt x="110529" y="33052"/>
                    <a:pt x="97604" y="36195"/>
                  </a:cubicBezTo>
                  <a:cubicBezTo>
                    <a:pt x="67192" y="43529"/>
                    <a:pt x="44668" y="58769"/>
                    <a:pt x="32503" y="61341"/>
                  </a:cubicBezTo>
                  <a:cubicBezTo>
                    <a:pt x="22999" y="63246"/>
                    <a:pt x="11595" y="64484"/>
                    <a:pt x="3992" y="57341"/>
                  </a:cubicBezTo>
                  <a:cubicBezTo>
                    <a:pt x="2081" y="55255"/>
                    <a:pt x="713" y="52740"/>
                    <a:pt x="0" y="50006"/>
                  </a:cubicBezTo>
                  <a:cubicBezTo>
                    <a:pt x="9228" y="57160"/>
                    <a:pt x="21336" y="59398"/>
                    <a:pt x="32503" y="56007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4157684" y="1783524"/>
              <a:ext cx="195217" cy="552238"/>
            </a:xfrm>
            <a:custGeom>
              <a:avLst/>
              <a:gdLst/>
              <a:ahLst/>
              <a:cxnLst/>
              <a:rect l="l" t="t" r="r" b="b"/>
              <a:pathLst>
                <a:path w="195217" h="552238" extrusionOk="0">
                  <a:moveTo>
                    <a:pt x="5522" y="341376"/>
                  </a:moveTo>
                  <a:cubicBezTo>
                    <a:pt x="8135" y="318964"/>
                    <a:pt x="12783" y="296837"/>
                    <a:pt x="19397" y="275272"/>
                  </a:cubicBezTo>
                  <a:cubicBezTo>
                    <a:pt x="19397" y="275272"/>
                    <a:pt x="15311" y="218122"/>
                    <a:pt x="13220" y="164211"/>
                  </a:cubicBezTo>
                  <a:cubicBezTo>
                    <a:pt x="10844" y="102870"/>
                    <a:pt x="-10350" y="48863"/>
                    <a:pt x="6377" y="0"/>
                  </a:cubicBezTo>
                  <a:lnTo>
                    <a:pt x="195217" y="42005"/>
                  </a:lnTo>
                  <a:cubicBezTo>
                    <a:pt x="195217" y="42005"/>
                    <a:pt x="183813" y="286607"/>
                    <a:pt x="181247" y="316230"/>
                  </a:cubicBezTo>
                  <a:cubicBezTo>
                    <a:pt x="179869" y="339280"/>
                    <a:pt x="177046" y="362217"/>
                    <a:pt x="172789" y="384905"/>
                  </a:cubicBezTo>
                  <a:cubicBezTo>
                    <a:pt x="164140" y="432530"/>
                    <a:pt x="150169" y="545306"/>
                    <a:pt x="150169" y="545306"/>
                  </a:cubicBezTo>
                  <a:cubicBezTo>
                    <a:pt x="135800" y="552212"/>
                    <a:pt x="119510" y="554022"/>
                    <a:pt x="103981" y="550450"/>
                  </a:cubicBezTo>
                  <a:cubicBezTo>
                    <a:pt x="103981" y="550450"/>
                    <a:pt x="105407" y="407575"/>
                    <a:pt x="106737" y="373475"/>
                  </a:cubicBezTo>
                  <a:cubicBezTo>
                    <a:pt x="108258" y="331660"/>
                    <a:pt x="109588" y="334899"/>
                    <a:pt x="109588" y="334899"/>
                  </a:cubicBezTo>
                  <a:lnTo>
                    <a:pt x="103316" y="230791"/>
                  </a:lnTo>
                  <a:lnTo>
                    <a:pt x="99229" y="179451"/>
                  </a:lnTo>
                  <a:cubicBezTo>
                    <a:pt x="99229" y="179451"/>
                    <a:pt x="94002" y="217551"/>
                    <a:pt x="90581" y="251365"/>
                  </a:cubicBezTo>
                  <a:cubicBezTo>
                    <a:pt x="87635" y="280988"/>
                    <a:pt x="80507" y="307753"/>
                    <a:pt x="72524" y="362807"/>
                  </a:cubicBezTo>
                  <a:cubicBezTo>
                    <a:pt x="65681" y="410432"/>
                    <a:pt x="54466" y="506539"/>
                    <a:pt x="54466" y="506539"/>
                  </a:cubicBezTo>
                  <a:cubicBezTo>
                    <a:pt x="34508" y="518160"/>
                    <a:pt x="6947" y="508540"/>
                    <a:pt x="6947" y="508540"/>
                  </a:cubicBezTo>
                  <a:cubicBezTo>
                    <a:pt x="6947" y="508540"/>
                    <a:pt x="390" y="382810"/>
                    <a:pt x="5522" y="34137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4182697" y="1330426"/>
              <a:ext cx="141754" cy="227198"/>
            </a:xfrm>
            <a:custGeom>
              <a:avLst/>
              <a:gdLst/>
              <a:ahLst/>
              <a:cxnLst/>
              <a:rect l="l" t="t" r="r" b="b"/>
              <a:pathLst>
                <a:path w="141754" h="227198" extrusionOk="0">
                  <a:moveTo>
                    <a:pt x="8069" y="162109"/>
                  </a:moveTo>
                  <a:cubicBezTo>
                    <a:pt x="22515" y="162776"/>
                    <a:pt x="33159" y="166490"/>
                    <a:pt x="34965" y="162109"/>
                  </a:cubicBezTo>
                  <a:cubicBezTo>
                    <a:pt x="36533" y="154689"/>
                    <a:pt x="37645" y="147183"/>
                    <a:pt x="38291" y="139630"/>
                  </a:cubicBezTo>
                  <a:cubicBezTo>
                    <a:pt x="36581" y="135439"/>
                    <a:pt x="35155" y="130962"/>
                    <a:pt x="35155" y="130962"/>
                  </a:cubicBezTo>
                  <a:cubicBezTo>
                    <a:pt x="17098" y="119818"/>
                    <a:pt x="11395" y="100196"/>
                    <a:pt x="9019" y="77432"/>
                  </a:cubicBezTo>
                  <a:cubicBezTo>
                    <a:pt x="5028" y="38474"/>
                    <a:pt x="25936" y="4375"/>
                    <a:pt x="64807" y="374"/>
                  </a:cubicBezTo>
                  <a:cubicBezTo>
                    <a:pt x="101396" y="-3436"/>
                    <a:pt x="128197" y="22282"/>
                    <a:pt x="135420" y="57524"/>
                  </a:cubicBezTo>
                  <a:cubicBezTo>
                    <a:pt x="139221" y="74955"/>
                    <a:pt x="146919" y="107912"/>
                    <a:pt x="136560" y="136582"/>
                  </a:cubicBezTo>
                  <a:cubicBezTo>
                    <a:pt x="130763" y="152584"/>
                    <a:pt x="123255" y="165157"/>
                    <a:pt x="115747" y="167824"/>
                  </a:cubicBezTo>
                  <a:cubicBezTo>
                    <a:pt x="108524" y="167652"/>
                    <a:pt x="101320" y="167014"/>
                    <a:pt x="94173" y="165919"/>
                  </a:cubicBezTo>
                  <a:lnTo>
                    <a:pt x="94173" y="165919"/>
                  </a:lnTo>
                  <a:cubicBezTo>
                    <a:pt x="94173" y="165919"/>
                    <a:pt x="92273" y="176777"/>
                    <a:pt x="90942" y="183731"/>
                  </a:cubicBezTo>
                  <a:cubicBezTo>
                    <a:pt x="89612" y="190684"/>
                    <a:pt x="90087" y="194303"/>
                    <a:pt x="103867" y="202781"/>
                  </a:cubicBezTo>
                  <a:cubicBezTo>
                    <a:pt x="117648" y="211258"/>
                    <a:pt x="83054" y="228879"/>
                    <a:pt x="60435" y="227069"/>
                  </a:cubicBezTo>
                  <a:cubicBezTo>
                    <a:pt x="37816" y="225260"/>
                    <a:pt x="12346" y="211734"/>
                    <a:pt x="5313" y="197066"/>
                  </a:cubicBezTo>
                  <a:cubicBezTo>
                    <a:pt x="-2480" y="180873"/>
                    <a:pt x="-1815" y="161633"/>
                    <a:pt x="8069" y="162109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4136412" y="1491278"/>
              <a:ext cx="217917" cy="361626"/>
            </a:xfrm>
            <a:custGeom>
              <a:avLst/>
              <a:gdLst/>
              <a:ahLst/>
              <a:cxnLst/>
              <a:rect l="l" t="t" r="r" b="b"/>
              <a:pathLst>
                <a:path w="217917" h="361626" extrusionOk="0">
                  <a:moveTo>
                    <a:pt x="75168" y="3353"/>
                  </a:moveTo>
                  <a:cubicBezTo>
                    <a:pt x="71176" y="12878"/>
                    <a:pt x="81345" y="25451"/>
                    <a:pt x="108336" y="34023"/>
                  </a:cubicBezTo>
                  <a:cubicBezTo>
                    <a:pt x="135327" y="42596"/>
                    <a:pt x="137797" y="31547"/>
                    <a:pt x="137797" y="31547"/>
                  </a:cubicBezTo>
                  <a:cubicBezTo>
                    <a:pt x="155779" y="39595"/>
                    <a:pt x="173294" y="48663"/>
                    <a:pt x="190258" y="58693"/>
                  </a:cubicBezTo>
                  <a:cubicBezTo>
                    <a:pt x="206510" y="70028"/>
                    <a:pt x="213638" y="102889"/>
                    <a:pt x="215823" y="158420"/>
                  </a:cubicBezTo>
                  <a:cubicBezTo>
                    <a:pt x="218390" y="222618"/>
                    <a:pt x="218580" y="317868"/>
                    <a:pt x="216489" y="334251"/>
                  </a:cubicBezTo>
                  <a:cubicBezTo>
                    <a:pt x="216489" y="334251"/>
                    <a:pt x="186172" y="364541"/>
                    <a:pt x="147396" y="361397"/>
                  </a:cubicBezTo>
                  <a:cubicBezTo>
                    <a:pt x="108621" y="358254"/>
                    <a:pt x="43425" y="323774"/>
                    <a:pt x="27554" y="297199"/>
                  </a:cubicBezTo>
                  <a:cubicBezTo>
                    <a:pt x="27554" y="240906"/>
                    <a:pt x="34586" y="231762"/>
                    <a:pt x="25463" y="199377"/>
                  </a:cubicBezTo>
                  <a:cubicBezTo>
                    <a:pt x="4649" y="125082"/>
                    <a:pt x="-6280" y="94602"/>
                    <a:pt x="3794" y="45358"/>
                  </a:cubicBezTo>
                  <a:cubicBezTo>
                    <a:pt x="12157" y="4686"/>
                    <a:pt x="23847" y="-362"/>
                    <a:pt x="39908" y="19"/>
                  </a:cubicBezTo>
                  <a:cubicBezTo>
                    <a:pt x="51712" y="495"/>
                    <a:pt x="63487" y="1610"/>
                    <a:pt x="75168" y="335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4290792" y="1536579"/>
              <a:ext cx="276750" cy="215760"/>
            </a:xfrm>
            <a:custGeom>
              <a:avLst/>
              <a:gdLst/>
              <a:ahLst/>
              <a:cxnLst/>
              <a:rect l="l" t="t" r="r" b="b"/>
              <a:pathLst>
                <a:path w="276750" h="215760" extrusionOk="0">
                  <a:moveTo>
                    <a:pt x="122458" y="166173"/>
                  </a:moveTo>
                  <a:cubicBezTo>
                    <a:pt x="90621" y="174174"/>
                    <a:pt x="83113" y="154076"/>
                    <a:pt x="78931" y="137598"/>
                  </a:cubicBezTo>
                  <a:cubicBezTo>
                    <a:pt x="68857" y="97307"/>
                    <a:pt x="63345" y="61398"/>
                    <a:pt x="55837" y="38062"/>
                  </a:cubicBezTo>
                  <a:cubicBezTo>
                    <a:pt x="46998" y="11011"/>
                    <a:pt x="37685" y="6724"/>
                    <a:pt x="24569" y="1486"/>
                  </a:cubicBezTo>
                  <a:cubicBezTo>
                    <a:pt x="9173" y="-4706"/>
                    <a:pt x="-3942" y="8344"/>
                    <a:pt x="1095" y="42729"/>
                  </a:cubicBezTo>
                  <a:cubicBezTo>
                    <a:pt x="7368" y="82562"/>
                    <a:pt x="17128" y="121767"/>
                    <a:pt x="30272" y="159886"/>
                  </a:cubicBezTo>
                  <a:cubicBezTo>
                    <a:pt x="34168" y="172459"/>
                    <a:pt x="43102" y="194748"/>
                    <a:pt x="56407" y="205511"/>
                  </a:cubicBezTo>
                  <a:cubicBezTo>
                    <a:pt x="72754" y="218846"/>
                    <a:pt x="97558" y="218274"/>
                    <a:pt x="134908" y="208940"/>
                  </a:cubicBezTo>
                  <a:cubicBezTo>
                    <a:pt x="150875" y="204940"/>
                    <a:pt x="168362" y="195415"/>
                    <a:pt x="198584" y="181318"/>
                  </a:cubicBezTo>
                  <a:cubicBezTo>
                    <a:pt x="206662" y="177508"/>
                    <a:pt x="212934" y="175031"/>
                    <a:pt x="228521" y="167792"/>
                  </a:cubicBezTo>
                  <a:cubicBezTo>
                    <a:pt x="244126" y="160734"/>
                    <a:pt x="257821" y="150018"/>
                    <a:pt x="268437" y="136550"/>
                  </a:cubicBezTo>
                  <a:cubicBezTo>
                    <a:pt x="276515" y="124739"/>
                    <a:pt x="277940" y="119215"/>
                    <a:pt x="275945" y="116452"/>
                  </a:cubicBezTo>
                  <a:cubicBezTo>
                    <a:pt x="273949" y="113690"/>
                    <a:pt x="270147" y="113881"/>
                    <a:pt x="265871" y="118834"/>
                  </a:cubicBezTo>
                  <a:cubicBezTo>
                    <a:pt x="259541" y="127206"/>
                    <a:pt x="251786" y="134397"/>
                    <a:pt x="242966" y="140074"/>
                  </a:cubicBezTo>
                  <a:cubicBezTo>
                    <a:pt x="242966" y="140074"/>
                    <a:pt x="252945" y="129692"/>
                    <a:pt x="258458" y="122929"/>
                  </a:cubicBezTo>
                  <a:cubicBezTo>
                    <a:pt x="263305" y="116919"/>
                    <a:pt x="267334" y="110290"/>
                    <a:pt x="270432" y="103213"/>
                  </a:cubicBezTo>
                  <a:cubicBezTo>
                    <a:pt x="273379" y="96259"/>
                    <a:pt x="267391" y="86925"/>
                    <a:pt x="262924" y="91783"/>
                  </a:cubicBezTo>
                  <a:cubicBezTo>
                    <a:pt x="258458" y="96640"/>
                    <a:pt x="256272" y="101784"/>
                    <a:pt x="248003" y="111595"/>
                  </a:cubicBezTo>
                  <a:cubicBezTo>
                    <a:pt x="243708" y="116900"/>
                    <a:pt x="238756" y="121634"/>
                    <a:pt x="233273" y="125691"/>
                  </a:cubicBezTo>
                  <a:cubicBezTo>
                    <a:pt x="238386" y="118767"/>
                    <a:pt x="242938" y="111442"/>
                    <a:pt x="246863" y="103784"/>
                  </a:cubicBezTo>
                  <a:cubicBezTo>
                    <a:pt x="250398" y="97840"/>
                    <a:pt x="252119" y="90982"/>
                    <a:pt x="251805" y="84067"/>
                  </a:cubicBezTo>
                  <a:cubicBezTo>
                    <a:pt x="251805" y="80448"/>
                    <a:pt x="246578" y="76162"/>
                    <a:pt x="241731" y="82924"/>
                  </a:cubicBezTo>
                  <a:cubicBezTo>
                    <a:pt x="237160" y="92325"/>
                    <a:pt x="231438" y="101117"/>
                    <a:pt x="224719" y="109118"/>
                  </a:cubicBezTo>
                  <a:cubicBezTo>
                    <a:pt x="217401" y="116738"/>
                    <a:pt x="211224" y="121024"/>
                    <a:pt x="211034" y="118643"/>
                  </a:cubicBezTo>
                  <a:cubicBezTo>
                    <a:pt x="210844" y="116262"/>
                    <a:pt x="215405" y="112452"/>
                    <a:pt x="218067" y="103594"/>
                  </a:cubicBezTo>
                  <a:cubicBezTo>
                    <a:pt x="220728" y="94735"/>
                    <a:pt x="218067" y="85496"/>
                    <a:pt x="213220" y="84544"/>
                  </a:cubicBezTo>
                  <a:cubicBezTo>
                    <a:pt x="208373" y="83591"/>
                    <a:pt x="209228" y="83877"/>
                    <a:pt x="205331" y="92068"/>
                  </a:cubicBezTo>
                  <a:cubicBezTo>
                    <a:pt x="199952" y="100536"/>
                    <a:pt x="195124" y="109356"/>
                    <a:pt x="190886" y="118453"/>
                  </a:cubicBezTo>
                  <a:cubicBezTo>
                    <a:pt x="188443" y="126930"/>
                    <a:pt x="183967" y="134674"/>
                    <a:pt x="177865" y="141027"/>
                  </a:cubicBezTo>
                  <a:cubicBezTo>
                    <a:pt x="169977" y="149314"/>
                    <a:pt x="152395" y="158553"/>
                    <a:pt x="122458" y="166173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4280886" y="1531786"/>
              <a:ext cx="84275" cy="123474"/>
            </a:xfrm>
            <a:custGeom>
              <a:avLst/>
              <a:gdLst/>
              <a:ahLst/>
              <a:cxnLst/>
              <a:rect l="l" t="t" r="r" b="b"/>
              <a:pathLst>
                <a:path w="84275" h="123474" extrusionOk="0">
                  <a:moveTo>
                    <a:pt x="22691" y="563"/>
                  </a:moveTo>
                  <a:cubicBezTo>
                    <a:pt x="43884" y="-2580"/>
                    <a:pt x="58900" y="7040"/>
                    <a:pt x="68309" y="39330"/>
                  </a:cubicBezTo>
                  <a:cubicBezTo>
                    <a:pt x="77718" y="71620"/>
                    <a:pt x="84275" y="98004"/>
                    <a:pt x="84275" y="98004"/>
                  </a:cubicBezTo>
                  <a:cubicBezTo>
                    <a:pt x="75921" y="110244"/>
                    <a:pt x="63139" y="118749"/>
                    <a:pt x="48636" y="121721"/>
                  </a:cubicBezTo>
                  <a:cubicBezTo>
                    <a:pt x="23261" y="127913"/>
                    <a:pt x="14137" y="115721"/>
                    <a:pt x="14137" y="115721"/>
                  </a:cubicBezTo>
                  <a:cubicBezTo>
                    <a:pt x="14137" y="115721"/>
                    <a:pt x="7104" y="81907"/>
                    <a:pt x="2638" y="58571"/>
                  </a:cubicBezTo>
                  <a:cubicBezTo>
                    <a:pt x="-1829" y="35234"/>
                    <a:pt x="-3635" y="4469"/>
                    <a:pt x="22691" y="56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187208" y="1320312"/>
              <a:ext cx="137401" cy="151685"/>
            </a:xfrm>
            <a:custGeom>
              <a:avLst/>
              <a:gdLst/>
              <a:ahLst/>
              <a:cxnLst/>
              <a:rect l="l" t="t" r="r" b="b"/>
              <a:pathLst>
                <a:path w="137401" h="151685" extrusionOk="0">
                  <a:moveTo>
                    <a:pt x="129674" y="62685"/>
                  </a:moveTo>
                  <a:cubicBezTo>
                    <a:pt x="129674" y="62685"/>
                    <a:pt x="163222" y="11441"/>
                    <a:pt x="90518" y="1058"/>
                  </a:cubicBezTo>
                  <a:cubicBezTo>
                    <a:pt x="38057" y="-6466"/>
                    <a:pt x="4319" y="27347"/>
                    <a:pt x="422" y="64019"/>
                  </a:cubicBezTo>
                  <a:cubicBezTo>
                    <a:pt x="-3284" y="98975"/>
                    <a:pt x="18194" y="135361"/>
                    <a:pt x="33781" y="149744"/>
                  </a:cubicBezTo>
                  <a:cubicBezTo>
                    <a:pt x="49053" y="153620"/>
                    <a:pt x="65219" y="151649"/>
                    <a:pt x="79114" y="144219"/>
                  </a:cubicBezTo>
                  <a:cubicBezTo>
                    <a:pt x="79931" y="134713"/>
                    <a:pt x="80245" y="125179"/>
                    <a:pt x="80064" y="115644"/>
                  </a:cubicBezTo>
                  <a:cubicBezTo>
                    <a:pt x="80064" y="115644"/>
                    <a:pt x="54499" y="61637"/>
                    <a:pt x="129674" y="6268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5589453" y="3105692"/>
              <a:ext cx="158988" cy="313238"/>
            </a:xfrm>
            <a:custGeom>
              <a:avLst/>
              <a:gdLst/>
              <a:ahLst/>
              <a:cxnLst/>
              <a:rect l="l" t="t" r="r" b="b"/>
              <a:pathLst>
                <a:path w="158988" h="313238" extrusionOk="0">
                  <a:moveTo>
                    <a:pt x="67938" y="242313"/>
                  </a:moveTo>
                  <a:cubicBezTo>
                    <a:pt x="82079" y="267420"/>
                    <a:pt x="99176" y="290738"/>
                    <a:pt x="118878" y="311750"/>
                  </a:cubicBezTo>
                  <a:cubicBezTo>
                    <a:pt x="124390" y="318132"/>
                    <a:pt x="166397" y="302225"/>
                    <a:pt x="157843" y="297367"/>
                  </a:cubicBezTo>
                  <a:cubicBezTo>
                    <a:pt x="149290" y="292509"/>
                    <a:pt x="121254" y="254124"/>
                    <a:pt x="107378" y="228311"/>
                  </a:cubicBezTo>
                  <a:cubicBezTo>
                    <a:pt x="95708" y="197469"/>
                    <a:pt x="85805" y="165989"/>
                    <a:pt x="77727" y="134013"/>
                  </a:cubicBezTo>
                  <a:cubicBezTo>
                    <a:pt x="68983" y="102390"/>
                    <a:pt x="61570" y="56099"/>
                    <a:pt x="55203" y="34191"/>
                  </a:cubicBezTo>
                  <a:cubicBezTo>
                    <a:pt x="51810" y="17751"/>
                    <a:pt x="39132" y="4826"/>
                    <a:pt x="22795" y="1140"/>
                  </a:cubicBezTo>
                  <a:cubicBezTo>
                    <a:pt x="7589" y="-2385"/>
                    <a:pt x="-2295" y="1806"/>
                    <a:pt x="461" y="20190"/>
                  </a:cubicBezTo>
                  <a:cubicBezTo>
                    <a:pt x="5308" y="52670"/>
                    <a:pt x="30588" y="178590"/>
                    <a:pt x="67938" y="2423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5625064" y="3841302"/>
              <a:ext cx="109135" cy="84940"/>
            </a:xfrm>
            <a:custGeom>
              <a:avLst/>
              <a:gdLst/>
              <a:ahLst/>
              <a:cxnLst/>
              <a:rect l="l" t="t" r="r" b="b"/>
              <a:pathLst>
                <a:path w="109135" h="84940" extrusionOk="0">
                  <a:moveTo>
                    <a:pt x="8092" y="2"/>
                  </a:moveTo>
                  <a:cubicBezTo>
                    <a:pt x="21207" y="10670"/>
                    <a:pt x="40595" y="955"/>
                    <a:pt x="41546" y="1907"/>
                  </a:cubicBezTo>
                  <a:cubicBezTo>
                    <a:pt x="56923" y="16242"/>
                    <a:pt x="73079" y="29720"/>
                    <a:pt x="89920" y="42293"/>
                  </a:cubicBezTo>
                  <a:cubicBezTo>
                    <a:pt x="98093" y="48770"/>
                    <a:pt x="110923" y="57438"/>
                    <a:pt x="108927" y="69820"/>
                  </a:cubicBezTo>
                  <a:cubicBezTo>
                    <a:pt x="104841" y="91919"/>
                    <a:pt x="69392" y="85156"/>
                    <a:pt x="56086" y="78393"/>
                  </a:cubicBezTo>
                  <a:cubicBezTo>
                    <a:pt x="42781" y="71630"/>
                    <a:pt x="31852" y="60295"/>
                    <a:pt x="19212" y="52485"/>
                  </a:cubicBezTo>
                  <a:cubicBezTo>
                    <a:pt x="10183" y="46865"/>
                    <a:pt x="1344" y="43912"/>
                    <a:pt x="204" y="32578"/>
                  </a:cubicBezTo>
                  <a:cubicBezTo>
                    <a:pt x="-1317" y="25625"/>
                    <a:pt x="6096" y="-283"/>
                    <a:pt x="8092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5624449" y="3869213"/>
              <a:ext cx="108591" cy="56989"/>
            </a:xfrm>
            <a:custGeom>
              <a:avLst/>
              <a:gdLst/>
              <a:ahLst/>
              <a:cxnLst/>
              <a:rect l="l" t="t" r="r" b="b"/>
              <a:pathLst>
                <a:path w="108591" h="56989" extrusionOk="0">
                  <a:moveTo>
                    <a:pt x="343" y="0"/>
                  </a:moveTo>
                  <a:cubicBezTo>
                    <a:pt x="2054" y="10954"/>
                    <a:pt x="10797" y="14002"/>
                    <a:pt x="19351" y="19526"/>
                  </a:cubicBezTo>
                  <a:cubicBezTo>
                    <a:pt x="32181" y="27527"/>
                    <a:pt x="43490" y="39053"/>
                    <a:pt x="56891" y="45815"/>
                  </a:cubicBezTo>
                  <a:cubicBezTo>
                    <a:pt x="70291" y="52578"/>
                    <a:pt x="99943" y="58293"/>
                    <a:pt x="108591" y="42481"/>
                  </a:cubicBezTo>
                  <a:cubicBezTo>
                    <a:pt x="103935" y="63817"/>
                    <a:pt x="69151" y="57150"/>
                    <a:pt x="55940" y="50482"/>
                  </a:cubicBezTo>
                  <a:cubicBezTo>
                    <a:pt x="42730" y="43815"/>
                    <a:pt x="31706" y="32385"/>
                    <a:pt x="19066" y="24574"/>
                  </a:cubicBezTo>
                  <a:cubicBezTo>
                    <a:pt x="10037" y="18955"/>
                    <a:pt x="1199" y="16002"/>
                    <a:pt x="58" y="4667"/>
                  </a:cubicBezTo>
                  <a:cubicBezTo>
                    <a:pt x="-75" y="3105"/>
                    <a:pt x="20" y="1533"/>
                    <a:pt x="343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5756800" y="3764382"/>
              <a:ext cx="108931" cy="81850"/>
            </a:xfrm>
            <a:custGeom>
              <a:avLst/>
              <a:gdLst/>
              <a:ahLst/>
              <a:cxnLst/>
              <a:rect l="l" t="t" r="r" b="b"/>
              <a:pathLst>
                <a:path w="108931" h="81850" extrusionOk="0">
                  <a:moveTo>
                    <a:pt x="9409" y="56"/>
                  </a:moveTo>
                  <a:cubicBezTo>
                    <a:pt x="22524" y="10819"/>
                    <a:pt x="45523" y="-897"/>
                    <a:pt x="46473" y="56"/>
                  </a:cubicBezTo>
                  <a:cubicBezTo>
                    <a:pt x="60102" y="13943"/>
                    <a:pt x="74548" y="27021"/>
                    <a:pt x="89716" y="39203"/>
                  </a:cubicBezTo>
                  <a:cubicBezTo>
                    <a:pt x="97889" y="45681"/>
                    <a:pt x="110719" y="54348"/>
                    <a:pt x="108723" y="66731"/>
                  </a:cubicBezTo>
                  <a:cubicBezTo>
                    <a:pt x="104637" y="88829"/>
                    <a:pt x="69188" y="82066"/>
                    <a:pt x="55882" y="75303"/>
                  </a:cubicBezTo>
                  <a:cubicBezTo>
                    <a:pt x="42577" y="68541"/>
                    <a:pt x="31647" y="57301"/>
                    <a:pt x="19008" y="49395"/>
                  </a:cubicBezTo>
                  <a:cubicBezTo>
                    <a:pt x="9979" y="43775"/>
                    <a:pt x="1045" y="40918"/>
                    <a:pt x="0" y="29488"/>
                  </a:cubicBezTo>
                  <a:cubicBezTo>
                    <a:pt x="561" y="19030"/>
                    <a:pt x="3801" y="8895"/>
                    <a:pt x="9409" y="5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5756201" y="3790822"/>
              <a:ext cx="108657" cy="56976"/>
            </a:xfrm>
            <a:custGeom>
              <a:avLst/>
              <a:gdLst/>
              <a:ahLst/>
              <a:cxnLst/>
              <a:rect l="l" t="t" r="r" b="b"/>
              <a:pathLst>
                <a:path w="108657" h="56976" extrusionOk="0">
                  <a:moveTo>
                    <a:pt x="314" y="0"/>
                  </a:moveTo>
                  <a:cubicBezTo>
                    <a:pt x="2025" y="10954"/>
                    <a:pt x="10769" y="13906"/>
                    <a:pt x="19322" y="19526"/>
                  </a:cubicBezTo>
                  <a:cubicBezTo>
                    <a:pt x="32152" y="27527"/>
                    <a:pt x="43462" y="39053"/>
                    <a:pt x="56862" y="45815"/>
                  </a:cubicBezTo>
                  <a:cubicBezTo>
                    <a:pt x="70262" y="52578"/>
                    <a:pt x="100009" y="58293"/>
                    <a:pt x="108657" y="42481"/>
                  </a:cubicBezTo>
                  <a:cubicBezTo>
                    <a:pt x="103906" y="63818"/>
                    <a:pt x="69122" y="57150"/>
                    <a:pt x="55912" y="50387"/>
                  </a:cubicBezTo>
                  <a:cubicBezTo>
                    <a:pt x="42701" y="43625"/>
                    <a:pt x="31677" y="32385"/>
                    <a:pt x="19037" y="24479"/>
                  </a:cubicBezTo>
                  <a:cubicBezTo>
                    <a:pt x="10008" y="18955"/>
                    <a:pt x="1170" y="16002"/>
                    <a:pt x="29" y="4572"/>
                  </a:cubicBezTo>
                  <a:cubicBezTo>
                    <a:pt x="-56" y="3038"/>
                    <a:pt x="48" y="1505"/>
                    <a:pt x="31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5454721" y="3387696"/>
              <a:ext cx="383168" cy="465480"/>
            </a:xfrm>
            <a:custGeom>
              <a:avLst/>
              <a:gdLst/>
              <a:ahLst/>
              <a:cxnLst/>
              <a:rect l="l" t="t" r="r" b="b"/>
              <a:pathLst>
                <a:path w="383168" h="465480" extrusionOk="0">
                  <a:moveTo>
                    <a:pt x="2995" y="32603"/>
                  </a:moveTo>
                  <a:cubicBezTo>
                    <a:pt x="-11546" y="123662"/>
                    <a:pt x="28845" y="157571"/>
                    <a:pt x="81306" y="177003"/>
                  </a:cubicBezTo>
                  <a:cubicBezTo>
                    <a:pt x="119321" y="190909"/>
                    <a:pt x="172922" y="212340"/>
                    <a:pt x="172922" y="212340"/>
                  </a:cubicBezTo>
                  <a:cubicBezTo>
                    <a:pt x="172922" y="212340"/>
                    <a:pt x="172162" y="232247"/>
                    <a:pt x="171782" y="277110"/>
                  </a:cubicBezTo>
                  <a:cubicBezTo>
                    <a:pt x="171782" y="316639"/>
                    <a:pt x="176534" y="460847"/>
                    <a:pt x="176534" y="460847"/>
                  </a:cubicBezTo>
                  <a:cubicBezTo>
                    <a:pt x="189231" y="467191"/>
                    <a:pt x="204199" y="467010"/>
                    <a:pt x="216735" y="460371"/>
                  </a:cubicBezTo>
                  <a:cubicBezTo>
                    <a:pt x="216735" y="460371"/>
                    <a:pt x="237833" y="349881"/>
                    <a:pt x="242395" y="300065"/>
                  </a:cubicBezTo>
                  <a:cubicBezTo>
                    <a:pt x="248477" y="232533"/>
                    <a:pt x="258837" y="188337"/>
                    <a:pt x="255320" y="173764"/>
                  </a:cubicBezTo>
                  <a:cubicBezTo>
                    <a:pt x="252279" y="161001"/>
                    <a:pt x="178625" y="124710"/>
                    <a:pt x="155245" y="105184"/>
                  </a:cubicBezTo>
                  <a:lnTo>
                    <a:pt x="309492" y="156428"/>
                  </a:lnTo>
                  <a:cubicBezTo>
                    <a:pt x="306460" y="173211"/>
                    <a:pt x="304968" y="190233"/>
                    <a:pt x="305025" y="207292"/>
                  </a:cubicBezTo>
                  <a:cubicBezTo>
                    <a:pt x="306451" y="260918"/>
                    <a:pt x="309397" y="376932"/>
                    <a:pt x="309397" y="376932"/>
                  </a:cubicBezTo>
                  <a:cubicBezTo>
                    <a:pt x="309397" y="376932"/>
                    <a:pt x="330590" y="392268"/>
                    <a:pt x="348647" y="376932"/>
                  </a:cubicBezTo>
                  <a:cubicBezTo>
                    <a:pt x="348647" y="376932"/>
                    <a:pt x="387518" y="147189"/>
                    <a:pt x="382766" y="116804"/>
                  </a:cubicBezTo>
                  <a:cubicBezTo>
                    <a:pt x="378299" y="88229"/>
                    <a:pt x="242300" y="28984"/>
                    <a:pt x="218351" y="8601"/>
                  </a:cubicBezTo>
                  <a:cubicBezTo>
                    <a:pt x="209902" y="1676"/>
                    <a:pt x="198896" y="-1267"/>
                    <a:pt x="188129" y="5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5486791" y="3077400"/>
              <a:ext cx="120860" cy="118150"/>
            </a:xfrm>
            <a:custGeom>
              <a:avLst/>
              <a:gdLst/>
              <a:ahLst/>
              <a:cxnLst/>
              <a:rect l="l" t="t" r="r" b="b"/>
              <a:pathLst>
                <a:path w="120860" h="118150" extrusionOk="0">
                  <a:moveTo>
                    <a:pt x="24622" y="0"/>
                  </a:moveTo>
                  <a:cubicBezTo>
                    <a:pt x="24622" y="0"/>
                    <a:pt x="26903" y="43434"/>
                    <a:pt x="25952" y="47625"/>
                  </a:cubicBezTo>
                  <a:cubicBezTo>
                    <a:pt x="25002" y="51816"/>
                    <a:pt x="6089" y="64198"/>
                    <a:pt x="577" y="68771"/>
                  </a:cubicBezTo>
                  <a:cubicBezTo>
                    <a:pt x="-4935" y="73343"/>
                    <a:pt x="30419" y="108299"/>
                    <a:pt x="48096" y="116396"/>
                  </a:cubicBezTo>
                  <a:cubicBezTo>
                    <a:pt x="65773" y="124492"/>
                    <a:pt x="119850" y="103441"/>
                    <a:pt x="120800" y="76581"/>
                  </a:cubicBezTo>
                  <a:cubicBezTo>
                    <a:pt x="121750" y="49721"/>
                    <a:pt x="111296" y="27146"/>
                    <a:pt x="103123" y="26003"/>
                  </a:cubicBezTo>
                  <a:cubicBezTo>
                    <a:pt x="94950" y="24860"/>
                    <a:pt x="24622" y="0"/>
                    <a:pt x="24622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5455024" y="3093521"/>
              <a:ext cx="195218" cy="382396"/>
            </a:xfrm>
            <a:custGeom>
              <a:avLst/>
              <a:gdLst/>
              <a:ahLst/>
              <a:cxnLst/>
              <a:rect l="l" t="t" r="r" b="b"/>
              <a:pathLst>
                <a:path w="195218" h="382396" extrusionOk="0">
                  <a:moveTo>
                    <a:pt x="51542" y="38266"/>
                  </a:moveTo>
                  <a:cubicBezTo>
                    <a:pt x="51542" y="38266"/>
                    <a:pt x="83000" y="85129"/>
                    <a:pt x="126812" y="89510"/>
                  </a:cubicBezTo>
                  <a:cubicBezTo>
                    <a:pt x="140593" y="75890"/>
                    <a:pt x="141828" y="27312"/>
                    <a:pt x="122725" y="11786"/>
                  </a:cubicBezTo>
                  <a:cubicBezTo>
                    <a:pt x="122725" y="11786"/>
                    <a:pt x="140307" y="-2406"/>
                    <a:pt x="152282" y="357"/>
                  </a:cubicBezTo>
                  <a:cubicBezTo>
                    <a:pt x="165226" y="8176"/>
                    <a:pt x="174863" y="20473"/>
                    <a:pt x="179368" y="34932"/>
                  </a:cubicBezTo>
                  <a:cubicBezTo>
                    <a:pt x="190582" y="67184"/>
                    <a:pt x="195924" y="101188"/>
                    <a:pt x="195144" y="135326"/>
                  </a:cubicBezTo>
                  <a:cubicBezTo>
                    <a:pt x="194384" y="181332"/>
                    <a:pt x="195144" y="297251"/>
                    <a:pt x="195144" y="297251"/>
                  </a:cubicBezTo>
                  <a:cubicBezTo>
                    <a:pt x="189965" y="325073"/>
                    <a:pt x="173153" y="349343"/>
                    <a:pt x="148956" y="363926"/>
                  </a:cubicBezTo>
                  <a:cubicBezTo>
                    <a:pt x="117384" y="381795"/>
                    <a:pt x="80206" y="386938"/>
                    <a:pt x="44985" y="378309"/>
                  </a:cubicBezTo>
                  <a:cubicBezTo>
                    <a:pt x="27260" y="374527"/>
                    <a:pt x="12824" y="361687"/>
                    <a:pt x="6969" y="344495"/>
                  </a:cubicBezTo>
                  <a:cubicBezTo>
                    <a:pt x="8965" y="312300"/>
                    <a:pt x="21700" y="245911"/>
                    <a:pt x="16473" y="205335"/>
                  </a:cubicBezTo>
                  <a:cubicBezTo>
                    <a:pt x="11246" y="164758"/>
                    <a:pt x="2597" y="134564"/>
                    <a:pt x="412" y="101798"/>
                  </a:cubicBezTo>
                  <a:cubicBezTo>
                    <a:pt x="-1774" y="69032"/>
                    <a:pt x="4688" y="69603"/>
                    <a:pt x="21130" y="57983"/>
                  </a:cubicBezTo>
                  <a:cubicBezTo>
                    <a:pt x="30795" y="50715"/>
                    <a:pt x="40964" y="44124"/>
                    <a:pt x="51542" y="38266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5481752" y="2955179"/>
              <a:ext cx="130450" cy="158871"/>
            </a:xfrm>
            <a:custGeom>
              <a:avLst/>
              <a:gdLst/>
              <a:ahLst/>
              <a:cxnLst/>
              <a:rect l="l" t="t" r="r" b="b"/>
              <a:pathLst>
                <a:path w="130450" h="158871" extrusionOk="0">
                  <a:moveTo>
                    <a:pt x="127645" y="57260"/>
                  </a:moveTo>
                  <a:lnTo>
                    <a:pt x="127645" y="57260"/>
                  </a:lnTo>
                  <a:cubicBezTo>
                    <a:pt x="122418" y="23542"/>
                    <a:pt x="98278" y="-1890"/>
                    <a:pt x="63590" y="110"/>
                  </a:cubicBezTo>
                  <a:cubicBezTo>
                    <a:pt x="26886" y="1739"/>
                    <a:pt x="-1559" y="32876"/>
                    <a:pt x="66" y="69662"/>
                  </a:cubicBezTo>
                  <a:cubicBezTo>
                    <a:pt x="1007" y="90912"/>
                    <a:pt x="11993" y="110438"/>
                    <a:pt x="29661" y="122221"/>
                  </a:cubicBezTo>
                  <a:cubicBezTo>
                    <a:pt x="30906" y="127336"/>
                    <a:pt x="32721" y="132289"/>
                    <a:pt x="35078" y="136985"/>
                  </a:cubicBezTo>
                  <a:cubicBezTo>
                    <a:pt x="47338" y="151367"/>
                    <a:pt x="84308" y="160226"/>
                    <a:pt x="94952" y="158702"/>
                  </a:cubicBezTo>
                  <a:cubicBezTo>
                    <a:pt x="107925" y="157502"/>
                    <a:pt x="118864" y="148538"/>
                    <a:pt x="122608" y="136032"/>
                  </a:cubicBezTo>
                  <a:cubicBezTo>
                    <a:pt x="134013" y="109172"/>
                    <a:pt x="130401" y="73834"/>
                    <a:pt x="127645" y="5726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5470442" y="2941583"/>
              <a:ext cx="136833" cy="135816"/>
            </a:xfrm>
            <a:custGeom>
              <a:avLst/>
              <a:gdLst/>
              <a:ahLst/>
              <a:cxnLst/>
              <a:rect l="l" t="t" r="r" b="b"/>
              <a:pathLst>
                <a:path w="136833" h="135816" extrusionOk="0">
                  <a:moveTo>
                    <a:pt x="40971" y="135817"/>
                  </a:moveTo>
                  <a:lnTo>
                    <a:pt x="40971" y="135817"/>
                  </a:lnTo>
                  <a:lnTo>
                    <a:pt x="44202" y="106480"/>
                  </a:lnTo>
                  <a:cubicBezTo>
                    <a:pt x="44202" y="106480"/>
                    <a:pt x="20253" y="44377"/>
                    <a:pt x="76800" y="56283"/>
                  </a:cubicBezTo>
                  <a:cubicBezTo>
                    <a:pt x="114150" y="64189"/>
                    <a:pt x="123464" y="67618"/>
                    <a:pt x="134868" y="42472"/>
                  </a:cubicBezTo>
                  <a:cubicBezTo>
                    <a:pt x="146273" y="17326"/>
                    <a:pt x="106357" y="-5153"/>
                    <a:pt x="58838" y="1038"/>
                  </a:cubicBezTo>
                  <a:cubicBezTo>
                    <a:pt x="24957" y="4638"/>
                    <a:pt x="-570" y="33575"/>
                    <a:pt x="10" y="67713"/>
                  </a:cubicBezTo>
                  <a:cubicBezTo>
                    <a:pt x="960" y="86001"/>
                    <a:pt x="5902" y="123434"/>
                    <a:pt x="40971" y="13581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5607306" y="3093878"/>
              <a:ext cx="63200" cy="92106"/>
            </a:xfrm>
            <a:custGeom>
              <a:avLst/>
              <a:gdLst/>
              <a:ahLst/>
              <a:cxnLst/>
              <a:rect l="l" t="t" r="r" b="b"/>
              <a:pathLst>
                <a:path w="63200" h="92106" extrusionOk="0">
                  <a:moveTo>
                    <a:pt x="40391" y="92107"/>
                  </a:moveTo>
                  <a:cubicBezTo>
                    <a:pt x="49030" y="91726"/>
                    <a:pt x="57184" y="88039"/>
                    <a:pt x="63200" y="81820"/>
                  </a:cubicBezTo>
                  <a:cubicBezTo>
                    <a:pt x="61965" y="65722"/>
                    <a:pt x="41437" y="4572"/>
                    <a:pt x="0" y="0"/>
                  </a:cubicBezTo>
                  <a:cubicBezTo>
                    <a:pt x="11310" y="7868"/>
                    <a:pt x="20281" y="18669"/>
                    <a:pt x="25945" y="31242"/>
                  </a:cubicBezTo>
                  <a:cubicBezTo>
                    <a:pt x="32322" y="51130"/>
                    <a:pt x="37150" y="71476"/>
                    <a:pt x="40391" y="9210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82" name="Google Shape;1682;p27"/>
            <p:cNvGrpSpPr/>
            <p:nvPr/>
          </p:nvGrpSpPr>
          <p:grpSpPr>
            <a:xfrm>
              <a:off x="2715952" y="2834463"/>
              <a:ext cx="319677" cy="242660"/>
              <a:chOff x="6621095" y="1452181"/>
              <a:chExt cx="330894" cy="250785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88" name="Google Shape;1688;p27"/>
            <p:cNvGrpSpPr/>
            <p:nvPr/>
          </p:nvGrpSpPr>
          <p:grpSpPr>
            <a:xfrm flipH="1">
              <a:off x="5538041" y="3330111"/>
              <a:ext cx="319677" cy="242660"/>
              <a:chOff x="6621095" y="1452181"/>
              <a:chExt cx="330894" cy="250785"/>
            </a:xfrm>
          </p:grpSpPr>
          <p:sp>
            <p:nvSpPr>
              <p:cNvPr id="1689" name="Google Shape;1689;p27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303199" h="174500" extrusionOk="0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0" name="Google Shape;1690;p27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avLst/>
                <a:gdLst/>
                <a:ahLst/>
                <a:cxnLst/>
                <a:rect l="l" t="t" r="r" b="b"/>
                <a:pathLst>
                  <a:path w="79173" h="45815" extrusionOk="0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90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1" name="Google Shape;1691;p27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avLst/>
                <a:gdLst/>
                <a:ahLst/>
                <a:cxnLst/>
                <a:rect l="l" t="t" r="r" b="b"/>
                <a:pathLst>
                  <a:path w="303209" h="118292" extrusionOk="0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avLst/>
                <a:gdLst/>
                <a:ahLst/>
                <a:cxnLst/>
                <a:rect l="l" t="t" r="r" b="b"/>
                <a:pathLst>
                  <a:path w="217122" h="244320" extrusionOk="0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avLst/>
                <a:gdLst/>
                <a:ahLst/>
                <a:cxnLst/>
                <a:rect l="l" t="t" r="r" b="b"/>
                <a:pathLst>
                  <a:path w="216421" h="245364" extrusionOk="0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94" name="Google Shape;1694;p27"/>
            <p:cNvSpPr/>
            <p:nvPr/>
          </p:nvSpPr>
          <p:spPr>
            <a:xfrm>
              <a:off x="5420536" y="3157173"/>
              <a:ext cx="148553" cy="414880"/>
            </a:xfrm>
            <a:custGeom>
              <a:avLst/>
              <a:gdLst/>
              <a:ahLst/>
              <a:cxnLst/>
              <a:rect l="l" t="t" r="r" b="b"/>
              <a:pathLst>
                <a:path w="148553" h="414880" extrusionOk="0">
                  <a:moveTo>
                    <a:pt x="136400" y="348280"/>
                  </a:moveTo>
                  <a:cubicBezTo>
                    <a:pt x="128531" y="343070"/>
                    <a:pt x="120339" y="338364"/>
                    <a:pt x="111880" y="334183"/>
                  </a:cubicBezTo>
                  <a:cubicBezTo>
                    <a:pt x="103897" y="331706"/>
                    <a:pt x="96646" y="327296"/>
                    <a:pt x="90782" y="321324"/>
                  </a:cubicBezTo>
                  <a:cubicBezTo>
                    <a:pt x="83084" y="313799"/>
                    <a:pt x="70444" y="285224"/>
                    <a:pt x="61510" y="257316"/>
                  </a:cubicBezTo>
                  <a:cubicBezTo>
                    <a:pt x="52463" y="225903"/>
                    <a:pt x="48861" y="193175"/>
                    <a:pt x="50866" y="160542"/>
                  </a:cubicBezTo>
                  <a:cubicBezTo>
                    <a:pt x="54667" y="121490"/>
                    <a:pt x="68733" y="66721"/>
                    <a:pt x="72345" y="44242"/>
                  </a:cubicBezTo>
                  <a:cubicBezTo>
                    <a:pt x="75956" y="21763"/>
                    <a:pt x="68638" y="12809"/>
                    <a:pt x="58184" y="4523"/>
                  </a:cubicBezTo>
                  <a:cubicBezTo>
                    <a:pt x="45924" y="-5002"/>
                    <a:pt x="29007" y="-907"/>
                    <a:pt x="20169" y="30621"/>
                  </a:cubicBezTo>
                  <a:cubicBezTo>
                    <a:pt x="8536" y="74188"/>
                    <a:pt x="1779" y="118908"/>
                    <a:pt x="21" y="163971"/>
                  </a:cubicBezTo>
                  <a:cubicBezTo>
                    <a:pt x="-369" y="197480"/>
                    <a:pt x="4772" y="230817"/>
                    <a:pt x="15227" y="262650"/>
                  </a:cubicBezTo>
                  <a:cubicBezTo>
                    <a:pt x="24597" y="289882"/>
                    <a:pt x="37200" y="315876"/>
                    <a:pt x="52767" y="340088"/>
                  </a:cubicBezTo>
                  <a:cubicBezTo>
                    <a:pt x="57138" y="347423"/>
                    <a:pt x="58469" y="353899"/>
                    <a:pt x="65026" y="368663"/>
                  </a:cubicBezTo>
                  <a:cubicBezTo>
                    <a:pt x="71365" y="383456"/>
                    <a:pt x="81135" y="396524"/>
                    <a:pt x="93538" y="406763"/>
                  </a:cubicBezTo>
                  <a:cubicBezTo>
                    <a:pt x="104562" y="414764"/>
                    <a:pt x="109694" y="415812"/>
                    <a:pt x="112545" y="414288"/>
                  </a:cubicBezTo>
                  <a:cubicBezTo>
                    <a:pt x="115397" y="412764"/>
                    <a:pt x="115206" y="408859"/>
                    <a:pt x="110550" y="404763"/>
                  </a:cubicBezTo>
                  <a:cubicBezTo>
                    <a:pt x="102747" y="398676"/>
                    <a:pt x="96123" y="391218"/>
                    <a:pt x="90972" y="382760"/>
                  </a:cubicBezTo>
                  <a:cubicBezTo>
                    <a:pt x="90972" y="382760"/>
                    <a:pt x="100476" y="392285"/>
                    <a:pt x="106843" y="397715"/>
                  </a:cubicBezTo>
                  <a:cubicBezTo>
                    <a:pt x="112422" y="402401"/>
                    <a:pt x="118590" y="406335"/>
                    <a:pt x="125186" y="409430"/>
                  </a:cubicBezTo>
                  <a:cubicBezTo>
                    <a:pt x="131648" y="412288"/>
                    <a:pt x="140582" y="406858"/>
                    <a:pt x="136020" y="402477"/>
                  </a:cubicBezTo>
                  <a:cubicBezTo>
                    <a:pt x="131458" y="398096"/>
                    <a:pt x="126516" y="396000"/>
                    <a:pt x="117678" y="388094"/>
                  </a:cubicBezTo>
                  <a:cubicBezTo>
                    <a:pt x="112774" y="383894"/>
                    <a:pt x="108373" y="379131"/>
                    <a:pt x="104562" y="373902"/>
                  </a:cubicBezTo>
                  <a:cubicBezTo>
                    <a:pt x="111044" y="378798"/>
                    <a:pt x="117905" y="383160"/>
                    <a:pt x="125090" y="386951"/>
                  </a:cubicBezTo>
                  <a:cubicBezTo>
                    <a:pt x="130783" y="390485"/>
                    <a:pt x="137407" y="392247"/>
                    <a:pt x="144098" y="391999"/>
                  </a:cubicBezTo>
                  <a:cubicBezTo>
                    <a:pt x="147424" y="391999"/>
                    <a:pt x="151606" y="387142"/>
                    <a:pt x="145238" y="382474"/>
                  </a:cubicBezTo>
                  <a:cubicBezTo>
                    <a:pt x="136476" y="377979"/>
                    <a:pt x="128303" y="372416"/>
                    <a:pt x="120909" y="365901"/>
                  </a:cubicBezTo>
                  <a:cubicBezTo>
                    <a:pt x="113876" y="358852"/>
                    <a:pt x="109884" y="352947"/>
                    <a:pt x="111880" y="352852"/>
                  </a:cubicBezTo>
                  <a:cubicBezTo>
                    <a:pt x="113876" y="352757"/>
                    <a:pt x="117678" y="357043"/>
                    <a:pt x="125851" y="359710"/>
                  </a:cubicBezTo>
                  <a:cubicBezTo>
                    <a:pt x="134024" y="362377"/>
                    <a:pt x="142958" y="359710"/>
                    <a:pt x="144003" y="355423"/>
                  </a:cubicBezTo>
                  <a:cubicBezTo>
                    <a:pt x="145048" y="351137"/>
                    <a:pt x="144098" y="352090"/>
                    <a:pt x="136400" y="34828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5" name="Google Shape;1695;p27"/>
            <p:cNvSpPr/>
            <p:nvPr/>
          </p:nvSpPr>
          <p:spPr>
            <a:xfrm>
              <a:off x="5414664" y="3153198"/>
              <a:ext cx="85059" cy="115922"/>
            </a:xfrm>
            <a:custGeom>
              <a:avLst/>
              <a:gdLst/>
              <a:ahLst/>
              <a:cxnLst/>
              <a:rect l="l" t="t" r="r" b="b"/>
              <a:pathLst>
                <a:path w="85059" h="115922" extrusionOk="0">
                  <a:moveTo>
                    <a:pt x="0" y="92413"/>
                  </a:moveTo>
                  <a:cubicBezTo>
                    <a:pt x="0" y="92413"/>
                    <a:pt x="30792" y="123179"/>
                    <a:pt x="67382" y="114320"/>
                  </a:cubicBezTo>
                  <a:cubicBezTo>
                    <a:pt x="72609" y="110796"/>
                    <a:pt x="85059" y="38882"/>
                    <a:pt x="85059" y="38882"/>
                  </a:cubicBezTo>
                  <a:cubicBezTo>
                    <a:pt x="85059" y="38882"/>
                    <a:pt x="85059" y="-1027"/>
                    <a:pt x="54647" y="20"/>
                  </a:cubicBezTo>
                  <a:cubicBezTo>
                    <a:pt x="24235" y="1068"/>
                    <a:pt x="0" y="92413"/>
                    <a:pt x="0" y="92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6"/>
          <p:cNvSpPr txBox="1">
            <a:spLocks noGrp="1"/>
          </p:cNvSpPr>
          <p:nvPr>
            <p:ph type="ctrTitle" idx="4294967295"/>
          </p:nvPr>
        </p:nvSpPr>
        <p:spPr>
          <a:xfrm>
            <a:off x="1019175" y="1863600"/>
            <a:ext cx="7438800" cy="141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>
                <a:latin typeface="Barlow SemiBold"/>
                <a:ea typeface="Barlow SemiBold"/>
                <a:cs typeface="Barlow SemiBold"/>
              </a:rPr>
              <a:t>408MIL</a:t>
            </a:r>
          </a:p>
        </p:txBody>
      </p:sp>
      <p:sp>
        <p:nvSpPr>
          <p:cNvPr id="1161" name="Google Shape;1161;p26"/>
          <p:cNvSpPr txBox="1">
            <a:spLocks noGrp="1"/>
          </p:cNvSpPr>
          <p:nvPr>
            <p:ph type="subTitle" idx="4294967295"/>
          </p:nvPr>
        </p:nvSpPr>
        <p:spPr>
          <a:xfrm>
            <a:off x="1019175" y="2582695"/>
            <a:ext cx="74388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None/>
            </a:pPr>
            <a:r>
              <a:rPr lang="pt-BR" dirty="0">
                <a:solidFill>
                  <a:srgbClr val="272A35"/>
                </a:solidFill>
              </a:rPr>
              <a:t>.</a:t>
            </a:r>
            <a:endParaRPr lang="en" dirty="0"/>
          </a:p>
          <a:p>
            <a:pPr marL="0" indent="0">
              <a:buNone/>
            </a:pPr>
            <a:r>
              <a:rPr lang="en" dirty="0"/>
              <a:t>De </a:t>
            </a:r>
            <a:r>
              <a:rPr lang="en" dirty="0" err="1"/>
              <a:t>acordo</a:t>
            </a:r>
            <a:r>
              <a:rPr lang="en" dirty="0"/>
              <a:t> com a Softex - </a:t>
            </a:r>
            <a:r>
              <a:rPr lang="en" dirty="0" err="1"/>
              <a:t>Organização</a:t>
            </a:r>
            <a:r>
              <a:rPr lang="en" dirty="0"/>
              <a:t> Social Civil de Interesse </a:t>
            </a:r>
            <a:r>
              <a:rPr lang="en" dirty="0" err="1"/>
              <a:t>Público</a:t>
            </a:r>
            <a:r>
              <a:rPr lang="en" dirty="0"/>
              <a:t>(OSCIP) </a:t>
            </a:r>
            <a:r>
              <a:rPr lang="en" dirty="0" err="1"/>
              <a:t>voltada</a:t>
            </a:r>
            <a:r>
              <a:rPr lang="en" dirty="0"/>
              <a:t> </a:t>
            </a:r>
            <a:r>
              <a:rPr lang="en" dirty="0" err="1"/>
              <a:t>ao</a:t>
            </a:r>
            <a:r>
              <a:rPr lang="en" dirty="0"/>
              <a:t> </a:t>
            </a:r>
            <a:r>
              <a:rPr lang="en" dirty="0" err="1"/>
              <a:t>fomento</a:t>
            </a:r>
            <a:r>
              <a:rPr lang="en" dirty="0"/>
              <a:t> da </a:t>
            </a:r>
            <a:r>
              <a:rPr lang="en" dirty="0" err="1"/>
              <a:t>área</a:t>
            </a:r>
            <a:r>
              <a:rPr lang="en" dirty="0"/>
              <a:t> de TI, o mercado de </a:t>
            </a: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brasileiro</a:t>
            </a:r>
            <a:r>
              <a:rPr lang="en" dirty="0"/>
              <a:t> </a:t>
            </a:r>
            <a:r>
              <a:rPr lang="en" dirty="0" err="1"/>
              <a:t>está</a:t>
            </a:r>
            <a:r>
              <a:rPr lang="en" dirty="0"/>
              <a:t> com </a:t>
            </a:r>
            <a:r>
              <a:rPr lang="en" dirty="0" err="1"/>
              <a:t>déficit</a:t>
            </a:r>
            <a:r>
              <a:rPr lang="en" dirty="0"/>
              <a:t> de </a:t>
            </a:r>
            <a:r>
              <a:rPr lang="en" dirty="0" err="1"/>
              <a:t>cerca</a:t>
            </a:r>
            <a:r>
              <a:rPr lang="en" dirty="0"/>
              <a:t> de 408 mil </a:t>
            </a:r>
            <a:r>
              <a:rPr lang="en" dirty="0" err="1"/>
              <a:t>profissionais</a:t>
            </a:r>
            <a:r>
              <a:rPr lang="en" dirty="0"/>
              <a:t> de TI.</a:t>
            </a:r>
          </a:p>
        </p:txBody>
      </p:sp>
      <p:sp>
        <p:nvSpPr>
          <p:cNvPr id="1162" name="Google Shape;1162;p26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</a:p>
        </p:txBody>
      </p:sp>
      <p:sp>
        <p:nvSpPr>
          <p:cNvPr id="1163" name="Google Shape;1163;p26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p21"/>
          <p:cNvSpPr txBox="1">
            <a:spLocks noGrp="1"/>
          </p:cNvSpPr>
          <p:nvPr>
            <p:ph type="body" idx="1"/>
          </p:nvPr>
        </p:nvSpPr>
        <p:spPr>
          <a:xfrm>
            <a:off x="457200" y="724792"/>
            <a:ext cx="3667200" cy="264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Com </a:t>
            </a:r>
            <a:r>
              <a:rPr lang="en" dirty="0" err="1"/>
              <a:t>isso</a:t>
            </a:r>
            <a:r>
              <a:rPr lang="en" dirty="0"/>
              <a:t> </a:t>
            </a:r>
            <a:r>
              <a:rPr lang="en" dirty="0" err="1"/>
              <a:t>torna</a:t>
            </a:r>
            <a:r>
              <a:rPr lang="en" dirty="0"/>
              <a:t>-se normal </a:t>
            </a:r>
            <a:r>
              <a:rPr lang="en" dirty="0" err="1"/>
              <a:t>agrande</a:t>
            </a:r>
            <a:r>
              <a:rPr lang="en" dirty="0"/>
              <a:t> </a:t>
            </a:r>
            <a:r>
              <a:rPr lang="en" dirty="0" err="1"/>
              <a:t>presença</a:t>
            </a:r>
            <a:r>
              <a:rPr lang="en" dirty="0"/>
              <a:t> de </a:t>
            </a:r>
            <a:r>
              <a:rPr lang="en" dirty="0" err="1"/>
              <a:t>profissionais</a:t>
            </a:r>
            <a:r>
              <a:rPr lang="en" dirty="0"/>
              <a:t> de TI </a:t>
            </a:r>
            <a:r>
              <a:rPr lang="en" dirty="0" err="1"/>
              <a:t>não</a:t>
            </a:r>
            <a:r>
              <a:rPr lang="en" dirty="0"/>
              <a:t> </a:t>
            </a:r>
            <a:r>
              <a:rPr lang="en" dirty="0" err="1"/>
              <a:t>formados</a:t>
            </a:r>
            <a:r>
              <a:rPr lang="en" dirty="0"/>
              <a:t>, </a:t>
            </a:r>
            <a:r>
              <a:rPr lang="en" dirty="0" err="1"/>
              <a:t>resultando</a:t>
            </a:r>
            <a:r>
              <a:rPr lang="en" dirty="0"/>
              <a:t> </a:t>
            </a:r>
            <a:r>
              <a:rPr lang="en" dirty="0" err="1"/>
              <a:t>na</a:t>
            </a:r>
            <a:r>
              <a:rPr lang="en" dirty="0"/>
              <a:t> </a:t>
            </a:r>
            <a:r>
              <a:rPr lang="en" dirty="0" err="1"/>
              <a:t>dificuldade</a:t>
            </a:r>
            <a:r>
              <a:rPr lang="en" dirty="0"/>
              <a:t> de </a:t>
            </a:r>
            <a:r>
              <a:rPr lang="en" dirty="0" err="1"/>
              <a:t>legislação</a:t>
            </a:r>
            <a:r>
              <a:rPr lang="en" dirty="0"/>
              <a:t> e </a:t>
            </a:r>
            <a:r>
              <a:rPr lang="en" dirty="0" err="1"/>
              <a:t>regulamentação</a:t>
            </a:r>
            <a:r>
              <a:rPr lang="en" dirty="0"/>
              <a:t> da </a:t>
            </a:r>
            <a:r>
              <a:rPr lang="en" dirty="0" err="1"/>
              <a:t>área</a:t>
            </a:r>
            <a:r>
              <a:rPr lang="en" dirty="0"/>
              <a:t>.</a:t>
            </a:r>
          </a:p>
        </p:txBody>
      </p:sp>
      <p:pic>
        <p:nvPicPr>
          <p:cNvPr id="1008" name="Google Shape;1008;p21"/>
          <p:cNvPicPr preferRelativeResize="0"/>
          <p:nvPr/>
        </p:nvPicPr>
        <p:blipFill rotWithShape="1">
          <a:blip r:embed="rId3">
            <a:alphaModFix/>
          </a:blip>
          <a:srcRect l="3295" r="37860"/>
          <a:stretch/>
        </p:blipFill>
        <p:spPr>
          <a:xfrm rot="10800000" flipH="1">
            <a:off x="4572000" y="0"/>
            <a:ext cx="4572000" cy="5143500"/>
          </a:xfrm>
          <a:prstGeom prst="snip1Rect">
            <a:avLst>
              <a:gd name="adj" fmla="val 9999"/>
            </a:avLst>
          </a:prstGeom>
          <a:noFill/>
          <a:ln>
            <a:noFill/>
          </a:ln>
        </p:spPr>
      </p:pic>
      <p:sp>
        <p:nvSpPr>
          <p:cNvPr id="1009" name="Google Shape;1009;p21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</a:p>
        </p:txBody>
      </p:sp>
    </p:spTree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4"/>
          <p:cNvSpPr txBox="1">
            <a:spLocks noGrp="1"/>
          </p:cNvSpPr>
          <p:nvPr>
            <p:ph type="title"/>
          </p:nvPr>
        </p:nvSpPr>
        <p:spPr>
          <a:xfrm>
            <a:off x="457200" y="724213"/>
            <a:ext cx="4433202" cy="425290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800" dirty="0"/>
              <a:t>Com </a:t>
            </a:r>
            <a:r>
              <a:rPr lang="en" sz="2800" dirty="0" err="1"/>
              <a:t>isso</a:t>
            </a:r>
            <a:r>
              <a:rPr lang="en" sz="2800" dirty="0"/>
              <a:t> </a:t>
            </a:r>
            <a:r>
              <a:rPr lang="en" sz="2800" dirty="0" err="1"/>
              <a:t>torna</a:t>
            </a:r>
            <a:r>
              <a:rPr lang="en" sz="2800" dirty="0"/>
              <a:t>-se normal a </a:t>
            </a:r>
            <a:r>
              <a:rPr lang="en" sz="2800" dirty="0" err="1"/>
              <a:t>grande</a:t>
            </a:r>
            <a:r>
              <a:rPr lang="en" sz="2800" dirty="0"/>
              <a:t> </a:t>
            </a:r>
            <a:r>
              <a:rPr lang="en" sz="2800" dirty="0" err="1"/>
              <a:t>presença</a:t>
            </a:r>
            <a:r>
              <a:rPr lang="en" sz="2800" dirty="0"/>
              <a:t> de </a:t>
            </a:r>
            <a:r>
              <a:rPr lang="en" sz="2800" dirty="0" err="1"/>
              <a:t>profissionais</a:t>
            </a:r>
            <a:r>
              <a:rPr lang="en" sz="2800" dirty="0"/>
              <a:t> de TI </a:t>
            </a:r>
            <a:r>
              <a:rPr lang="en" sz="2800" dirty="0" err="1"/>
              <a:t>não</a:t>
            </a:r>
            <a:r>
              <a:rPr lang="en" sz="2800" dirty="0"/>
              <a:t> </a:t>
            </a:r>
            <a:r>
              <a:rPr lang="en" sz="2800" dirty="0" err="1"/>
              <a:t>formados</a:t>
            </a:r>
            <a:r>
              <a:rPr lang="en" sz="2800" dirty="0"/>
              <a:t>, </a:t>
            </a:r>
            <a:r>
              <a:rPr lang="en" sz="2800" dirty="0" err="1"/>
              <a:t>resultando</a:t>
            </a:r>
            <a:r>
              <a:rPr lang="en" sz="2800" dirty="0"/>
              <a:t> </a:t>
            </a:r>
            <a:r>
              <a:rPr lang="en" sz="2800" dirty="0" err="1"/>
              <a:t>na</a:t>
            </a:r>
            <a:r>
              <a:rPr lang="en" sz="2800" dirty="0"/>
              <a:t> </a:t>
            </a:r>
            <a:r>
              <a:rPr lang="en" sz="2800" dirty="0" err="1"/>
              <a:t>dificuldade</a:t>
            </a:r>
            <a:r>
              <a:rPr lang="en" sz="2800" dirty="0"/>
              <a:t> de </a:t>
            </a:r>
            <a:r>
              <a:rPr lang="en" sz="2800" dirty="0" err="1"/>
              <a:t>legislação</a:t>
            </a:r>
            <a:r>
              <a:rPr lang="en" sz="2800" dirty="0"/>
              <a:t> e </a:t>
            </a:r>
            <a:r>
              <a:rPr lang="en" sz="2800" dirty="0" err="1"/>
              <a:t>regulamentação</a:t>
            </a:r>
            <a:r>
              <a:rPr lang="en" sz="2800" dirty="0"/>
              <a:t> da </a:t>
            </a:r>
            <a:r>
              <a:rPr lang="en" sz="2800" dirty="0" err="1"/>
              <a:t>área</a:t>
            </a:r>
            <a:r>
              <a:rPr lang="en" sz="2800" dirty="0"/>
              <a:t>.</a:t>
            </a:r>
          </a:p>
        </p:txBody>
      </p:sp>
      <p:sp>
        <p:nvSpPr>
          <p:cNvPr id="1046" name="Google Shape;1046;p24"/>
          <p:cNvSpPr txBox="1">
            <a:spLocks noGrp="1"/>
          </p:cNvSpPr>
          <p:nvPr>
            <p:ph type="sldNum" idx="12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</a:p>
        </p:txBody>
      </p:sp>
      <p:grpSp>
        <p:nvGrpSpPr>
          <p:cNvPr id="1047" name="Google Shape;1047;p24"/>
          <p:cNvGrpSpPr/>
          <p:nvPr/>
        </p:nvGrpSpPr>
        <p:grpSpPr>
          <a:xfrm>
            <a:off x="5191199" y="905259"/>
            <a:ext cx="3495801" cy="3628765"/>
            <a:chOff x="2012475" y="393272"/>
            <a:chExt cx="4440240" cy="4609126"/>
          </a:xfrm>
        </p:grpSpPr>
        <p:sp>
          <p:nvSpPr>
            <p:cNvPr id="1048" name="Google Shape;1048;p24"/>
            <p:cNvSpPr/>
            <p:nvPr/>
          </p:nvSpPr>
          <p:spPr>
            <a:xfrm>
              <a:off x="4172687" y="3422228"/>
              <a:ext cx="1096154" cy="631831"/>
            </a:xfrm>
            <a:custGeom>
              <a:avLst/>
              <a:gdLst/>
              <a:ahLst/>
              <a:cxnLst/>
              <a:rect l="l" t="t" r="r" b="b"/>
              <a:pathLst>
                <a:path w="1096154" h="631831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137" y="0"/>
                  </a:lnTo>
                  <a:lnTo>
                    <a:pt x="1096154" y="402457"/>
                  </a:lnTo>
                  <a:lnTo>
                    <a:pt x="737223" y="609484"/>
                  </a:lnTo>
                  <a:cubicBezTo>
                    <a:pt x="691155" y="636479"/>
                    <a:pt x="621386" y="639331"/>
                    <a:pt x="581029" y="61632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24"/>
            <p:cNvSpPr/>
            <p:nvPr/>
          </p:nvSpPr>
          <p:spPr>
            <a:xfrm>
              <a:off x="4213521" y="3398464"/>
              <a:ext cx="1096058" cy="631866"/>
            </a:xfrm>
            <a:custGeom>
              <a:avLst/>
              <a:gdLst/>
              <a:ahLst/>
              <a:cxnLst/>
              <a:rect l="l" t="t" r="r" b="b"/>
              <a:pathLst>
                <a:path w="1096058" h="631866" extrusionOk="0">
                  <a:moveTo>
                    <a:pt x="581029" y="616328"/>
                  </a:moveTo>
                  <a:lnTo>
                    <a:pt x="26975" y="296853"/>
                  </a:lnTo>
                  <a:cubicBezTo>
                    <a:pt x="-13002" y="273849"/>
                    <a:pt x="-7957" y="233547"/>
                    <a:pt x="38206" y="207027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864"/>
                  </a:lnTo>
                  <a:cubicBezTo>
                    <a:pt x="690774" y="636479"/>
                    <a:pt x="621005" y="639331"/>
                    <a:pt x="581029" y="616328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24"/>
            <p:cNvSpPr/>
            <p:nvPr/>
          </p:nvSpPr>
          <p:spPr>
            <a:xfrm>
              <a:off x="5277122" y="3780200"/>
              <a:ext cx="32266" cy="21196"/>
            </a:xfrm>
            <a:custGeom>
              <a:avLst/>
              <a:gdLst/>
              <a:ahLst/>
              <a:cxnLst/>
              <a:rect l="l" t="t" r="r" b="b"/>
              <a:pathLst>
                <a:path w="32266" h="21196" extrusionOk="0">
                  <a:moveTo>
                    <a:pt x="32267" y="21197"/>
                  </a:moveTo>
                  <a:lnTo>
                    <a:pt x="32267" y="0"/>
                  </a:lnTo>
                  <a:lnTo>
                    <a:pt x="0" y="18630"/>
                  </a:lnTo>
                  <a:lnTo>
                    <a:pt x="32267" y="2119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24"/>
            <p:cNvSpPr/>
            <p:nvPr/>
          </p:nvSpPr>
          <p:spPr>
            <a:xfrm>
              <a:off x="4213559" y="3635813"/>
              <a:ext cx="33123" cy="21387"/>
            </a:xfrm>
            <a:custGeom>
              <a:avLst/>
              <a:gdLst/>
              <a:ahLst/>
              <a:cxnLst/>
              <a:rect l="l" t="t" r="r" b="b"/>
              <a:pathLst>
                <a:path w="33123" h="21387" extrusionOk="0">
                  <a:moveTo>
                    <a:pt x="0" y="21387"/>
                  </a:moveTo>
                  <a:lnTo>
                    <a:pt x="0" y="0"/>
                  </a:lnTo>
                  <a:lnTo>
                    <a:pt x="33123" y="13688"/>
                  </a:lnTo>
                  <a:lnTo>
                    <a:pt x="0" y="2138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2" name="Google Shape;1052;p24"/>
            <p:cNvSpPr/>
            <p:nvPr/>
          </p:nvSpPr>
          <p:spPr>
            <a:xfrm>
              <a:off x="4213521" y="3377363"/>
              <a:ext cx="1096058" cy="631809"/>
            </a:xfrm>
            <a:custGeom>
              <a:avLst/>
              <a:gdLst/>
              <a:ahLst/>
              <a:cxnLst/>
              <a:rect l="l" t="t" r="r" b="b"/>
              <a:pathLst>
                <a:path w="1096058" h="631809" extrusionOk="0">
                  <a:moveTo>
                    <a:pt x="581029" y="616232"/>
                  </a:moveTo>
                  <a:lnTo>
                    <a:pt x="26975" y="296853"/>
                  </a:lnTo>
                  <a:cubicBezTo>
                    <a:pt x="-13002" y="273754"/>
                    <a:pt x="-7957" y="233547"/>
                    <a:pt x="38206" y="206932"/>
                  </a:cubicBezTo>
                  <a:lnTo>
                    <a:pt x="397423" y="0"/>
                  </a:lnTo>
                  <a:lnTo>
                    <a:pt x="1096059" y="402837"/>
                  </a:lnTo>
                  <a:lnTo>
                    <a:pt x="737128" y="609769"/>
                  </a:lnTo>
                  <a:cubicBezTo>
                    <a:pt x="690774" y="636384"/>
                    <a:pt x="621005" y="639331"/>
                    <a:pt x="581029" y="616232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3" name="Google Shape;1053;p24"/>
            <p:cNvSpPr/>
            <p:nvPr/>
          </p:nvSpPr>
          <p:spPr>
            <a:xfrm>
              <a:off x="4526041" y="3091821"/>
              <a:ext cx="783348" cy="688378"/>
            </a:xfrm>
            <a:custGeom>
              <a:avLst/>
              <a:gdLst/>
              <a:ahLst/>
              <a:cxnLst/>
              <a:rect l="l" t="t" r="r" b="b"/>
              <a:pathLst>
                <a:path w="783348" h="688378" extrusionOk="0">
                  <a:moveTo>
                    <a:pt x="86521" y="286492"/>
                  </a:moveTo>
                  <a:lnTo>
                    <a:pt x="0" y="0"/>
                  </a:lnTo>
                  <a:lnTo>
                    <a:pt x="706346" y="404548"/>
                  </a:lnTo>
                  <a:lnTo>
                    <a:pt x="783348" y="688378"/>
                  </a:lnTo>
                  <a:lnTo>
                    <a:pt x="86521" y="286492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24"/>
            <p:cNvSpPr/>
            <p:nvPr/>
          </p:nvSpPr>
          <p:spPr>
            <a:xfrm>
              <a:off x="5278931" y="3755961"/>
              <a:ext cx="30363" cy="36025"/>
            </a:xfrm>
            <a:custGeom>
              <a:avLst/>
              <a:gdLst/>
              <a:ahLst/>
              <a:cxnLst/>
              <a:rect l="l" t="t" r="r" b="b"/>
              <a:pathLst>
                <a:path w="30363" h="36025" extrusionOk="0">
                  <a:moveTo>
                    <a:pt x="9899" y="36025"/>
                  </a:moveTo>
                  <a:lnTo>
                    <a:pt x="30363" y="24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24"/>
            <p:cNvSpPr/>
            <p:nvPr/>
          </p:nvSpPr>
          <p:spPr>
            <a:xfrm>
              <a:off x="4503768" y="3102562"/>
              <a:ext cx="785061" cy="689423"/>
            </a:xfrm>
            <a:custGeom>
              <a:avLst/>
              <a:gdLst/>
              <a:ahLst/>
              <a:cxnLst/>
              <a:rect l="l" t="t" r="r" b="b"/>
              <a:pathLst>
                <a:path w="785061" h="689423" extrusionOk="0">
                  <a:moveTo>
                    <a:pt x="86425" y="286492"/>
                  </a:moveTo>
                  <a:lnTo>
                    <a:pt x="0" y="0"/>
                  </a:lnTo>
                  <a:lnTo>
                    <a:pt x="706346" y="404643"/>
                  </a:lnTo>
                  <a:lnTo>
                    <a:pt x="785061" y="689424"/>
                  </a:lnTo>
                  <a:lnTo>
                    <a:pt x="86425" y="286492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6" name="Google Shape;1056;p24"/>
            <p:cNvSpPr/>
            <p:nvPr/>
          </p:nvSpPr>
          <p:spPr>
            <a:xfrm>
              <a:off x="3580122" y="393272"/>
              <a:ext cx="2872593" cy="3889928"/>
            </a:xfrm>
            <a:custGeom>
              <a:avLst/>
              <a:gdLst/>
              <a:ahLst/>
              <a:cxnLst/>
              <a:rect l="l" t="t" r="r" b="b"/>
              <a:pathLst>
                <a:path w="2872593" h="3889928" extrusionOk="0">
                  <a:moveTo>
                    <a:pt x="2803111" y="3881586"/>
                  </a:moveTo>
                  <a:lnTo>
                    <a:pt x="69483" y="2305217"/>
                  </a:lnTo>
                  <a:cubicBezTo>
                    <a:pt x="31410" y="2283165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483" y="8342"/>
                  </a:cubicBezTo>
                  <a:lnTo>
                    <a:pt x="2803111" y="1584711"/>
                  </a:lnTo>
                  <a:cubicBezTo>
                    <a:pt x="2841183" y="1606763"/>
                    <a:pt x="2872593" y="1666077"/>
                    <a:pt x="2872593" y="1717121"/>
                  </a:cubicBezTo>
                  <a:lnTo>
                    <a:pt x="2872593" y="3829212"/>
                  </a:lnTo>
                  <a:cubicBezTo>
                    <a:pt x="2872593" y="3880256"/>
                    <a:pt x="2841469" y="3903734"/>
                    <a:pt x="2803111" y="3881586"/>
                  </a:cubicBez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7" name="Google Shape;1057;p24"/>
            <p:cNvSpPr/>
            <p:nvPr/>
          </p:nvSpPr>
          <p:spPr>
            <a:xfrm>
              <a:off x="6397319" y="4189501"/>
              <a:ext cx="30267" cy="107125"/>
            </a:xfrm>
            <a:custGeom>
              <a:avLst/>
              <a:gdLst/>
              <a:ahLst/>
              <a:cxnLst/>
              <a:rect l="l" t="t" r="r" b="b"/>
              <a:pathLst>
                <a:path w="30267" h="107125" extrusionOk="0">
                  <a:moveTo>
                    <a:pt x="0" y="107125"/>
                  </a:moveTo>
                  <a:lnTo>
                    <a:pt x="30268" y="89731"/>
                  </a:lnTo>
                  <a:lnTo>
                    <a:pt x="17228" y="0"/>
                  </a:lnTo>
                  <a:lnTo>
                    <a:pt x="0" y="107125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8" name="Google Shape;1058;p24"/>
            <p:cNvSpPr/>
            <p:nvPr/>
          </p:nvSpPr>
          <p:spPr>
            <a:xfrm>
              <a:off x="3574887" y="397432"/>
              <a:ext cx="72623" cy="31086"/>
            </a:xfrm>
            <a:custGeom>
              <a:avLst/>
              <a:gdLst/>
              <a:ahLst/>
              <a:cxnLst/>
              <a:rect l="l" t="t" r="r" b="b"/>
              <a:pathLst>
                <a:path w="72623" h="31086" extrusionOk="0">
                  <a:moveTo>
                    <a:pt x="0" y="17110"/>
                  </a:moveTo>
                  <a:lnTo>
                    <a:pt x="29792" y="0"/>
                  </a:lnTo>
                  <a:lnTo>
                    <a:pt x="72624" y="24334"/>
                  </a:lnTo>
                  <a:cubicBezTo>
                    <a:pt x="72624" y="24334"/>
                    <a:pt x="27032" y="31273"/>
                    <a:pt x="25890" y="31083"/>
                  </a:cubicBezTo>
                  <a:cubicBezTo>
                    <a:pt x="24747" y="30892"/>
                    <a:pt x="0" y="17110"/>
                    <a:pt x="0" y="171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9" name="Google Shape;1059;p24"/>
            <p:cNvSpPr/>
            <p:nvPr/>
          </p:nvSpPr>
          <p:spPr>
            <a:xfrm>
              <a:off x="3554709" y="407720"/>
              <a:ext cx="2872878" cy="3889928"/>
            </a:xfrm>
            <a:custGeom>
              <a:avLst/>
              <a:gdLst/>
              <a:ahLst/>
              <a:cxnLst/>
              <a:rect l="l" t="t" r="r" b="b"/>
              <a:pathLst>
                <a:path w="2872878" h="3889928" extrusionOk="0">
                  <a:moveTo>
                    <a:pt x="2803491" y="3881587"/>
                  </a:moveTo>
                  <a:lnTo>
                    <a:pt x="69388" y="2304837"/>
                  </a:lnTo>
                  <a:cubicBezTo>
                    <a:pt x="31315" y="2282785"/>
                    <a:pt x="0" y="2223471"/>
                    <a:pt x="0" y="2172332"/>
                  </a:cubicBezTo>
                  <a:lnTo>
                    <a:pt x="0" y="60716"/>
                  </a:lnTo>
                  <a:cubicBezTo>
                    <a:pt x="0" y="9673"/>
                    <a:pt x="31125" y="-13806"/>
                    <a:pt x="69388" y="8342"/>
                  </a:cubicBezTo>
                  <a:lnTo>
                    <a:pt x="2803491" y="1584711"/>
                  </a:lnTo>
                  <a:cubicBezTo>
                    <a:pt x="2841564" y="1606763"/>
                    <a:pt x="2872879" y="1666077"/>
                    <a:pt x="2872879" y="1717216"/>
                  </a:cubicBezTo>
                  <a:lnTo>
                    <a:pt x="2872879" y="3829212"/>
                  </a:lnTo>
                  <a:cubicBezTo>
                    <a:pt x="2872879" y="3880256"/>
                    <a:pt x="2841850" y="3903734"/>
                    <a:pt x="2803491" y="3881587"/>
                  </a:cubicBezTo>
                  <a:close/>
                </a:path>
              </a:pathLst>
            </a:custGeom>
            <a:solidFill>
              <a:srgbClr val="E4E7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0" name="Google Shape;1060;p24"/>
            <p:cNvSpPr/>
            <p:nvPr/>
          </p:nvSpPr>
          <p:spPr>
            <a:xfrm>
              <a:off x="3549854" y="410477"/>
              <a:ext cx="2872973" cy="3889886"/>
            </a:xfrm>
            <a:custGeom>
              <a:avLst/>
              <a:gdLst/>
              <a:ahLst/>
              <a:cxnLst/>
              <a:rect l="l" t="t" r="r" b="b"/>
              <a:pathLst>
                <a:path w="2872973" h="3889886" extrusionOk="0">
                  <a:moveTo>
                    <a:pt x="2803491" y="3881587"/>
                  </a:moveTo>
                  <a:lnTo>
                    <a:pt x="69483" y="2305217"/>
                  </a:lnTo>
                  <a:cubicBezTo>
                    <a:pt x="31410" y="2283070"/>
                    <a:pt x="0" y="2223756"/>
                    <a:pt x="0" y="2172713"/>
                  </a:cubicBezTo>
                  <a:lnTo>
                    <a:pt x="0" y="60716"/>
                  </a:lnTo>
                  <a:cubicBezTo>
                    <a:pt x="0" y="9673"/>
                    <a:pt x="31124" y="-13806"/>
                    <a:pt x="69483" y="8342"/>
                  </a:cubicBezTo>
                  <a:lnTo>
                    <a:pt x="2803491" y="1584711"/>
                  </a:lnTo>
                  <a:cubicBezTo>
                    <a:pt x="2841564" y="1606764"/>
                    <a:pt x="2872974" y="1666077"/>
                    <a:pt x="2872974" y="1717121"/>
                  </a:cubicBezTo>
                  <a:lnTo>
                    <a:pt x="2872974" y="3829212"/>
                  </a:lnTo>
                  <a:cubicBezTo>
                    <a:pt x="2872974" y="3879971"/>
                    <a:pt x="2841849" y="3903734"/>
                    <a:pt x="2803491" y="3881587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1" name="Google Shape;1061;p24"/>
            <p:cNvSpPr/>
            <p:nvPr/>
          </p:nvSpPr>
          <p:spPr>
            <a:xfrm>
              <a:off x="3584596" y="456003"/>
              <a:ext cx="2802063" cy="3707642"/>
            </a:xfrm>
            <a:custGeom>
              <a:avLst/>
              <a:gdLst/>
              <a:ahLst/>
              <a:cxnLst/>
              <a:rect l="l" t="t" r="r" b="b"/>
              <a:pathLst>
                <a:path w="2802063" h="3707642" extrusionOk="0">
                  <a:moveTo>
                    <a:pt x="2800636" y="3707643"/>
                  </a:moveTo>
                  <a:lnTo>
                    <a:pt x="0" y="2092872"/>
                  </a:lnTo>
                  <a:lnTo>
                    <a:pt x="1428" y="23650"/>
                  </a:lnTo>
                  <a:cubicBezTo>
                    <a:pt x="1428" y="2453"/>
                    <a:pt x="16371" y="-6102"/>
                    <a:pt x="34742" y="4639"/>
                  </a:cubicBezTo>
                  <a:lnTo>
                    <a:pt x="2768750" y="1580818"/>
                  </a:lnTo>
                  <a:cubicBezTo>
                    <a:pt x="2788395" y="1593631"/>
                    <a:pt x="2800769" y="1615018"/>
                    <a:pt x="2802063" y="163842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2" name="Google Shape;1062;p24"/>
            <p:cNvSpPr/>
            <p:nvPr/>
          </p:nvSpPr>
          <p:spPr>
            <a:xfrm>
              <a:off x="3711283" y="669187"/>
              <a:ext cx="283071" cy="477189"/>
            </a:xfrm>
            <a:custGeom>
              <a:avLst/>
              <a:gdLst/>
              <a:ahLst/>
              <a:cxnLst/>
              <a:rect l="l" t="t" r="r" b="b"/>
              <a:pathLst>
                <a:path w="283071" h="477189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7"/>
                    <a:pt x="181" y="312023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572"/>
                  </a:lnTo>
                  <a:cubicBezTo>
                    <a:pt x="277551" y="154933"/>
                    <a:pt x="282919" y="165172"/>
                    <a:pt x="283071" y="176138"/>
                  </a:cubicBezTo>
                  <a:lnTo>
                    <a:pt x="283071" y="464531"/>
                  </a:lnTo>
                  <a:cubicBezTo>
                    <a:pt x="283071" y="474986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3" name="Google Shape;1063;p24"/>
            <p:cNvSpPr/>
            <p:nvPr/>
          </p:nvSpPr>
          <p:spPr>
            <a:xfrm>
              <a:off x="4063456" y="872696"/>
              <a:ext cx="283832" cy="477419"/>
            </a:xfrm>
            <a:custGeom>
              <a:avLst/>
              <a:gdLst/>
              <a:ahLst/>
              <a:cxnLst/>
              <a:rect l="l" t="t" r="r" b="b"/>
              <a:pathLst>
                <a:path w="283832" h="477419" extrusionOk="0">
                  <a:moveTo>
                    <a:pt x="269365" y="475462"/>
                  </a:moveTo>
                  <a:lnTo>
                    <a:pt x="14468" y="328509"/>
                  </a:lnTo>
                  <a:cubicBezTo>
                    <a:pt x="5540" y="322087"/>
                    <a:pt x="181" y="311833"/>
                    <a:pt x="0" y="30084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572"/>
                  </a:lnTo>
                  <a:cubicBezTo>
                    <a:pt x="278217" y="154931"/>
                    <a:pt x="283709" y="165305"/>
                    <a:pt x="283833" y="176423"/>
                  </a:cubicBezTo>
                  <a:lnTo>
                    <a:pt x="283833" y="464531"/>
                  </a:lnTo>
                  <a:cubicBezTo>
                    <a:pt x="283833" y="475177"/>
                    <a:pt x="277360" y="480595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4" name="Google Shape;1064;p24"/>
            <p:cNvSpPr/>
            <p:nvPr/>
          </p:nvSpPr>
          <p:spPr>
            <a:xfrm>
              <a:off x="4408015" y="1071223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993"/>
                  </a:lnTo>
                  <a:cubicBezTo>
                    <a:pt x="278503" y="155354"/>
                    <a:pt x="283871" y="165592"/>
                    <a:pt x="284023" y="176559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5" name="Google Shape;1065;p24"/>
            <p:cNvSpPr/>
            <p:nvPr/>
          </p:nvSpPr>
          <p:spPr>
            <a:xfrm>
              <a:off x="3711283" y="1076206"/>
              <a:ext cx="283071" cy="477216"/>
            </a:xfrm>
            <a:custGeom>
              <a:avLst/>
              <a:gdLst/>
              <a:ahLst/>
              <a:cxnLst/>
              <a:rect l="l" t="t" r="r" b="b"/>
              <a:pathLst>
                <a:path w="283071" h="477216" extrusionOk="0">
                  <a:moveTo>
                    <a:pt x="268604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8604" y="148477"/>
                  </a:lnTo>
                  <a:cubicBezTo>
                    <a:pt x="277532" y="154899"/>
                    <a:pt x="282891" y="165154"/>
                    <a:pt x="283071" y="176138"/>
                  </a:cubicBezTo>
                  <a:lnTo>
                    <a:pt x="283071" y="464531"/>
                  </a:lnTo>
                  <a:cubicBezTo>
                    <a:pt x="283071" y="475177"/>
                    <a:pt x="276599" y="480119"/>
                    <a:pt x="268604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6" name="Google Shape;1066;p24"/>
            <p:cNvSpPr/>
            <p:nvPr/>
          </p:nvSpPr>
          <p:spPr>
            <a:xfrm>
              <a:off x="4063456" y="1279716"/>
              <a:ext cx="283556" cy="477216"/>
            </a:xfrm>
            <a:custGeom>
              <a:avLst/>
              <a:gdLst/>
              <a:ahLst/>
              <a:cxnLst/>
              <a:rect l="l" t="t" r="r" b="b"/>
              <a:pathLst>
                <a:path w="283556" h="477216" extrusionOk="0">
                  <a:moveTo>
                    <a:pt x="269365" y="475462"/>
                  </a:moveTo>
                  <a:lnTo>
                    <a:pt x="14468" y="328699"/>
                  </a:lnTo>
                  <a:cubicBezTo>
                    <a:pt x="5540" y="322273"/>
                    <a:pt x="181" y="312027"/>
                    <a:pt x="0" y="301038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269080" y="148477"/>
                  </a:lnTo>
                  <a:cubicBezTo>
                    <a:pt x="278008" y="154903"/>
                    <a:pt x="283366" y="165150"/>
                    <a:pt x="283547" y="176138"/>
                  </a:cubicBezTo>
                  <a:lnTo>
                    <a:pt x="283547" y="464531"/>
                  </a:lnTo>
                  <a:cubicBezTo>
                    <a:pt x="283833" y="475177"/>
                    <a:pt x="277360" y="480119"/>
                    <a:pt x="269365" y="47546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4098484" y="1260570"/>
              <a:ext cx="283570" cy="477216"/>
            </a:xfrm>
            <a:custGeom>
              <a:avLst/>
              <a:gdLst/>
              <a:ahLst/>
              <a:cxnLst/>
              <a:rect l="l" t="t" r="r" b="b"/>
              <a:pathLst>
                <a:path w="283570" h="477216" extrusionOk="0">
                  <a:moveTo>
                    <a:pt x="269079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079" y="148518"/>
                  </a:lnTo>
                  <a:cubicBezTo>
                    <a:pt x="278008" y="154943"/>
                    <a:pt x="283366" y="165190"/>
                    <a:pt x="283547" y="176178"/>
                  </a:cubicBezTo>
                  <a:lnTo>
                    <a:pt x="283547" y="464571"/>
                  </a:lnTo>
                  <a:cubicBezTo>
                    <a:pt x="284023" y="475217"/>
                    <a:pt x="277075" y="480065"/>
                    <a:pt x="269079" y="4755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8" name="Google Shape;1068;p24"/>
            <p:cNvSpPr/>
            <p:nvPr/>
          </p:nvSpPr>
          <p:spPr>
            <a:xfrm>
              <a:off x="4408015" y="1478241"/>
              <a:ext cx="284023" cy="477161"/>
            </a:xfrm>
            <a:custGeom>
              <a:avLst/>
              <a:gdLst/>
              <a:ahLst/>
              <a:cxnLst/>
              <a:rect l="l" t="t" r="r" b="b"/>
              <a:pathLst>
                <a:path w="284023" h="477161" extrusionOk="0">
                  <a:moveTo>
                    <a:pt x="269556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556" y="148519"/>
                  </a:lnTo>
                  <a:cubicBezTo>
                    <a:pt x="278503" y="154878"/>
                    <a:pt x="283871" y="165116"/>
                    <a:pt x="284023" y="176085"/>
                  </a:cubicBezTo>
                  <a:lnTo>
                    <a:pt x="284023" y="464382"/>
                  </a:lnTo>
                  <a:cubicBezTo>
                    <a:pt x="283547" y="475124"/>
                    <a:pt x="277075" y="480066"/>
                    <a:pt x="269556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24"/>
            <p:cNvSpPr/>
            <p:nvPr/>
          </p:nvSpPr>
          <p:spPr>
            <a:xfrm>
              <a:off x="3711283" y="1491834"/>
              <a:ext cx="283071" cy="477165"/>
            </a:xfrm>
            <a:custGeom>
              <a:avLst/>
              <a:gdLst/>
              <a:ahLst/>
              <a:cxnLst/>
              <a:rect l="l" t="t" r="r" b="b"/>
              <a:pathLst>
                <a:path w="283071" h="477165" extrusionOk="0">
                  <a:moveTo>
                    <a:pt x="268604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8604" y="148519"/>
                  </a:lnTo>
                  <a:cubicBezTo>
                    <a:pt x="277551" y="154878"/>
                    <a:pt x="282919" y="165116"/>
                    <a:pt x="283071" y="176085"/>
                  </a:cubicBezTo>
                  <a:lnTo>
                    <a:pt x="283071" y="464573"/>
                  </a:lnTo>
                  <a:cubicBezTo>
                    <a:pt x="283071" y="475123"/>
                    <a:pt x="276599" y="480066"/>
                    <a:pt x="268604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24"/>
            <p:cNvSpPr/>
            <p:nvPr/>
          </p:nvSpPr>
          <p:spPr>
            <a:xfrm>
              <a:off x="3711283" y="1946286"/>
              <a:ext cx="980755" cy="657383"/>
            </a:xfrm>
            <a:custGeom>
              <a:avLst/>
              <a:gdLst/>
              <a:ahLst/>
              <a:cxnLst/>
              <a:rect l="l" t="t" r="r" b="b"/>
              <a:pathLst>
                <a:path w="980755" h="657383" extrusionOk="0">
                  <a:moveTo>
                    <a:pt x="966288" y="655629"/>
                  </a:moveTo>
                  <a:lnTo>
                    <a:pt x="14468" y="106884"/>
                  </a:lnTo>
                  <a:cubicBezTo>
                    <a:pt x="5540" y="100458"/>
                    <a:pt x="181" y="90212"/>
                    <a:pt x="0" y="79224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966288" y="550594"/>
                  </a:lnTo>
                  <a:cubicBezTo>
                    <a:pt x="975235" y="556954"/>
                    <a:pt x="980603" y="567191"/>
                    <a:pt x="980755" y="578160"/>
                  </a:cubicBezTo>
                  <a:lnTo>
                    <a:pt x="980755" y="644698"/>
                  </a:lnTo>
                  <a:cubicBezTo>
                    <a:pt x="980280" y="655344"/>
                    <a:pt x="973807" y="660286"/>
                    <a:pt x="966288" y="65562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24"/>
            <p:cNvSpPr/>
            <p:nvPr/>
          </p:nvSpPr>
          <p:spPr>
            <a:xfrm>
              <a:off x="3715090" y="2139055"/>
              <a:ext cx="732044" cy="480371"/>
            </a:xfrm>
            <a:custGeom>
              <a:avLst/>
              <a:gdLst/>
              <a:ahLst/>
              <a:cxnLst/>
              <a:rect l="l" t="t" r="r" b="b"/>
              <a:pathLst>
                <a:path w="732044" h="480371" extrusionOk="0">
                  <a:moveTo>
                    <a:pt x="717577" y="478449"/>
                  </a:moveTo>
                  <a:lnTo>
                    <a:pt x="14468" y="73425"/>
                  </a:lnTo>
                  <a:cubicBezTo>
                    <a:pt x="5521" y="67066"/>
                    <a:pt x="152" y="56829"/>
                    <a:pt x="0" y="45860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717577" y="407064"/>
                  </a:lnTo>
                  <a:cubicBezTo>
                    <a:pt x="726505" y="413489"/>
                    <a:pt x="731864" y="423736"/>
                    <a:pt x="732045" y="434724"/>
                  </a:cubicBezTo>
                  <a:lnTo>
                    <a:pt x="732045" y="467708"/>
                  </a:lnTo>
                  <a:cubicBezTo>
                    <a:pt x="732045" y="478449"/>
                    <a:pt x="725572" y="483392"/>
                    <a:pt x="717577" y="47844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24"/>
            <p:cNvSpPr/>
            <p:nvPr/>
          </p:nvSpPr>
          <p:spPr>
            <a:xfrm>
              <a:off x="3715090" y="2264376"/>
              <a:ext cx="732044" cy="480312"/>
            </a:xfrm>
            <a:custGeom>
              <a:avLst/>
              <a:gdLst/>
              <a:ahLst/>
              <a:cxnLst/>
              <a:rect l="l" t="t" r="r" b="b"/>
              <a:pathLst>
                <a:path w="732044" h="480312" extrusionOk="0">
                  <a:moveTo>
                    <a:pt x="717577" y="478598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717577" y="407023"/>
                  </a:lnTo>
                  <a:cubicBezTo>
                    <a:pt x="726505" y="413449"/>
                    <a:pt x="731864" y="423696"/>
                    <a:pt x="732045" y="434684"/>
                  </a:cubicBezTo>
                  <a:lnTo>
                    <a:pt x="732045" y="467667"/>
                  </a:lnTo>
                  <a:cubicBezTo>
                    <a:pt x="732045" y="478313"/>
                    <a:pt x="725572" y="483161"/>
                    <a:pt x="717577" y="4785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24"/>
            <p:cNvSpPr/>
            <p:nvPr/>
          </p:nvSpPr>
          <p:spPr>
            <a:xfrm>
              <a:off x="3715090" y="2389467"/>
              <a:ext cx="599361" cy="403889"/>
            </a:xfrm>
            <a:custGeom>
              <a:avLst/>
              <a:gdLst/>
              <a:ahLst/>
              <a:cxnLst/>
              <a:rect l="l" t="t" r="r" b="b"/>
              <a:pathLst>
                <a:path w="599361" h="403889" extrusionOk="0">
                  <a:moveTo>
                    <a:pt x="584893" y="402175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584893" y="330600"/>
                  </a:lnTo>
                  <a:cubicBezTo>
                    <a:pt x="593822" y="337026"/>
                    <a:pt x="599180" y="347272"/>
                    <a:pt x="599361" y="358261"/>
                  </a:cubicBezTo>
                  <a:lnTo>
                    <a:pt x="599361" y="391244"/>
                  </a:lnTo>
                  <a:cubicBezTo>
                    <a:pt x="599361" y="401890"/>
                    <a:pt x="592889" y="406738"/>
                    <a:pt x="584893" y="4021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4" name="Google Shape;1074;p24"/>
            <p:cNvSpPr/>
            <p:nvPr/>
          </p:nvSpPr>
          <p:spPr>
            <a:xfrm>
              <a:off x="4855752" y="2612272"/>
              <a:ext cx="1403078" cy="900663"/>
            </a:xfrm>
            <a:custGeom>
              <a:avLst/>
              <a:gdLst/>
              <a:ahLst/>
              <a:cxnLst/>
              <a:rect l="l" t="t" r="r" b="b"/>
              <a:pathLst>
                <a:path w="1403078" h="900663" extrusionOk="0">
                  <a:moveTo>
                    <a:pt x="1388610" y="898735"/>
                  </a:moveTo>
                  <a:lnTo>
                    <a:pt x="14468" y="106749"/>
                  </a:lnTo>
                  <a:cubicBezTo>
                    <a:pt x="5520" y="100390"/>
                    <a:pt x="152" y="90152"/>
                    <a:pt x="0" y="79183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388610" y="794177"/>
                  </a:lnTo>
                  <a:cubicBezTo>
                    <a:pt x="1397557" y="800536"/>
                    <a:pt x="1402926" y="810773"/>
                    <a:pt x="1403078" y="821742"/>
                  </a:cubicBezTo>
                  <a:lnTo>
                    <a:pt x="1403078" y="888280"/>
                  </a:lnTo>
                  <a:cubicBezTo>
                    <a:pt x="1403078" y="898735"/>
                    <a:pt x="1396606" y="903678"/>
                    <a:pt x="1388610" y="89873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5" name="Google Shape;1075;p24"/>
            <p:cNvSpPr/>
            <p:nvPr/>
          </p:nvSpPr>
          <p:spPr>
            <a:xfrm>
              <a:off x="4860130" y="2805136"/>
              <a:ext cx="1263255" cy="786670"/>
            </a:xfrm>
            <a:custGeom>
              <a:avLst/>
              <a:gdLst/>
              <a:ahLst/>
              <a:cxnLst/>
              <a:rect l="l" t="t" r="r" b="b"/>
              <a:pathLst>
                <a:path w="1263255" h="786670" extrusionOk="0">
                  <a:moveTo>
                    <a:pt x="1248788" y="784956"/>
                  </a:moveTo>
                  <a:lnTo>
                    <a:pt x="14468" y="73195"/>
                  </a:lnTo>
                  <a:cubicBezTo>
                    <a:pt x="5521" y="66836"/>
                    <a:pt x="152" y="56599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248788" y="713381"/>
                  </a:lnTo>
                  <a:cubicBezTo>
                    <a:pt x="1257716" y="719807"/>
                    <a:pt x="1263075" y="730053"/>
                    <a:pt x="1263256" y="741042"/>
                  </a:cubicBezTo>
                  <a:lnTo>
                    <a:pt x="1263256" y="774025"/>
                  </a:lnTo>
                  <a:cubicBezTo>
                    <a:pt x="1263256" y="784671"/>
                    <a:pt x="1256783" y="78951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24"/>
            <p:cNvSpPr/>
            <p:nvPr/>
          </p:nvSpPr>
          <p:spPr>
            <a:xfrm>
              <a:off x="4860130" y="2930227"/>
              <a:ext cx="1263255" cy="786839"/>
            </a:xfrm>
            <a:custGeom>
              <a:avLst/>
              <a:gdLst/>
              <a:ahLst/>
              <a:cxnLst/>
              <a:rect l="l" t="t" r="r" b="b"/>
              <a:pathLst>
                <a:path w="1263255" h="786839" extrusionOk="0">
                  <a:moveTo>
                    <a:pt x="1248788" y="784956"/>
                  </a:moveTo>
                  <a:lnTo>
                    <a:pt x="14468" y="73290"/>
                  </a:lnTo>
                  <a:cubicBezTo>
                    <a:pt x="5540" y="66864"/>
                    <a:pt x="181" y="56617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4"/>
                  </a:cubicBezTo>
                  <a:lnTo>
                    <a:pt x="1248788" y="713856"/>
                  </a:lnTo>
                  <a:cubicBezTo>
                    <a:pt x="1257735" y="720215"/>
                    <a:pt x="1263104" y="730453"/>
                    <a:pt x="1263256" y="741422"/>
                  </a:cubicBezTo>
                  <a:lnTo>
                    <a:pt x="1263256" y="774405"/>
                  </a:lnTo>
                  <a:cubicBezTo>
                    <a:pt x="1263256" y="784671"/>
                    <a:pt x="1256783" y="789899"/>
                    <a:pt x="1248788" y="784956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24"/>
            <p:cNvSpPr/>
            <p:nvPr/>
          </p:nvSpPr>
          <p:spPr>
            <a:xfrm>
              <a:off x="4860130" y="3055222"/>
              <a:ext cx="1034438" cy="654829"/>
            </a:xfrm>
            <a:custGeom>
              <a:avLst/>
              <a:gdLst/>
              <a:ahLst/>
              <a:cxnLst/>
              <a:rect l="l" t="t" r="r" b="b"/>
              <a:pathLst>
                <a:path w="1034438" h="654829" extrusionOk="0">
                  <a:moveTo>
                    <a:pt x="1019971" y="653117"/>
                  </a:moveTo>
                  <a:lnTo>
                    <a:pt x="14468" y="73290"/>
                  </a:lnTo>
                  <a:cubicBezTo>
                    <a:pt x="5540" y="66864"/>
                    <a:pt x="181" y="56618"/>
                    <a:pt x="0" y="45629"/>
                  </a:cubicBezTo>
                  <a:lnTo>
                    <a:pt x="0" y="12646"/>
                  </a:lnTo>
                  <a:cubicBezTo>
                    <a:pt x="0" y="2000"/>
                    <a:pt x="6472" y="-2848"/>
                    <a:pt x="14468" y="1715"/>
                  </a:cubicBezTo>
                  <a:lnTo>
                    <a:pt x="1019971" y="581542"/>
                  </a:lnTo>
                  <a:cubicBezTo>
                    <a:pt x="1028880" y="587929"/>
                    <a:pt x="1034248" y="598157"/>
                    <a:pt x="1034438" y="609107"/>
                  </a:cubicBezTo>
                  <a:lnTo>
                    <a:pt x="1034438" y="642091"/>
                  </a:lnTo>
                  <a:cubicBezTo>
                    <a:pt x="1034438" y="652832"/>
                    <a:pt x="1027871" y="657679"/>
                    <a:pt x="1019971" y="6531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24"/>
            <p:cNvSpPr/>
            <p:nvPr/>
          </p:nvSpPr>
          <p:spPr>
            <a:xfrm>
              <a:off x="4063456" y="1695343"/>
              <a:ext cx="283556" cy="477207"/>
            </a:xfrm>
            <a:custGeom>
              <a:avLst/>
              <a:gdLst/>
              <a:ahLst/>
              <a:cxnLst/>
              <a:rect l="l" t="t" r="r" b="b"/>
              <a:pathLst>
                <a:path w="283556" h="477207" extrusionOk="0">
                  <a:moveTo>
                    <a:pt x="269365" y="475409"/>
                  </a:moveTo>
                  <a:lnTo>
                    <a:pt x="14468" y="328646"/>
                  </a:lnTo>
                  <a:cubicBezTo>
                    <a:pt x="5521" y="322287"/>
                    <a:pt x="152" y="312050"/>
                    <a:pt x="0" y="301080"/>
                  </a:cubicBezTo>
                  <a:lnTo>
                    <a:pt x="0" y="12593"/>
                  </a:lnTo>
                  <a:cubicBezTo>
                    <a:pt x="0" y="2042"/>
                    <a:pt x="6472" y="-2901"/>
                    <a:pt x="14468" y="1757"/>
                  </a:cubicBezTo>
                  <a:lnTo>
                    <a:pt x="269080" y="148519"/>
                  </a:lnTo>
                  <a:cubicBezTo>
                    <a:pt x="278027" y="154878"/>
                    <a:pt x="283395" y="165116"/>
                    <a:pt x="283547" y="176085"/>
                  </a:cubicBezTo>
                  <a:lnTo>
                    <a:pt x="283547" y="464573"/>
                  </a:lnTo>
                  <a:cubicBezTo>
                    <a:pt x="283833" y="475409"/>
                    <a:pt x="277360" y="480066"/>
                    <a:pt x="269365" y="4754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9" name="Google Shape;1079;p24"/>
            <p:cNvSpPr/>
            <p:nvPr/>
          </p:nvSpPr>
          <p:spPr>
            <a:xfrm>
              <a:off x="4408015" y="1893817"/>
              <a:ext cx="284023" cy="477216"/>
            </a:xfrm>
            <a:custGeom>
              <a:avLst/>
              <a:gdLst/>
              <a:ahLst/>
              <a:cxnLst/>
              <a:rect l="l" t="t" r="r" b="b"/>
              <a:pathLst>
                <a:path w="284023" h="477216" extrusionOk="0">
                  <a:moveTo>
                    <a:pt x="269556" y="475502"/>
                  </a:moveTo>
                  <a:lnTo>
                    <a:pt x="14468" y="328644"/>
                  </a:lnTo>
                  <a:cubicBezTo>
                    <a:pt x="5521" y="322285"/>
                    <a:pt x="152" y="312048"/>
                    <a:pt x="0" y="301079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269556" y="148518"/>
                  </a:lnTo>
                  <a:cubicBezTo>
                    <a:pt x="278484" y="154943"/>
                    <a:pt x="283842" y="165190"/>
                    <a:pt x="284023" y="176178"/>
                  </a:cubicBezTo>
                  <a:lnTo>
                    <a:pt x="284023" y="464571"/>
                  </a:lnTo>
                  <a:cubicBezTo>
                    <a:pt x="283547" y="475217"/>
                    <a:pt x="277075" y="480065"/>
                    <a:pt x="269556" y="475502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0" name="Google Shape;1080;p24"/>
            <p:cNvSpPr/>
            <p:nvPr/>
          </p:nvSpPr>
          <p:spPr>
            <a:xfrm>
              <a:off x="4855752" y="1988490"/>
              <a:ext cx="1403078" cy="1286379"/>
            </a:xfrm>
            <a:custGeom>
              <a:avLst/>
              <a:gdLst/>
              <a:ahLst/>
              <a:cxnLst/>
              <a:rect l="l" t="t" r="r" b="b"/>
              <a:pathLst>
                <a:path w="1403078" h="1286379" extrusionOk="0">
                  <a:moveTo>
                    <a:pt x="1388610" y="1284884"/>
                  </a:moveTo>
                  <a:lnTo>
                    <a:pt x="14468" y="492137"/>
                  </a:lnTo>
                  <a:cubicBezTo>
                    <a:pt x="5520" y="485777"/>
                    <a:pt x="152" y="475540"/>
                    <a:pt x="0" y="464571"/>
                  </a:cubicBezTo>
                  <a:lnTo>
                    <a:pt x="0" y="12686"/>
                  </a:lnTo>
                  <a:cubicBezTo>
                    <a:pt x="0" y="2040"/>
                    <a:pt x="6472" y="-2903"/>
                    <a:pt x="14468" y="1755"/>
                  </a:cubicBezTo>
                  <a:lnTo>
                    <a:pt x="1388610" y="794027"/>
                  </a:lnTo>
                  <a:cubicBezTo>
                    <a:pt x="1397539" y="800452"/>
                    <a:pt x="1402897" y="810699"/>
                    <a:pt x="1403078" y="821687"/>
                  </a:cubicBezTo>
                  <a:lnTo>
                    <a:pt x="1403078" y="1273572"/>
                  </a:lnTo>
                  <a:cubicBezTo>
                    <a:pt x="1403078" y="1284218"/>
                    <a:pt x="1396606" y="1289066"/>
                    <a:pt x="1388610" y="128488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24"/>
            <p:cNvSpPr/>
            <p:nvPr/>
          </p:nvSpPr>
          <p:spPr>
            <a:xfrm>
              <a:off x="4846614" y="1414848"/>
              <a:ext cx="423274" cy="545612"/>
            </a:xfrm>
            <a:custGeom>
              <a:avLst/>
              <a:gdLst/>
              <a:ahLst/>
              <a:cxnLst/>
              <a:rect l="l" t="t" r="r" b="b"/>
              <a:pathLst>
                <a:path w="423274" h="545612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cubicBezTo>
                    <a:pt x="328187" y="95947"/>
                    <a:pt x="423274" y="260295"/>
                    <a:pt x="423274" y="394795"/>
                  </a:cubicBezTo>
                  <a:cubicBezTo>
                    <a:pt x="423274" y="529296"/>
                    <a:pt x="328283" y="584142"/>
                    <a:pt x="211685" y="516844"/>
                  </a:cubicBezTo>
                  <a:close/>
                  <a:moveTo>
                    <a:pt x="211685" y="99274"/>
                  </a:move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cubicBezTo>
                    <a:pt x="362167" y="263811"/>
                    <a:pt x="294493" y="147561"/>
                    <a:pt x="211685" y="9927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24"/>
            <p:cNvSpPr/>
            <p:nvPr/>
          </p:nvSpPr>
          <p:spPr>
            <a:xfrm>
              <a:off x="4846614" y="1414848"/>
              <a:ext cx="423274" cy="545629"/>
            </a:xfrm>
            <a:custGeom>
              <a:avLst/>
              <a:gdLst/>
              <a:ahLst/>
              <a:cxnLst/>
              <a:rect l="l" t="t" r="r" b="b"/>
              <a:pathLst>
                <a:path w="423274" h="545629" extrusionOk="0">
                  <a:moveTo>
                    <a:pt x="211685" y="516844"/>
                  </a:moveTo>
                  <a:cubicBezTo>
                    <a:pt x="94991" y="449546"/>
                    <a:pt x="0" y="285389"/>
                    <a:pt x="0" y="150793"/>
                  </a:cubicBezTo>
                  <a:cubicBezTo>
                    <a:pt x="0" y="16197"/>
                    <a:pt x="95182" y="-38459"/>
                    <a:pt x="211685" y="28744"/>
                  </a:cubicBezTo>
                  <a:lnTo>
                    <a:pt x="211685" y="99274"/>
                  </a:lnTo>
                  <a:cubicBezTo>
                    <a:pt x="128686" y="51747"/>
                    <a:pt x="61202" y="90434"/>
                    <a:pt x="61202" y="186058"/>
                  </a:cubicBezTo>
                  <a:cubicBezTo>
                    <a:pt x="61202" y="281682"/>
                    <a:pt x="128686" y="398502"/>
                    <a:pt x="211685" y="446314"/>
                  </a:cubicBezTo>
                  <a:cubicBezTo>
                    <a:pt x="294683" y="494126"/>
                    <a:pt x="362167" y="455249"/>
                    <a:pt x="362167" y="359531"/>
                  </a:cubicBezTo>
                  <a:lnTo>
                    <a:pt x="423274" y="394795"/>
                  </a:lnTo>
                  <a:cubicBezTo>
                    <a:pt x="423179" y="529391"/>
                    <a:pt x="328283" y="584142"/>
                    <a:pt x="211685" y="51684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24"/>
            <p:cNvSpPr/>
            <p:nvPr/>
          </p:nvSpPr>
          <p:spPr>
            <a:xfrm>
              <a:off x="5340323" y="1699604"/>
              <a:ext cx="423179" cy="545654"/>
            </a:xfrm>
            <a:custGeom>
              <a:avLst/>
              <a:gdLst/>
              <a:ahLst/>
              <a:cxnLst/>
              <a:rect l="l" t="t" r="r" b="b"/>
              <a:pathLst>
                <a:path w="423179" h="545654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cubicBezTo>
                    <a:pt x="327997" y="96066"/>
                    <a:pt x="423179" y="260224"/>
                    <a:pt x="423179" y="394820"/>
                  </a:cubicBezTo>
                  <a:cubicBezTo>
                    <a:pt x="423179" y="529416"/>
                    <a:pt x="328283" y="584167"/>
                    <a:pt x="211589" y="516869"/>
                  </a:cubicBezTo>
                  <a:close/>
                  <a:moveTo>
                    <a:pt x="211589" y="99298"/>
                  </a:move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94588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89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24"/>
            <p:cNvSpPr/>
            <p:nvPr/>
          </p:nvSpPr>
          <p:spPr>
            <a:xfrm>
              <a:off x="5340323" y="1699604"/>
              <a:ext cx="332185" cy="545952"/>
            </a:xfrm>
            <a:custGeom>
              <a:avLst/>
              <a:gdLst/>
              <a:ahLst/>
              <a:cxnLst/>
              <a:rect l="l" t="t" r="r" b="b"/>
              <a:pathLst>
                <a:path w="332185" h="545952" extrusionOk="0">
                  <a:moveTo>
                    <a:pt x="211589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6"/>
                    <a:pt x="95182" y="-38529"/>
                    <a:pt x="211589" y="28769"/>
                  </a:cubicBezTo>
                  <a:lnTo>
                    <a:pt x="211589" y="99298"/>
                  </a:lnTo>
                  <a:cubicBezTo>
                    <a:pt x="128591" y="51772"/>
                    <a:pt x="61107" y="90363"/>
                    <a:pt x="61107" y="186082"/>
                  </a:cubicBezTo>
                  <a:cubicBezTo>
                    <a:pt x="61107" y="281801"/>
                    <a:pt x="128591" y="398432"/>
                    <a:pt x="211589" y="446339"/>
                  </a:cubicBezTo>
                  <a:cubicBezTo>
                    <a:pt x="242429" y="464114"/>
                    <a:pt x="272030" y="470483"/>
                    <a:pt x="297253" y="465350"/>
                  </a:cubicBezTo>
                  <a:lnTo>
                    <a:pt x="332185" y="543389"/>
                  </a:lnTo>
                  <a:cubicBezTo>
                    <a:pt x="296682" y="550898"/>
                    <a:pt x="254993" y="541868"/>
                    <a:pt x="211589" y="5168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5" name="Google Shape;1085;p24"/>
            <p:cNvSpPr/>
            <p:nvPr/>
          </p:nvSpPr>
          <p:spPr>
            <a:xfrm>
              <a:off x="5834032" y="1984194"/>
              <a:ext cx="423559" cy="545654"/>
            </a:xfrm>
            <a:custGeom>
              <a:avLst/>
              <a:gdLst/>
              <a:ahLst/>
              <a:cxnLst/>
              <a:rect l="l" t="t" r="r" b="b"/>
              <a:pathLst>
                <a:path w="423559" h="545654" extrusionOk="0">
                  <a:moveTo>
                    <a:pt x="211590" y="516869"/>
                  </a:moveTo>
                  <a:cubicBezTo>
                    <a:pt x="94896" y="449571"/>
                    <a:pt x="0" y="285318"/>
                    <a:pt x="0" y="150817"/>
                  </a:cubicBezTo>
                  <a:cubicBezTo>
                    <a:pt x="0" y="16317"/>
                    <a:pt x="95182" y="-38529"/>
                    <a:pt x="211590" y="28769"/>
                  </a:cubicBezTo>
                  <a:cubicBezTo>
                    <a:pt x="327997" y="96066"/>
                    <a:pt x="423560" y="260224"/>
                    <a:pt x="423560" y="394820"/>
                  </a:cubicBezTo>
                  <a:cubicBezTo>
                    <a:pt x="423560" y="529416"/>
                    <a:pt x="328378" y="584167"/>
                    <a:pt x="211590" y="516869"/>
                  </a:cubicBezTo>
                  <a:close/>
                  <a:moveTo>
                    <a:pt x="211590" y="99298"/>
                  </a:moveTo>
                  <a:cubicBezTo>
                    <a:pt x="128686" y="51772"/>
                    <a:pt x="61107" y="90363"/>
                    <a:pt x="61107" y="186082"/>
                  </a:cubicBezTo>
                  <a:cubicBezTo>
                    <a:pt x="61107" y="281801"/>
                    <a:pt x="128686" y="398432"/>
                    <a:pt x="211590" y="446339"/>
                  </a:cubicBezTo>
                  <a:cubicBezTo>
                    <a:pt x="294493" y="494246"/>
                    <a:pt x="362072" y="455274"/>
                    <a:pt x="362072" y="359555"/>
                  </a:cubicBezTo>
                  <a:cubicBezTo>
                    <a:pt x="362072" y="263836"/>
                    <a:pt x="294588" y="147110"/>
                    <a:pt x="211590" y="99298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6" name="Google Shape;1086;p24"/>
            <p:cNvSpPr/>
            <p:nvPr/>
          </p:nvSpPr>
          <p:spPr>
            <a:xfrm>
              <a:off x="5834032" y="1984177"/>
              <a:ext cx="211589" cy="286951"/>
            </a:xfrm>
            <a:custGeom>
              <a:avLst/>
              <a:gdLst/>
              <a:ahLst/>
              <a:cxnLst/>
              <a:rect l="l" t="t" r="r" b="b"/>
              <a:pathLst>
                <a:path w="211589" h="286951" extrusionOk="0">
                  <a:moveTo>
                    <a:pt x="27412" y="286951"/>
                  </a:moveTo>
                  <a:cubicBezTo>
                    <a:pt x="10194" y="243588"/>
                    <a:pt x="904" y="197477"/>
                    <a:pt x="0" y="150835"/>
                  </a:cubicBezTo>
                  <a:cubicBezTo>
                    <a:pt x="0" y="16239"/>
                    <a:pt x="95182" y="-38512"/>
                    <a:pt x="211590" y="28786"/>
                  </a:cubicBezTo>
                  <a:lnTo>
                    <a:pt x="211590" y="99315"/>
                  </a:lnTo>
                  <a:cubicBezTo>
                    <a:pt x="128686" y="51789"/>
                    <a:pt x="61107" y="90380"/>
                    <a:pt x="61107" y="186099"/>
                  </a:cubicBezTo>
                  <a:cubicBezTo>
                    <a:pt x="61830" y="219254"/>
                    <a:pt x="68540" y="252000"/>
                    <a:pt x="80905" y="2827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5029839" y="4705642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4" y="247900"/>
                    <a:pt x="0" y="192406"/>
                    <a:pt x="0" y="123950"/>
                  </a:cubicBezTo>
                  <a:cubicBezTo>
                    <a:pt x="0" y="55494"/>
                    <a:pt x="96224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2757750" y="4754499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5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2012475" y="3630110"/>
              <a:ext cx="429841" cy="247899"/>
            </a:xfrm>
            <a:custGeom>
              <a:avLst/>
              <a:gdLst/>
              <a:ahLst/>
              <a:cxnLst/>
              <a:rect l="l" t="t" r="r" b="b"/>
              <a:pathLst>
                <a:path w="429841" h="247899" extrusionOk="0">
                  <a:moveTo>
                    <a:pt x="429842" y="123950"/>
                  </a:moveTo>
                  <a:cubicBezTo>
                    <a:pt x="429842" y="192406"/>
                    <a:pt x="333619" y="247900"/>
                    <a:pt x="214921" y="247900"/>
                  </a:cubicBezTo>
                  <a:cubicBezTo>
                    <a:pt x="96223" y="247900"/>
                    <a:pt x="0" y="192406"/>
                    <a:pt x="0" y="123950"/>
                  </a:cubicBezTo>
                  <a:cubicBezTo>
                    <a:pt x="0" y="55494"/>
                    <a:pt x="96223" y="0"/>
                    <a:pt x="214921" y="0"/>
                  </a:cubicBezTo>
                  <a:cubicBezTo>
                    <a:pt x="333619" y="0"/>
                    <a:pt x="429842" y="55494"/>
                    <a:pt x="429842" y="12395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24"/>
            <p:cNvSpPr/>
            <p:nvPr/>
          </p:nvSpPr>
          <p:spPr>
            <a:xfrm>
              <a:off x="5244274" y="4799933"/>
              <a:ext cx="116580" cy="90224"/>
            </a:xfrm>
            <a:custGeom>
              <a:avLst/>
              <a:gdLst/>
              <a:ahLst/>
              <a:cxnLst/>
              <a:rect l="l" t="t" r="r" b="b"/>
              <a:pathLst>
                <a:path w="116580" h="90224" extrusionOk="0">
                  <a:moveTo>
                    <a:pt x="107376" y="2"/>
                  </a:moveTo>
                  <a:cubicBezTo>
                    <a:pt x="93384" y="11314"/>
                    <a:pt x="72729" y="953"/>
                    <a:pt x="71682" y="1998"/>
                  </a:cubicBezTo>
                  <a:cubicBezTo>
                    <a:pt x="55302" y="17235"/>
                    <a:pt x="38074" y="31550"/>
                    <a:pt x="20094" y="44868"/>
                  </a:cubicBezTo>
                  <a:cubicBezTo>
                    <a:pt x="11432" y="51711"/>
                    <a:pt x="-2179" y="60932"/>
                    <a:pt x="296" y="74049"/>
                  </a:cubicBezTo>
                  <a:cubicBezTo>
                    <a:pt x="4674" y="97622"/>
                    <a:pt x="42366" y="90398"/>
                    <a:pt x="56644" y="83554"/>
                  </a:cubicBezTo>
                  <a:cubicBezTo>
                    <a:pt x="70921" y="76711"/>
                    <a:pt x="82438" y="64544"/>
                    <a:pt x="95954" y="56084"/>
                  </a:cubicBezTo>
                  <a:cubicBezTo>
                    <a:pt x="105472" y="50095"/>
                    <a:pt x="114990" y="47054"/>
                    <a:pt x="116513" y="34887"/>
                  </a:cubicBezTo>
                  <a:cubicBezTo>
                    <a:pt x="117370" y="27187"/>
                    <a:pt x="109850" y="-283"/>
                    <a:pt x="107376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24"/>
            <p:cNvSpPr/>
            <p:nvPr/>
          </p:nvSpPr>
          <p:spPr>
            <a:xfrm>
              <a:off x="5244760" y="4829592"/>
              <a:ext cx="116051" cy="60483"/>
            </a:xfrm>
            <a:custGeom>
              <a:avLst/>
              <a:gdLst/>
              <a:ahLst/>
              <a:cxnLst/>
              <a:rect l="l" t="t" r="r" b="b"/>
              <a:pathLst>
                <a:path w="116051" h="60483" extrusionOk="0">
                  <a:moveTo>
                    <a:pt x="115837" y="0"/>
                  </a:moveTo>
                  <a:cubicBezTo>
                    <a:pt x="113933" y="11597"/>
                    <a:pt x="104605" y="14828"/>
                    <a:pt x="95087" y="20722"/>
                  </a:cubicBezTo>
                  <a:cubicBezTo>
                    <a:pt x="81381" y="29182"/>
                    <a:pt x="69388" y="41443"/>
                    <a:pt x="55110" y="48572"/>
                  </a:cubicBezTo>
                  <a:cubicBezTo>
                    <a:pt x="40833" y="55701"/>
                    <a:pt x="9233" y="61880"/>
                    <a:pt x="0" y="45055"/>
                  </a:cubicBezTo>
                  <a:cubicBezTo>
                    <a:pt x="5045" y="67773"/>
                    <a:pt x="42071" y="60644"/>
                    <a:pt x="56157" y="53515"/>
                  </a:cubicBezTo>
                  <a:cubicBezTo>
                    <a:pt x="70244" y="46386"/>
                    <a:pt x="81952" y="34505"/>
                    <a:pt x="95468" y="26045"/>
                  </a:cubicBezTo>
                  <a:cubicBezTo>
                    <a:pt x="104986" y="20056"/>
                    <a:pt x="114504" y="17015"/>
                    <a:pt x="116027" y="4848"/>
                  </a:cubicBezTo>
                  <a:cubicBezTo>
                    <a:pt x="116093" y="3232"/>
                    <a:pt x="116027" y="1606"/>
                    <a:pt x="11583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2" name="Google Shape;1092;p24"/>
            <p:cNvSpPr/>
            <p:nvPr/>
          </p:nvSpPr>
          <p:spPr>
            <a:xfrm>
              <a:off x="5124630" y="4754816"/>
              <a:ext cx="116569" cy="86887"/>
            </a:xfrm>
            <a:custGeom>
              <a:avLst/>
              <a:gdLst/>
              <a:ahLst/>
              <a:cxnLst/>
              <a:rect l="l" t="t" r="r" b="b"/>
              <a:pathLst>
                <a:path w="116569" h="86887" extrusionOk="0">
                  <a:moveTo>
                    <a:pt x="105663" y="63"/>
                  </a:moveTo>
                  <a:cubicBezTo>
                    <a:pt x="91671" y="11470"/>
                    <a:pt x="67590" y="-982"/>
                    <a:pt x="66162" y="63"/>
                  </a:cubicBezTo>
                  <a:cubicBezTo>
                    <a:pt x="51656" y="14825"/>
                    <a:pt x="36275" y="28693"/>
                    <a:pt x="20094" y="41602"/>
                  </a:cubicBezTo>
                  <a:cubicBezTo>
                    <a:pt x="11432" y="48446"/>
                    <a:pt x="-2179" y="57666"/>
                    <a:pt x="296" y="70783"/>
                  </a:cubicBezTo>
                  <a:cubicBezTo>
                    <a:pt x="4674" y="94261"/>
                    <a:pt x="42367" y="87037"/>
                    <a:pt x="56644" y="80288"/>
                  </a:cubicBezTo>
                  <a:cubicBezTo>
                    <a:pt x="70921" y="73540"/>
                    <a:pt x="82438" y="61278"/>
                    <a:pt x="95954" y="52818"/>
                  </a:cubicBezTo>
                  <a:cubicBezTo>
                    <a:pt x="105472" y="46830"/>
                    <a:pt x="114990" y="43313"/>
                    <a:pt x="116513" y="31621"/>
                  </a:cubicBezTo>
                  <a:cubicBezTo>
                    <a:pt x="117370" y="23922"/>
                    <a:pt x="108137" y="-222"/>
                    <a:pt x="105663" y="6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3" name="Google Shape;1093;p24"/>
            <p:cNvSpPr/>
            <p:nvPr/>
          </p:nvSpPr>
          <p:spPr>
            <a:xfrm>
              <a:off x="5124926" y="4782825"/>
              <a:ext cx="116097" cy="60673"/>
            </a:xfrm>
            <a:custGeom>
              <a:avLst/>
              <a:gdLst/>
              <a:ahLst/>
              <a:cxnLst/>
              <a:rect l="l" t="t" r="r" b="b"/>
              <a:pathLst>
                <a:path w="116097" h="60673" extrusionOk="0">
                  <a:moveTo>
                    <a:pt x="115741" y="0"/>
                  </a:moveTo>
                  <a:cubicBezTo>
                    <a:pt x="114218" y="11407"/>
                    <a:pt x="104700" y="14828"/>
                    <a:pt x="95182" y="20912"/>
                  </a:cubicBezTo>
                  <a:cubicBezTo>
                    <a:pt x="81476" y="29372"/>
                    <a:pt x="69388" y="41634"/>
                    <a:pt x="55205" y="48858"/>
                  </a:cubicBezTo>
                  <a:cubicBezTo>
                    <a:pt x="41023" y="56082"/>
                    <a:pt x="9233" y="62070"/>
                    <a:pt x="0" y="45246"/>
                  </a:cubicBezTo>
                  <a:cubicBezTo>
                    <a:pt x="5045" y="67964"/>
                    <a:pt x="42071" y="60835"/>
                    <a:pt x="56157" y="53706"/>
                  </a:cubicBezTo>
                  <a:cubicBezTo>
                    <a:pt x="70244" y="46577"/>
                    <a:pt x="82047" y="34695"/>
                    <a:pt x="95468" y="26235"/>
                  </a:cubicBezTo>
                  <a:cubicBezTo>
                    <a:pt x="104986" y="20246"/>
                    <a:pt x="114504" y="16730"/>
                    <a:pt x="116027" y="5133"/>
                  </a:cubicBezTo>
                  <a:cubicBezTo>
                    <a:pt x="116179" y="3413"/>
                    <a:pt x="116084" y="1692"/>
                    <a:pt x="115741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24"/>
            <p:cNvSpPr/>
            <p:nvPr/>
          </p:nvSpPr>
          <p:spPr>
            <a:xfrm>
              <a:off x="5154433" y="4234936"/>
              <a:ext cx="200389" cy="574156"/>
            </a:xfrm>
            <a:custGeom>
              <a:avLst/>
              <a:gdLst/>
              <a:ahLst/>
              <a:cxnLst/>
              <a:rect l="l" t="t" r="r" b="b"/>
              <a:pathLst>
                <a:path w="200389" h="574156" extrusionOk="0">
                  <a:moveTo>
                    <a:pt x="197978" y="49713"/>
                  </a:moveTo>
                  <a:cubicBezTo>
                    <a:pt x="197312" y="70815"/>
                    <a:pt x="190745" y="162447"/>
                    <a:pt x="187794" y="211304"/>
                  </a:cubicBezTo>
                  <a:cubicBezTo>
                    <a:pt x="184843" y="260162"/>
                    <a:pt x="184177" y="319285"/>
                    <a:pt x="184177" y="319285"/>
                  </a:cubicBezTo>
                  <a:cubicBezTo>
                    <a:pt x="184177" y="319285"/>
                    <a:pt x="192553" y="354645"/>
                    <a:pt x="197978" y="396183"/>
                  </a:cubicBezTo>
                  <a:cubicBezTo>
                    <a:pt x="203404" y="437722"/>
                    <a:pt x="197978" y="568896"/>
                    <a:pt x="197978" y="568896"/>
                  </a:cubicBezTo>
                  <a:cubicBezTo>
                    <a:pt x="187080" y="575911"/>
                    <a:pt x="173088" y="575911"/>
                    <a:pt x="162190" y="568896"/>
                  </a:cubicBezTo>
                  <a:cubicBezTo>
                    <a:pt x="162190" y="568896"/>
                    <a:pt x="139822" y="464337"/>
                    <a:pt x="129448" y="416810"/>
                  </a:cubicBezTo>
                  <a:cubicBezTo>
                    <a:pt x="119073" y="369283"/>
                    <a:pt x="117359" y="342193"/>
                    <a:pt x="111934" y="312916"/>
                  </a:cubicBezTo>
                  <a:cubicBezTo>
                    <a:pt x="105462" y="277462"/>
                    <a:pt x="91375" y="111973"/>
                    <a:pt x="91375" y="111973"/>
                  </a:cubicBezTo>
                  <a:lnTo>
                    <a:pt x="85759" y="111973"/>
                  </a:lnTo>
                  <a:lnTo>
                    <a:pt x="70815" y="298753"/>
                  </a:lnTo>
                  <a:cubicBezTo>
                    <a:pt x="75479" y="312508"/>
                    <a:pt x="78668" y="326718"/>
                    <a:pt x="80334" y="341147"/>
                  </a:cubicBezTo>
                  <a:cubicBezTo>
                    <a:pt x="84426" y="371660"/>
                    <a:pt x="76050" y="524696"/>
                    <a:pt x="76050" y="524696"/>
                  </a:cubicBezTo>
                  <a:cubicBezTo>
                    <a:pt x="63896" y="531473"/>
                    <a:pt x="48952" y="530846"/>
                    <a:pt x="37406" y="523080"/>
                  </a:cubicBezTo>
                  <a:cubicBezTo>
                    <a:pt x="37406" y="523080"/>
                    <a:pt x="0" y="320331"/>
                    <a:pt x="0" y="289533"/>
                  </a:cubicBezTo>
                  <a:cubicBezTo>
                    <a:pt x="0" y="269097"/>
                    <a:pt x="3522" y="0"/>
                    <a:pt x="35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24"/>
            <p:cNvSpPr/>
            <p:nvPr/>
          </p:nvSpPr>
          <p:spPr>
            <a:xfrm>
              <a:off x="5199628" y="3876679"/>
              <a:ext cx="128464" cy="124722"/>
            </a:xfrm>
            <a:custGeom>
              <a:avLst/>
              <a:gdLst/>
              <a:ahLst/>
              <a:cxnLst/>
              <a:rect l="l" t="t" r="r" b="b"/>
              <a:pathLst>
                <a:path w="128464" h="124722" extrusionOk="0">
                  <a:moveTo>
                    <a:pt x="102147" y="0"/>
                  </a:moveTo>
                  <a:cubicBezTo>
                    <a:pt x="102147" y="0"/>
                    <a:pt x="99767" y="46006"/>
                    <a:pt x="100814" y="50093"/>
                  </a:cubicBezTo>
                  <a:cubicBezTo>
                    <a:pt x="101861" y="54181"/>
                    <a:pt x="121945" y="67678"/>
                    <a:pt x="127846" y="72431"/>
                  </a:cubicBezTo>
                  <a:cubicBezTo>
                    <a:pt x="133747" y="77183"/>
                    <a:pt x="95960" y="114445"/>
                    <a:pt x="77590" y="122904"/>
                  </a:cubicBezTo>
                  <a:cubicBezTo>
                    <a:pt x="59220" y="131364"/>
                    <a:pt x="1444" y="109122"/>
                    <a:pt x="112" y="80606"/>
                  </a:cubicBezTo>
                  <a:cubicBezTo>
                    <a:pt x="-1221" y="52089"/>
                    <a:pt x="9630" y="28136"/>
                    <a:pt x="19148" y="26900"/>
                  </a:cubicBezTo>
                  <a:cubicBezTo>
                    <a:pt x="28666" y="25665"/>
                    <a:pt x="102147" y="0"/>
                    <a:pt x="10214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24"/>
            <p:cNvSpPr/>
            <p:nvPr/>
          </p:nvSpPr>
          <p:spPr>
            <a:xfrm>
              <a:off x="4996526" y="3906336"/>
              <a:ext cx="182485" cy="357686"/>
            </a:xfrm>
            <a:custGeom>
              <a:avLst/>
              <a:gdLst/>
              <a:ahLst/>
              <a:cxnLst/>
              <a:rect l="l" t="t" r="r" b="b"/>
              <a:pathLst>
                <a:path w="182485" h="357686" extrusionOk="0">
                  <a:moveTo>
                    <a:pt x="179037" y="55702"/>
                  </a:moveTo>
                  <a:cubicBezTo>
                    <a:pt x="176277" y="35455"/>
                    <a:pt x="189697" y="16159"/>
                    <a:pt x="176752" y="0"/>
                  </a:cubicBezTo>
                  <a:cubicBezTo>
                    <a:pt x="131255" y="44485"/>
                    <a:pt x="136966" y="162352"/>
                    <a:pt x="126687" y="237634"/>
                  </a:cubicBezTo>
                  <a:cubicBezTo>
                    <a:pt x="92897" y="272899"/>
                    <a:pt x="25032" y="307594"/>
                    <a:pt x="5901" y="316243"/>
                  </a:cubicBezTo>
                  <a:cubicBezTo>
                    <a:pt x="2379" y="317764"/>
                    <a:pt x="-572" y="319475"/>
                    <a:pt x="95" y="323182"/>
                  </a:cubicBezTo>
                  <a:cubicBezTo>
                    <a:pt x="2665" y="335739"/>
                    <a:pt x="8061" y="347535"/>
                    <a:pt x="15895" y="357687"/>
                  </a:cubicBezTo>
                  <a:cubicBezTo>
                    <a:pt x="60821" y="338676"/>
                    <a:pt x="93183" y="327270"/>
                    <a:pt x="149150" y="274040"/>
                  </a:cubicBezTo>
                  <a:cubicBezTo>
                    <a:pt x="154509" y="268175"/>
                    <a:pt x="159287" y="261806"/>
                    <a:pt x="163427" y="255029"/>
                  </a:cubicBezTo>
                  <a:cubicBezTo>
                    <a:pt x="179608" y="207502"/>
                    <a:pt x="183605" y="90776"/>
                    <a:pt x="179037" y="5570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7" name="Google Shape;1097;p24"/>
            <p:cNvSpPr/>
            <p:nvPr/>
          </p:nvSpPr>
          <p:spPr>
            <a:xfrm>
              <a:off x="5154414" y="3894094"/>
              <a:ext cx="208226" cy="419055"/>
            </a:xfrm>
            <a:custGeom>
              <a:avLst/>
              <a:gdLst/>
              <a:ahLst/>
              <a:cxnLst/>
              <a:rect l="l" t="t" r="r" b="b"/>
              <a:pathLst>
                <a:path w="208226" h="419055" extrusionOk="0">
                  <a:moveTo>
                    <a:pt x="152500" y="40568"/>
                  </a:moveTo>
                  <a:cubicBezTo>
                    <a:pt x="152500" y="40568"/>
                    <a:pt x="119091" y="90376"/>
                    <a:pt x="72357" y="95033"/>
                  </a:cubicBezTo>
                  <a:cubicBezTo>
                    <a:pt x="57699" y="80585"/>
                    <a:pt x="56366" y="29066"/>
                    <a:pt x="76736" y="12527"/>
                  </a:cubicBezTo>
                  <a:cubicBezTo>
                    <a:pt x="76736" y="12527"/>
                    <a:pt x="57699" y="-2491"/>
                    <a:pt x="45135" y="360"/>
                  </a:cubicBezTo>
                  <a:cubicBezTo>
                    <a:pt x="31448" y="8744"/>
                    <a:pt x="21301" y="21823"/>
                    <a:pt x="16580" y="37146"/>
                  </a:cubicBezTo>
                  <a:cubicBezTo>
                    <a:pt x="4702" y="71346"/>
                    <a:pt x="-885" y="107419"/>
                    <a:pt x="114" y="143606"/>
                  </a:cubicBezTo>
                  <a:cubicBezTo>
                    <a:pt x="875" y="192463"/>
                    <a:pt x="114" y="341698"/>
                    <a:pt x="114" y="341698"/>
                  </a:cubicBezTo>
                  <a:cubicBezTo>
                    <a:pt x="114" y="341698"/>
                    <a:pt x="6681" y="373256"/>
                    <a:pt x="48942" y="396734"/>
                  </a:cubicBezTo>
                  <a:cubicBezTo>
                    <a:pt x="91203" y="420212"/>
                    <a:pt x="122423" y="422493"/>
                    <a:pt x="151073" y="415745"/>
                  </a:cubicBezTo>
                  <a:cubicBezTo>
                    <a:pt x="174678" y="410231"/>
                    <a:pt x="194190" y="401866"/>
                    <a:pt x="202376" y="384757"/>
                  </a:cubicBezTo>
                  <a:cubicBezTo>
                    <a:pt x="200282" y="350538"/>
                    <a:pt x="184957" y="261187"/>
                    <a:pt x="190668" y="218223"/>
                  </a:cubicBezTo>
                  <a:cubicBezTo>
                    <a:pt x="196379" y="175259"/>
                    <a:pt x="205517" y="143036"/>
                    <a:pt x="207801" y="108246"/>
                  </a:cubicBezTo>
                  <a:cubicBezTo>
                    <a:pt x="210086" y="73456"/>
                    <a:pt x="203233" y="74122"/>
                    <a:pt x="185814" y="61765"/>
                  </a:cubicBezTo>
                  <a:cubicBezTo>
                    <a:pt x="175239" y="53904"/>
                    <a:pt x="164103" y="46813"/>
                    <a:pt x="152500" y="4056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8" name="Google Shape;1098;p24"/>
            <p:cNvSpPr/>
            <p:nvPr/>
          </p:nvSpPr>
          <p:spPr>
            <a:xfrm>
              <a:off x="5194395" y="3747198"/>
              <a:ext cx="138431" cy="168252"/>
            </a:xfrm>
            <a:custGeom>
              <a:avLst/>
              <a:gdLst/>
              <a:ahLst/>
              <a:cxnLst/>
              <a:rect l="l" t="t" r="r" b="b"/>
              <a:pathLst>
                <a:path w="138431" h="168252" extrusionOk="0">
                  <a:moveTo>
                    <a:pt x="3060" y="60853"/>
                  </a:moveTo>
                  <a:lnTo>
                    <a:pt x="3060" y="60853"/>
                  </a:lnTo>
                  <a:cubicBezTo>
                    <a:pt x="8581" y="25112"/>
                    <a:pt x="34375" y="-1978"/>
                    <a:pt x="71211" y="113"/>
                  </a:cubicBezTo>
                  <a:cubicBezTo>
                    <a:pt x="110416" y="2252"/>
                    <a:pt x="140465" y="35740"/>
                    <a:pt x="138324" y="74892"/>
                  </a:cubicBezTo>
                  <a:cubicBezTo>
                    <a:pt x="138314" y="74930"/>
                    <a:pt x="138314" y="74978"/>
                    <a:pt x="138314" y="75016"/>
                  </a:cubicBezTo>
                  <a:cubicBezTo>
                    <a:pt x="137105" y="96983"/>
                    <a:pt x="125655" y="117105"/>
                    <a:pt x="107380" y="129386"/>
                  </a:cubicBezTo>
                  <a:cubicBezTo>
                    <a:pt x="106057" y="134804"/>
                    <a:pt x="104144" y="140071"/>
                    <a:pt x="101669" y="145070"/>
                  </a:cubicBezTo>
                  <a:cubicBezTo>
                    <a:pt x="88629" y="160279"/>
                    <a:pt x="49128" y="169689"/>
                    <a:pt x="37802" y="168073"/>
                  </a:cubicBezTo>
                  <a:cubicBezTo>
                    <a:pt x="23981" y="166847"/>
                    <a:pt x="12322" y="157313"/>
                    <a:pt x="8391" y="144025"/>
                  </a:cubicBezTo>
                  <a:cubicBezTo>
                    <a:pt x="-3793" y="115984"/>
                    <a:pt x="15" y="78533"/>
                    <a:pt x="3060" y="6085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24"/>
            <p:cNvSpPr/>
            <p:nvPr/>
          </p:nvSpPr>
          <p:spPr>
            <a:xfrm>
              <a:off x="5199668" y="3732408"/>
              <a:ext cx="146095" cy="144175"/>
            </a:xfrm>
            <a:custGeom>
              <a:avLst/>
              <a:gdLst/>
              <a:ahLst/>
              <a:cxnLst/>
              <a:rect l="l" t="t" r="r" b="b"/>
              <a:pathLst>
                <a:path w="146095" h="144175" extrusionOk="0">
                  <a:moveTo>
                    <a:pt x="102106" y="144176"/>
                  </a:moveTo>
                  <a:lnTo>
                    <a:pt x="102106" y="144176"/>
                  </a:lnTo>
                  <a:lnTo>
                    <a:pt x="98680" y="113093"/>
                  </a:lnTo>
                  <a:cubicBezTo>
                    <a:pt x="98680" y="113093"/>
                    <a:pt x="124189" y="47126"/>
                    <a:pt x="63939" y="59768"/>
                  </a:cubicBezTo>
                  <a:cubicBezTo>
                    <a:pt x="24152" y="68133"/>
                    <a:pt x="14158" y="71745"/>
                    <a:pt x="2070" y="45130"/>
                  </a:cubicBezTo>
                  <a:cubicBezTo>
                    <a:pt x="-10018" y="18515"/>
                    <a:pt x="32624" y="-5534"/>
                    <a:pt x="83355" y="1120"/>
                  </a:cubicBezTo>
                  <a:cubicBezTo>
                    <a:pt x="119563" y="4913"/>
                    <a:pt x="146823" y="35777"/>
                    <a:pt x="146081" y="72125"/>
                  </a:cubicBezTo>
                  <a:cubicBezTo>
                    <a:pt x="144748" y="91706"/>
                    <a:pt x="139513" y="131439"/>
                    <a:pt x="102106" y="14417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24"/>
            <p:cNvSpPr/>
            <p:nvPr/>
          </p:nvSpPr>
          <p:spPr>
            <a:xfrm>
              <a:off x="5186268" y="3976961"/>
              <a:ext cx="186859" cy="320520"/>
            </a:xfrm>
            <a:custGeom>
              <a:avLst/>
              <a:gdLst/>
              <a:ahLst/>
              <a:cxnLst/>
              <a:rect l="l" t="t" r="r" b="b"/>
              <a:pathLst>
                <a:path w="186859" h="320520" extrusionOk="0">
                  <a:moveTo>
                    <a:pt x="186131" y="4943"/>
                  </a:moveTo>
                  <a:cubicBezTo>
                    <a:pt x="168713" y="0"/>
                    <a:pt x="182039" y="4088"/>
                    <a:pt x="168713" y="0"/>
                  </a:cubicBezTo>
                  <a:cubicBezTo>
                    <a:pt x="123216" y="44485"/>
                    <a:pt x="128832" y="120813"/>
                    <a:pt x="118552" y="196286"/>
                  </a:cubicBezTo>
                  <a:cubicBezTo>
                    <a:pt x="93424" y="237729"/>
                    <a:pt x="241" y="293906"/>
                    <a:pt x="241" y="293906"/>
                  </a:cubicBezTo>
                  <a:cubicBezTo>
                    <a:pt x="-901" y="301986"/>
                    <a:pt x="1859" y="304362"/>
                    <a:pt x="11948" y="320521"/>
                  </a:cubicBezTo>
                  <a:cubicBezTo>
                    <a:pt x="63842" y="300693"/>
                    <a:pt x="111042" y="270295"/>
                    <a:pt x="150533" y="231266"/>
                  </a:cubicBezTo>
                  <a:cubicBezTo>
                    <a:pt x="152818" y="229174"/>
                    <a:pt x="156054" y="228604"/>
                    <a:pt x="157006" y="225752"/>
                  </a:cubicBezTo>
                  <a:cubicBezTo>
                    <a:pt x="172901" y="177655"/>
                    <a:pt x="190700" y="40018"/>
                    <a:pt x="186131" y="494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24"/>
            <p:cNvSpPr/>
            <p:nvPr/>
          </p:nvSpPr>
          <p:spPr>
            <a:xfrm>
              <a:off x="4957596" y="4074866"/>
              <a:ext cx="216348" cy="290578"/>
            </a:xfrm>
            <a:custGeom>
              <a:avLst/>
              <a:gdLst/>
              <a:ahLst/>
              <a:cxnLst/>
              <a:rect l="l" t="t" r="r" b="b"/>
              <a:pathLst>
                <a:path w="216348" h="290578" extrusionOk="0">
                  <a:moveTo>
                    <a:pt x="0" y="0"/>
                  </a:moveTo>
                  <a:lnTo>
                    <a:pt x="67770" y="231360"/>
                  </a:lnTo>
                  <a:lnTo>
                    <a:pt x="216349" y="290579"/>
                  </a:lnTo>
                  <a:lnTo>
                    <a:pt x="162190" y="653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5101717" y="4257084"/>
              <a:ext cx="109578" cy="53390"/>
            </a:xfrm>
            <a:custGeom>
              <a:avLst/>
              <a:gdLst/>
              <a:ahLst/>
              <a:cxnLst/>
              <a:rect l="l" t="t" r="r" b="b"/>
              <a:pathLst>
                <a:path w="109578" h="53390" extrusionOk="0">
                  <a:moveTo>
                    <a:pt x="108112" y="15494"/>
                  </a:moveTo>
                  <a:cubicBezTo>
                    <a:pt x="105923" y="7604"/>
                    <a:pt x="100212" y="9505"/>
                    <a:pt x="93739" y="11502"/>
                  </a:cubicBezTo>
                  <a:cubicBezTo>
                    <a:pt x="86772" y="14353"/>
                    <a:pt x="79100" y="15019"/>
                    <a:pt x="71752" y="13403"/>
                  </a:cubicBezTo>
                  <a:cubicBezTo>
                    <a:pt x="66003" y="10627"/>
                    <a:pt x="60683" y="7043"/>
                    <a:pt x="55952" y="2757"/>
                  </a:cubicBezTo>
                  <a:cubicBezTo>
                    <a:pt x="53077" y="1017"/>
                    <a:pt x="49794" y="67"/>
                    <a:pt x="46434" y="0"/>
                  </a:cubicBezTo>
                  <a:cubicBezTo>
                    <a:pt x="46434" y="1996"/>
                    <a:pt x="49860" y="13688"/>
                    <a:pt x="49860" y="13688"/>
                  </a:cubicBezTo>
                  <a:cubicBezTo>
                    <a:pt x="49860" y="13688"/>
                    <a:pt x="17308" y="13688"/>
                    <a:pt x="13977" y="13688"/>
                  </a:cubicBezTo>
                  <a:cubicBezTo>
                    <a:pt x="11045" y="13070"/>
                    <a:pt x="8171" y="14952"/>
                    <a:pt x="7552" y="17880"/>
                  </a:cubicBezTo>
                  <a:cubicBezTo>
                    <a:pt x="7200" y="19572"/>
                    <a:pt x="7676" y="21339"/>
                    <a:pt x="8837" y="22623"/>
                  </a:cubicBezTo>
                  <a:cubicBezTo>
                    <a:pt x="8104" y="22680"/>
                    <a:pt x="7381" y="22680"/>
                    <a:pt x="6648" y="22623"/>
                  </a:cubicBezTo>
                  <a:cubicBezTo>
                    <a:pt x="-15" y="21102"/>
                    <a:pt x="-2870" y="31368"/>
                    <a:pt x="3792" y="32889"/>
                  </a:cubicBezTo>
                  <a:cubicBezTo>
                    <a:pt x="5582" y="33231"/>
                    <a:pt x="7399" y="33487"/>
                    <a:pt x="9218" y="33649"/>
                  </a:cubicBezTo>
                  <a:cubicBezTo>
                    <a:pt x="4839" y="35360"/>
                    <a:pt x="3792" y="42584"/>
                    <a:pt x="9218" y="43154"/>
                  </a:cubicBezTo>
                  <a:lnTo>
                    <a:pt x="10836" y="43154"/>
                  </a:lnTo>
                  <a:cubicBezTo>
                    <a:pt x="11645" y="43373"/>
                    <a:pt x="12501" y="43373"/>
                    <a:pt x="13310" y="43154"/>
                  </a:cubicBezTo>
                  <a:lnTo>
                    <a:pt x="14262" y="43154"/>
                  </a:lnTo>
                  <a:cubicBezTo>
                    <a:pt x="13701" y="46358"/>
                    <a:pt x="15852" y="49418"/>
                    <a:pt x="19059" y="49970"/>
                  </a:cubicBezTo>
                  <a:cubicBezTo>
                    <a:pt x="19107" y="49979"/>
                    <a:pt x="19164" y="49989"/>
                    <a:pt x="19212" y="49998"/>
                  </a:cubicBezTo>
                  <a:cubicBezTo>
                    <a:pt x="35107" y="52089"/>
                    <a:pt x="58522" y="58458"/>
                    <a:pt x="72894" y="45341"/>
                  </a:cubicBezTo>
                  <a:cubicBezTo>
                    <a:pt x="82774" y="44295"/>
                    <a:pt x="92416" y="41662"/>
                    <a:pt x="101449" y="37546"/>
                  </a:cubicBezTo>
                  <a:cubicBezTo>
                    <a:pt x="110491" y="33839"/>
                    <a:pt x="110777" y="24904"/>
                    <a:pt x="108112" y="154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3" name="Google Shape;1103;p24"/>
            <p:cNvSpPr/>
            <p:nvPr/>
          </p:nvSpPr>
          <p:spPr>
            <a:xfrm>
              <a:off x="4984781" y="4223327"/>
              <a:ext cx="67863" cy="55821"/>
            </a:xfrm>
            <a:custGeom>
              <a:avLst/>
              <a:gdLst/>
              <a:ahLst/>
              <a:cxnLst/>
              <a:rect l="l" t="t" r="r" b="b"/>
              <a:pathLst>
                <a:path w="67863" h="55821" extrusionOk="0">
                  <a:moveTo>
                    <a:pt x="62477" y="30335"/>
                  </a:moveTo>
                  <a:lnTo>
                    <a:pt x="60192" y="30335"/>
                  </a:lnTo>
                  <a:cubicBezTo>
                    <a:pt x="62420" y="28253"/>
                    <a:pt x="62534" y="24764"/>
                    <a:pt x="60459" y="22540"/>
                  </a:cubicBezTo>
                  <a:cubicBezTo>
                    <a:pt x="59564" y="21590"/>
                    <a:pt x="58355" y="20981"/>
                    <a:pt x="57051" y="20829"/>
                  </a:cubicBezTo>
                  <a:cubicBezTo>
                    <a:pt x="53720" y="20829"/>
                    <a:pt x="20216" y="13890"/>
                    <a:pt x="20216" y="13890"/>
                  </a:cubicBezTo>
                  <a:lnTo>
                    <a:pt x="16123" y="108"/>
                  </a:lnTo>
                  <a:cubicBezTo>
                    <a:pt x="16123" y="-653"/>
                    <a:pt x="10317" y="2864"/>
                    <a:pt x="10127" y="2959"/>
                  </a:cubicBezTo>
                  <a:cubicBezTo>
                    <a:pt x="4406" y="6723"/>
                    <a:pt x="694" y="12873"/>
                    <a:pt x="37" y="19689"/>
                  </a:cubicBezTo>
                  <a:cubicBezTo>
                    <a:pt x="-400" y="29232"/>
                    <a:pt x="3035" y="38557"/>
                    <a:pt x="9555" y="45543"/>
                  </a:cubicBezTo>
                  <a:cubicBezTo>
                    <a:pt x="15638" y="51503"/>
                    <a:pt x="23785" y="54906"/>
                    <a:pt x="32304" y="55049"/>
                  </a:cubicBezTo>
                  <a:cubicBezTo>
                    <a:pt x="36302" y="55049"/>
                    <a:pt x="40204" y="55049"/>
                    <a:pt x="43726" y="55809"/>
                  </a:cubicBezTo>
                  <a:cubicBezTo>
                    <a:pt x="46981" y="56018"/>
                    <a:pt x="49789" y="53556"/>
                    <a:pt x="49998" y="50305"/>
                  </a:cubicBezTo>
                  <a:cubicBezTo>
                    <a:pt x="49998" y="50210"/>
                    <a:pt x="50008" y="50106"/>
                    <a:pt x="50008" y="50011"/>
                  </a:cubicBezTo>
                  <a:lnTo>
                    <a:pt x="51055" y="50011"/>
                  </a:lnTo>
                  <a:cubicBezTo>
                    <a:pt x="51835" y="50201"/>
                    <a:pt x="52654" y="50201"/>
                    <a:pt x="53435" y="50011"/>
                  </a:cubicBezTo>
                  <a:lnTo>
                    <a:pt x="55148" y="50011"/>
                  </a:lnTo>
                  <a:cubicBezTo>
                    <a:pt x="60859" y="50011"/>
                    <a:pt x="61334" y="42977"/>
                    <a:pt x="57432" y="40505"/>
                  </a:cubicBezTo>
                  <a:cubicBezTo>
                    <a:pt x="59240" y="40505"/>
                    <a:pt x="61049" y="40505"/>
                    <a:pt x="62953" y="40505"/>
                  </a:cubicBezTo>
                  <a:cubicBezTo>
                    <a:pt x="69901" y="40885"/>
                    <a:pt x="69234" y="30239"/>
                    <a:pt x="62477" y="3033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24"/>
            <p:cNvSpPr/>
            <p:nvPr/>
          </p:nvSpPr>
          <p:spPr>
            <a:xfrm>
              <a:off x="5132255" y="3894454"/>
              <a:ext cx="67293" cy="97715"/>
            </a:xfrm>
            <a:custGeom>
              <a:avLst/>
              <a:gdLst/>
              <a:ahLst/>
              <a:cxnLst/>
              <a:rect l="l" t="t" r="r" b="b"/>
              <a:pathLst>
                <a:path w="67293" h="97715" extrusionOk="0">
                  <a:moveTo>
                    <a:pt x="24367" y="97715"/>
                  </a:moveTo>
                  <a:cubicBezTo>
                    <a:pt x="15153" y="97344"/>
                    <a:pt x="6435" y="93466"/>
                    <a:pt x="0" y="86879"/>
                  </a:cubicBezTo>
                  <a:cubicBezTo>
                    <a:pt x="1333" y="69769"/>
                    <a:pt x="23224" y="4848"/>
                    <a:pt x="67294" y="0"/>
                  </a:cubicBezTo>
                  <a:cubicBezTo>
                    <a:pt x="55310" y="8431"/>
                    <a:pt x="45811" y="19923"/>
                    <a:pt x="39786" y="33269"/>
                  </a:cubicBezTo>
                  <a:cubicBezTo>
                    <a:pt x="33000" y="54323"/>
                    <a:pt x="27841" y="75872"/>
                    <a:pt x="24367" y="977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24"/>
            <p:cNvSpPr/>
            <p:nvPr/>
          </p:nvSpPr>
          <p:spPr>
            <a:xfrm>
              <a:off x="5305132" y="3960902"/>
              <a:ext cx="81740" cy="121566"/>
            </a:xfrm>
            <a:custGeom>
              <a:avLst/>
              <a:gdLst/>
              <a:ahLst/>
              <a:cxnLst/>
              <a:rect l="l" t="t" r="r" b="b"/>
              <a:pathLst>
                <a:path w="81740" h="121566" extrusionOk="0">
                  <a:moveTo>
                    <a:pt x="75168" y="117100"/>
                  </a:moveTo>
                  <a:cubicBezTo>
                    <a:pt x="75168" y="117100"/>
                    <a:pt x="31289" y="132214"/>
                    <a:pt x="355" y="106834"/>
                  </a:cubicBezTo>
                  <a:cubicBezTo>
                    <a:pt x="-2977" y="101036"/>
                    <a:pt x="18249" y="26514"/>
                    <a:pt x="18249" y="26514"/>
                  </a:cubicBezTo>
                  <a:cubicBezTo>
                    <a:pt x="18249" y="26514"/>
                    <a:pt x="36714" y="-11507"/>
                    <a:pt x="65840" y="3511"/>
                  </a:cubicBezTo>
                  <a:cubicBezTo>
                    <a:pt x="94966" y="18530"/>
                    <a:pt x="75168" y="117100"/>
                    <a:pt x="75168" y="11710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24"/>
            <p:cNvSpPr/>
            <p:nvPr/>
          </p:nvSpPr>
          <p:spPr>
            <a:xfrm>
              <a:off x="2821998" y="4049582"/>
              <a:ext cx="101559" cy="177370"/>
            </a:xfrm>
            <a:custGeom>
              <a:avLst/>
              <a:gdLst/>
              <a:ahLst/>
              <a:cxnLst/>
              <a:rect l="l" t="t" r="r" b="b"/>
              <a:pathLst>
                <a:path w="101559" h="177370" extrusionOk="0">
                  <a:moveTo>
                    <a:pt x="0" y="0"/>
                  </a:moveTo>
                  <a:cubicBezTo>
                    <a:pt x="0" y="0"/>
                    <a:pt x="6092" y="90966"/>
                    <a:pt x="17989" y="104084"/>
                  </a:cubicBezTo>
                  <a:cubicBezTo>
                    <a:pt x="29887" y="117201"/>
                    <a:pt x="70340" y="126136"/>
                    <a:pt x="70340" y="126136"/>
                  </a:cubicBezTo>
                  <a:lnTo>
                    <a:pt x="101559" y="177370"/>
                  </a:lnTo>
                  <a:cubicBezTo>
                    <a:pt x="101559" y="177370"/>
                    <a:pt x="73005" y="14543"/>
                    <a:pt x="66913" y="10646"/>
                  </a:cubicBezTo>
                  <a:cubicBezTo>
                    <a:pt x="60821" y="674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24"/>
            <p:cNvSpPr/>
            <p:nvPr/>
          </p:nvSpPr>
          <p:spPr>
            <a:xfrm>
              <a:off x="2814097" y="3945071"/>
              <a:ext cx="67769" cy="130685"/>
            </a:xfrm>
            <a:custGeom>
              <a:avLst/>
              <a:gdLst/>
              <a:ahLst/>
              <a:cxnLst/>
              <a:rect l="l" t="t" r="r" b="b"/>
              <a:pathLst>
                <a:path w="67769" h="130685" extrusionOk="0">
                  <a:moveTo>
                    <a:pt x="67770" y="3183"/>
                  </a:moveTo>
                  <a:cubicBezTo>
                    <a:pt x="52097" y="-4127"/>
                    <a:pt x="33430" y="1529"/>
                    <a:pt x="24462" y="16300"/>
                  </a:cubicBezTo>
                  <a:cubicBezTo>
                    <a:pt x="12945" y="35311"/>
                    <a:pt x="1047" y="100328"/>
                    <a:pt x="0" y="111354"/>
                  </a:cubicBezTo>
                  <a:cubicBezTo>
                    <a:pt x="0" y="111354"/>
                    <a:pt x="16086" y="133597"/>
                    <a:pt x="40167" y="13036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8" name="Google Shape;1108;p24"/>
            <p:cNvSpPr/>
            <p:nvPr/>
          </p:nvSpPr>
          <p:spPr>
            <a:xfrm>
              <a:off x="2966810" y="4837262"/>
              <a:ext cx="145801" cy="82247"/>
            </a:xfrm>
            <a:custGeom>
              <a:avLst/>
              <a:gdLst/>
              <a:ahLst/>
              <a:cxnLst/>
              <a:rect l="l" t="t" r="r" b="b"/>
              <a:pathLst>
                <a:path w="145801" h="82247" extrusionOk="0">
                  <a:moveTo>
                    <a:pt x="7003" y="19800"/>
                  </a:moveTo>
                  <a:cubicBezTo>
                    <a:pt x="23964" y="24458"/>
                    <a:pt x="42087" y="22272"/>
                    <a:pt x="57449" y="13717"/>
                  </a:cubicBezTo>
                  <a:cubicBezTo>
                    <a:pt x="69537" y="13717"/>
                    <a:pt x="135498" y="-14134"/>
                    <a:pt x="144446" y="9535"/>
                  </a:cubicBezTo>
                  <a:cubicBezTo>
                    <a:pt x="152346" y="30256"/>
                    <a:pt x="123791" y="49457"/>
                    <a:pt x="108562" y="53164"/>
                  </a:cubicBezTo>
                  <a:cubicBezTo>
                    <a:pt x="75248" y="61244"/>
                    <a:pt x="50596" y="77783"/>
                    <a:pt x="37175" y="80635"/>
                  </a:cubicBezTo>
                  <a:cubicBezTo>
                    <a:pt x="27657" y="82726"/>
                    <a:pt x="14332" y="84057"/>
                    <a:pt x="6432" y="76262"/>
                  </a:cubicBezTo>
                  <a:cubicBezTo>
                    <a:pt x="-2515" y="66852"/>
                    <a:pt x="-1944" y="32157"/>
                    <a:pt x="7003" y="1980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9" name="Google Shape;1109;p24"/>
            <p:cNvSpPr/>
            <p:nvPr/>
          </p:nvSpPr>
          <p:spPr>
            <a:xfrm>
              <a:off x="2969244" y="4850979"/>
              <a:ext cx="143767" cy="68530"/>
            </a:xfrm>
            <a:custGeom>
              <a:avLst/>
              <a:gdLst/>
              <a:ahLst/>
              <a:cxnLst/>
              <a:rect l="l" t="t" r="r" b="b"/>
              <a:pathLst>
                <a:path w="143767" h="68530" extrusionOk="0">
                  <a:moveTo>
                    <a:pt x="35122" y="61119"/>
                  </a:moveTo>
                  <a:cubicBezTo>
                    <a:pt x="48543" y="58363"/>
                    <a:pt x="73195" y="42109"/>
                    <a:pt x="106509" y="33649"/>
                  </a:cubicBezTo>
                  <a:cubicBezTo>
                    <a:pt x="119263" y="30607"/>
                    <a:pt x="141250" y="16634"/>
                    <a:pt x="143535" y="0"/>
                  </a:cubicBezTo>
                  <a:cubicBezTo>
                    <a:pt x="146485" y="19011"/>
                    <a:pt x="120691" y="36025"/>
                    <a:pt x="106509" y="39447"/>
                  </a:cubicBezTo>
                  <a:cubicBezTo>
                    <a:pt x="73195" y="47527"/>
                    <a:pt x="48543" y="64066"/>
                    <a:pt x="35122" y="66918"/>
                  </a:cubicBezTo>
                  <a:cubicBezTo>
                    <a:pt x="25604" y="69009"/>
                    <a:pt x="12278" y="70340"/>
                    <a:pt x="4378" y="62545"/>
                  </a:cubicBezTo>
                  <a:cubicBezTo>
                    <a:pt x="2265" y="60292"/>
                    <a:pt x="761" y="57545"/>
                    <a:pt x="0" y="54561"/>
                  </a:cubicBezTo>
                  <a:cubicBezTo>
                    <a:pt x="10013" y="62156"/>
                    <a:pt x="23034" y="64589"/>
                    <a:pt x="35122" y="6111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0" name="Google Shape;1110;p24"/>
            <p:cNvSpPr/>
            <p:nvPr/>
          </p:nvSpPr>
          <p:spPr>
            <a:xfrm>
              <a:off x="2864165" y="4805303"/>
              <a:ext cx="146191" cy="82209"/>
            </a:xfrm>
            <a:custGeom>
              <a:avLst/>
              <a:gdLst/>
              <a:ahLst/>
              <a:cxnLst/>
              <a:rect l="l" t="t" r="r" b="b"/>
              <a:pathLst>
                <a:path w="146191" h="82209" extrusionOk="0">
                  <a:moveTo>
                    <a:pt x="7327" y="19726"/>
                  </a:moveTo>
                  <a:cubicBezTo>
                    <a:pt x="24287" y="24431"/>
                    <a:pt x="42423" y="22245"/>
                    <a:pt x="57774" y="13642"/>
                  </a:cubicBezTo>
                  <a:cubicBezTo>
                    <a:pt x="69957" y="13642"/>
                    <a:pt x="135823" y="-14113"/>
                    <a:pt x="144865" y="9555"/>
                  </a:cubicBezTo>
                  <a:cubicBezTo>
                    <a:pt x="152670" y="30277"/>
                    <a:pt x="124116" y="49477"/>
                    <a:pt x="108886" y="53185"/>
                  </a:cubicBezTo>
                  <a:cubicBezTo>
                    <a:pt x="75573" y="61169"/>
                    <a:pt x="50921" y="77804"/>
                    <a:pt x="37595" y="80560"/>
                  </a:cubicBezTo>
                  <a:cubicBezTo>
                    <a:pt x="27601" y="82651"/>
                    <a:pt x="14656" y="84077"/>
                    <a:pt x="6756" y="76283"/>
                  </a:cubicBezTo>
                  <a:cubicBezTo>
                    <a:pt x="-2762" y="66872"/>
                    <a:pt x="-1905" y="32178"/>
                    <a:pt x="7327" y="19726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1" name="Google Shape;1111;p24"/>
            <p:cNvSpPr/>
            <p:nvPr/>
          </p:nvSpPr>
          <p:spPr>
            <a:xfrm>
              <a:off x="2866543" y="4818565"/>
              <a:ext cx="143767" cy="68566"/>
            </a:xfrm>
            <a:custGeom>
              <a:avLst/>
              <a:gdLst/>
              <a:ahLst/>
              <a:cxnLst/>
              <a:rect l="l" t="t" r="r" b="b"/>
              <a:pathLst>
                <a:path w="143767" h="68566" extrusionOk="0">
                  <a:moveTo>
                    <a:pt x="35217" y="61215"/>
                  </a:moveTo>
                  <a:cubicBezTo>
                    <a:pt x="48543" y="58363"/>
                    <a:pt x="73290" y="42204"/>
                    <a:pt x="106509" y="33744"/>
                  </a:cubicBezTo>
                  <a:cubicBezTo>
                    <a:pt x="119263" y="30702"/>
                    <a:pt x="141345" y="16730"/>
                    <a:pt x="143534" y="0"/>
                  </a:cubicBezTo>
                  <a:cubicBezTo>
                    <a:pt x="146485" y="19011"/>
                    <a:pt x="120691" y="36025"/>
                    <a:pt x="106509" y="39542"/>
                  </a:cubicBezTo>
                  <a:cubicBezTo>
                    <a:pt x="73195" y="47527"/>
                    <a:pt x="48543" y="64161"/>
                    <a:pt x="35217" y="66918"/>
                  </a:cubicBezTo>
                  <a:cubicBezTo>
                    <a:pt x="25223" y="69009"/>
                    <a:pt x="12278" y="70435"/>
                    <a:pt x="4378" y="62640"/>
                  </a:cubicBezTo>
                  <a:cubicBezTo>
                    <a:pt x="2320" y="60350"/>
                    <a:pt x="821" y="57622"/>
                    <a:pt x="0" y="54656"/>
                  </a:cubicBezTo>
                  <a:cubicBezTo>
                    <a:pt x="10052" y="62251"/>
                    <a:pt x="23099" y="64684"/>
                    <a:pt x="35217" y="61215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2" name="Google Shape;1112;p24"/>
            <p:cNvSpPr/>
            <p:nvPr/>
          </p:nvSpPr>
          <p:spPr>
            <a:xfrm>
              <a:off x="2858160" y="4267254"/>
              <a:ext cx="210834" cy="594226"/>
            </a:xfrm>
            <a:custGeom>
              <a:avLst/>
              <a:gdLst/>
              <a:ahLst/>
              <a:cxnLst/>
              <a:rect l="l" t="t" r="r" b="b"/>
              <a:pathLst>
                <a:path w="210834" h="594226" extrusionOk="0">
                  <a:moveTo>
                    <a:pt x="6098" y="372610"/>
                  </a:moveTo>
                  <a:cubicBezTo>
                    <a:pt x="8933" y="348172"/>
                    <a:pt x="14031" y="324057"/>
                    <a:pt x="21327" y="300559"/>
                  </a:cubicBezTo>
                  <a:cubicBezTo>
                    <a:pt x="21327" y="300559"/>
                    <a:pt x="16759" y="238299"/>
                    <a:pt x="14474" y="179271"/>
                  </a:cubicBezTo>
                  <a:cubicBezTo>
                    <a:pt x="11904" y="112734"/>
                    <a:pt x="-11320" y="53420"/>
                    <a:pt x="6955" y="0"/>
                  </a:cubicBezTo>
                  <a:lnTo>
                    <a:pt x="210835" y="45340"/>
                  </a:lnTo>
                  <a:cubicBezTo>
                    <a:pt x="210835" y="45340"/>
                    <a:pt x="201317" y="312821"/>
                    <a:pt x="198176" y="345140"/>
                  </a:cubicBezTo>
                  <a:cubicBezTo>
                    <a:pt x="196596" y="370310"/>
                    <a:pt x="193417" y="395366"/>
                    <a:pt x="188657" y="420137"/>
                  </a:cubicBezTo>
                  <a:cubicBezTo>
                    <a:pt x="179139" y="471941"/>
                    <a:pt x="168955" y="587907"/>
                    <a:pt x="168955" y="587907"/>
                  </a:cubicBezTo>
                  <a:cubicBezTo>
                    <a:pt x="147063" y="600644"/>
                    <a:pt x="114987" y="590188"/>
                    <a:pt x="114987" y="590188"/>
                  </a:cubicBezTo>
                  <a:cubicBezTo>
                    <a:pt x="114987" y="590188"/>
                    <a:pt x="114987" y="445041"/>
                    <a:pt x="116224" y="407685"/>
                  </a:cubicBezTo>
                  <a:cubicBezTo>
                    <a:pt x="117937" y="362059"/>
                    <a:pt x="119365" y="365576"/>
                    <a:pt x="119365" y="365576"/>
                  </a:cubicBezTo>
                  <a:lnTo>
                    <a:pt x="112512" y="251987"/>
                  </a:lnTo>
                  <a:lnTo>
                    <a:pt x="108038" y="195525"/>
                  </a:lnTo>
                  <a:cubicBezTo>
                    <a:pt x="108038" y="195525"/>
                    <a:pt x="102327" y="236969"/>
                    <a:pt x="98520" y="273945"/>
                  </a:cubicBezTo>
                  <a:cubicBezTo>
                    <a:pt x="95284" y="306263"/>
                    <a:pt x="87479" y="335444"/>
                    <a:pt x="78722" y="395613"/>
                  </a:cubicBezTo>
                  <a:cubicBezTo>
                    <a:pt x="71203" y="447703"/>
                    <a:pt x="63398" y="554068"/>
                    <a:pt x="63398" y="554068"/>
                  </a:cubicBezTo>
                  <a:cubicBezTo>
                    <a:pt x="41506" y="566710"/>
                    <a:pt x="12000" y="557965"/>
                    <a:pt x="12000" y="557965"/>
                  </a:cubicBezTo>
                  <a:cubicBezTo>
                    <a:pt x="12000" y="557965"/>
                    <a:pt x="197" y="417856"/>
                    <a:pt x="6098" y="3726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3" name="Google Shape;1113;p24"/>
            <p:cNvSpPr/>
            <p:nvPr/>
          </p:nvSpPr>
          <p:spPr>
            <a:xfrm>
              <a:off x="2884049" y="3772563"/>
              <a:ext cx="155365" cy="247695"/>
            </a:xfrm>
            <a:custGeom>
              <a:avLst/>
              <a:gdLst/>
              <a:ahLst/>
              <a:cxnLst/>
              <a:rect l="l" t="t" r="r" b="b"/>
              <a:pathLst>
                <a:path w="155365" h="247695" extrusionOk="0">
                  <a:moveTo>
                    <a:pt x="8859" y="177022"/>
                  </a:moveTo>
                  <a:cubicBezTo>
                    <a:pt x="24564" y="177782"/>
                    <a:pt x="36271" y="181869"/>
                    <a:pt x="38270" y="177022"/>
                  </a:cubicBezTo>
                  <a:cubicBezTo>
                    <a:pt x="39966" y="168895"/>
                    <a:pt x="41174" y="160673"/>
                    <a:pt x="41887" y="152403"/>
                  </a:cubicBezTo>
                  <a:cubicBezTo>
                    <a:pt x="40078" y="147840"/>
                    <a:pt x="38460" y="142897"/>
                    <a:pt x="38460" y="142897"/>
                  </a:cubicBezTo>
                  <a:cubicBezTo>
                    <a:pt x="18662" y="130826"/>
                    <a:pt x="12476" y="109439"/>
                    <a:pt x="9906" y="84535"/>
                  </a:cubicBezTo>
                  <a:cubicBezTo>
                    <a:pt x="5527" y="42046"/>
                    <a:pt x="28942" y="4880"/>
                    <a:pt x="71013" y="412"/>
                  </a:cubicBezTo>
                  <a:cubicBezTo>
                    <a:pt x="111084" y="-3770"/>
                    <a:pt x="140495" y="24365"/>
                    <a:pt x="148396" y="62862"/>
                  </a:cubicBezTo>
                  <a:cubicBezTo>
                    <a:pt x="152584" y="81873"/>
                    <a:pt x="161055" y="117899"/>
                    <a:pt x="149633" y="149171"/>
                  </a:cubicBezTo>
                  <a:cubicBezTo>
                    <a:pt x="143256" y="166756"/>
                    <a:pt x="135070" y="180634"/>
                    <a:pt x="126884" y="183295"/>
                  </a:cubicBezTo>
                  <a:cubicBezTo>
                    <a:pt x="118946" y="183143"/>
                    <a:pt x="111027" y="182449"/>
                    <a:pt x="103184" y="181204"/>
                  </a:cubicBezTo>
                  <a:lnTo>
                    <a:pt x="103184" y="181204"/>
                  </a:lnTo>
                  <a:cubicBezTo>
                    <a:pt x="103184" y="181204"/>
                    <a:pt x="101090" y="192991"/>
                    <a:pt x="99662" y="200215"/>
                  </a:cubicBezTo>
                  <a:cubicBezTo>
                    <a:pt x="98235" y="207439"/>
                    <a:pt x="98711" y="211716"/>
                    <a:pt x="113844" y="221031"/>
                  </a:cubicBezTo>
                  <a:cubicBezTo>
                    <a:pt x="128978" y="230347"/>
                    <a:pt x="91001" y="249548"/>
                    <a:pt x="66253" y="247551"/>
                  </a:cubicBezTo>
                  <a:cubicBezTo>
                    <a:pt x="41506" y="245555"/>
                    <a:pt x="13523" y="230727"/>
                    <a:pt x="5908" y="214758"/>
                  </a:cubicBezTo>
                  <a:cubicBezTo>
                    <a:pt x="-2754" y="197553"/>
                    <a:pt x="-1992" y="176451"/>
                    <a:pt x="8859" y="17702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4" name="Google Shape;1114;p24"/>
            <p:cNvSpPr/>
            <p:nvPr/>
          </p:nvSpPr>
          <p:spPr>
            <a:xfrm>
              <a:off x="2832349" y="3948237"/>
              <a:ext cx="239208" cy="394751"/>
            </a:xfrm>
            <a:custGeom>
              <a:avLst/>
              <a:gdLst/>
              <a:ahLst/>
              <a:cxnLst/>
              <a:rect l="l" t="t" r="r" b="b"/>
              <a:pathLst>
                <a:path w="239208" h="394751" extrusionOk="0">
                  <a:moveTo>
                    <a:pt x="83308" y="3725"/>
                  </a:moveTo>
                  <a:cubicBezTo>
                    <a:pt x="78930" y="14561"/>
                    <a:pt x="90066" y="27868"/>
                    <a:pt x="119667" y="37088"/>
                  </a:cubicBezTo>
                  <a:cubicBezTo>
                    <a:pt x="149269" y="46308"/>
                    <a:pt x="151839" y="34427"/>
                    <a:pt x="151839" y="34427"/>
                  </a:cubicBezTo>
                  <a:cubicBezTo>
                    <a:pt x="171408" y="43257"/>
                    <a:pt x="190473" y="53162"/>
                    <a:pt x="208948" y="64083"/>
                  </a:cubicBezTo>
                  <a:cubicBezTo>
                    <a:pt x="226652" y="76441"/>
                    <a:pt x="234552" y="112371"/>
                    <a:pt x="236932" y="172920"/>
                  </a:cubicBezTo>
                  <a:cubicBezTo>
                    <a:pt x="239692" y="242974"/>
                    <a:pt x="239977" y="346963"/>
                    <a:pt x="237598" y="364928"/>
                  </a:cubicBezTo>
                  <a:cubicBezTo>
                    <a:pt x="237598" y="364928"/>
                    <a:pt x="204475" y="398007"/>
                    <a:pt x="161452" y="394490"/>
                  </a:cubicBezTo>
                  <a:cubicBezTo>
                    <a:pt x="118430" y="390973"/>
                    <a:pt x="47234" y="353427"/>
                    <a:pt x="30196" y="324435"/>
                  </a:cubicBezTo>
                  <a:cubicBezTo>
                    <a:pt x="30196" y="263031"/>
                    <a:pt x="37906" y="253050"/>
                    <a:pt x="27912" y="217595"/>
                  </a:cubicBezTo>
                  <a:cubicBezTo>
                    <a:pt x="5068" y="136514"/>
                    <a:pt x="-6925" y="103531"/>
                    <a:pt x="4212" y="49540"/>
                  </a:cubicBezTo>
                  <a:cubicBezTo>
                    <a:pt x="13730" y="5150"/>
                    <a:pt x="26103" y="-363"/>
                    <a:pt x="43712" y="17"/>
                  </a:cubicBezTo>
                  <a:cubicBezTo>
                    <a:pt x="56967" y="550"/>
                    <a:pt x="70185" y="1785"/>
                    <a:pt x="83308" y="3725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5" name="Google Shape;1115;p24"/>
            <p:cNvSpPr/>
            <p:nvPr/>
          </p:nvSpPr>
          <p:spPr>
            <a:xfrm>
              <a:off x="3011886" y="4098914"/>
              <a:ext cx="63391" cy="288487"/>
            </a:xfrm>
            <a:custGeom>
              <a:avLst/>
              <a:gdLst/>
              <a:ahLst/>
              <a:cxnLst/>
              <a:rect l="l" t="t" r="r" b="b"/>
              <a:pathLst>
                <a:path w="63391" h="288487" extrusionOk="0">
                  <a:moveTo>
                    <a:pt x="21226" y="268241"/>
                  </a:moveTo>
                  <a:lnTo>
                    <a:pt x="0" y="24144"/>
                  </a:lnTo>
                  <a:lnTo>
                    <a:pt x="45592" y="0"/>
                  </a:lnTo>
                  <a:lnTo>
                    <a:pt x="63391" y="14923"/>
                  </a:lnTo>
                  <a:lnTo>
                    <a:pt x="57109" y="234117"/>
                  </a:lnTo>
                  <a:lnTo>
                    <a:pt x="57109" y="234117"/>
                  </a:lnTo>
                  <a:lnTo>
                    <a:pt x="57109" y="240200"/>
                  </a:lnTo>
                  <a:lnTo>
                    <a:pt x="57109" y="240200"/>
                  </a:lnTo>
                  <a:lnTo>
                    <a:pt x="57109" y="247995"/>
                  </a:lnTo>
                  <a:cubicBezTo>
                    <a:pt x="57109" y="247995"/>
                    <a:pt x="58061" y="266435"/>
                    <a:pt x="23224" y="288488"/>
                  </a:cubicBezTo>
                  <a:cubicBezTo>
                    <a:pt x="23224" y="288488"/>
                    <a:pt x="22653" y="282689"/>
                    <a:pt x="22177" y="277271"/>
                  </a:cubicBezTo>
                  <a:lnTo>
                    <a:pt x="22177" y="277271"/>
                  </a:lnTo>
                  <a:lnTo>
                    <a:pt x="21321" y="267766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6" name="Google Shape;1116;p24"/>
            <p:cNvSpPr/>
            <p:nvPr/>
          </p:nvSpPr>
          <p:spPr>
            <a:xfrm>
              <a:off x="2997806" y="3997207"/>
              <a:ext cx="83658" cy="135231"/>
            </a:xfrm>
            <a:custGeom>
              <a:avLst/>
              <a:gdLst/>
              <a:ahLst/>
              <a:cxnLst/>
              <a:rect l="l" t="t" r="r" b="b"/>
              <a:pathLst>
                <a:path w="83658" h="135231" extrusionOk="0">
                  <a:moveTo>
                    <a:pt x="29880" y="0"/>
                  </a:moveTo>
                  <a:cubicBezTo>
                    <a:pt x="53390" y="0"/>
                    <a:pt x="67953" y="11977"/>
                    <a:pt x="74140" y="48192"/>
                  </a:cubicBezTo>
                  <a:cubicBezTo>
                    <a:pt x="80327" y="84408"/>
                    <a:pt x="83658" y="114064"/>
                    <a:pt x="83658" y="114064"/>
                  </a:cubicBezTo>
                  <a:cubicBezTo>
                    <a:pt x="72826" y="126070"/>
                    <a:pt x="57807" y="133484"/>
                    <a:pt x="41683" y="134786"/>
                  </a:cubicBezTo>
                  <a:cubicBezTo>
                    <a:pt x="13128" y="137923"/>
                    <a:pt x="4943" y="123475"/>
                    <a:pt x="4943" y="123475"/>
                  </a:cubicBezTo>
                  <a:cubicBezTo>
                    <a:pt x="4943" y="123475"/>
                    <a:pt x="1897" y="85929"/>
                    <a:pt x="374" y="60359"/>
                  </a:cubicBezTo>
                  <a:cubicBezTo>
                    <a:pt x="-1149" y="34790"/>
                    <a:pt x="755" y="570"/>
                    <a:pt x="29880" y="0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7" name="Google Shape;1117;p24"/>
            <p:cNvSpPr/>
            <p:nvPr/>
          </p:nvSpPr>
          <p:spPr>
            <a:xfrm>
              <a:off x="2888823" y="3761654"/>
              <a:ext cx="150557" cy="165637"/>
            </a:xfrm>
            <a:custGeom>
              <a:avLst/>
              <a:gdLst/>
              <a:ahLst/>
              <a:cxnLst/>
              <a:rect l="l" t="t" r="r" b="b"/>
              <a:pathLst>
                <a:path w="150557" h="165637" extrusionOk="0">
                  <a:moveTo>
                    <a:pt x="142099" y="68353"/>
                  </a:moveTo>
                  <a:cubicBezTo>
                    <a:pt x="142099" y="68353"/>
                    <a:pt x="178840" y="12557"/>
                    <a:pt x="99172" y="1150"/>
                  </a:cubicBezTo>
                  <a:cubicBezTo>
                    <a:pt x="42063" y="-7024"/>
                    <a:pt x="4752" y="29667"/>
                    <a:pt x="468" y="69874"/>
                  </a:cubicBezTo>
                  <a:cubicBezTo>
                    <a:pt x="-3624" y="107896"/>
                    <a:pt x="19981" y="147723"/>
                    <a:pt x="37018" y="163502"/>
                  </a:cubicBezTo>
                  <a:cubicBezTo>
                    <a:pt x="53749" y="167751"/>
                    <a:pt x="71464" y="165612"/>
                    <a:pt x="86703" y="157514"/>
                  </a:cubicBezTo>
                  <a:cubicBezTo>
                    <a:pt x="87636" y="147115"/>
                    <a:pt x="87988" y="136678"/>
                    <a:pt x="87750" y="126241"/>
                  </a:cubicBezTo>
                  <a:cubicBezTo>
                    <a:pt x="87750" y="126241"/>
                    <a:pt x="59862" y="67308"/>
                    <a:pt x="142099" y="6835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8" name="Google Shape;1118;p24"/>
            <p:cNvSpPr/>
            <p:nvPr/>
          </p:nvSpPr>
          <p:spPr>
            <a:xfrm>
              <a:off x="2091982" y="2625612"/>
              <a:ext cx="210167" cy="307273"/>
            </a:xfrm>
            <a:custGeom>
              <a:avLst/>
              <a:gdLst/>
              <a:ahLst/>
              <a:cxnLst/>
              <a:rect l="l" t="t" r="r" b="b"/>
              <a:pathLst>
                <a:path w="210167" h="307273" extrusionOk="0">
                  <a:moveTo>
                    <a:pt x="136175" y="10238"/>
                  </a:moveTo>
                  <a:cubicBezTo>
                    <a:pt x="127799" y="-3260"/>
                    <a:pt x="63836" y="-12100"/>
                    <a:pt x="42801" y="41986"/>
                  </a:cubicBezTo>
                  <a:cubicBezTo>
                    <a:pt x="34806" y="62517"/>
                    <a:pt x="36043" y="114987"/>
                    <a:pt x="29380" y="147875"/>
                  </a:cubicBezTo>
                  <a:cubicBezTo>
                    <a:pt x="22718" y="180764"/>
                    <a:pt x="7013" y="199489"/>
                    <a:pt x="1397" y="226199"/>
                  </a:cubicBezTo>
                  <a:cubicBezTo>
                    <a:pt x="-4219" y="252910"/>
                    <a:pt x="4919" y="297775"/>
                    <a:pt x="69452" y="305664"/>
                  </a:cubicBezTo>
                  <a:cubicBezTo>
                    <a:pt x="133985" y="313554"/>
                    <a:pt x="183670" y="290931"/>
                    <a:pt x="198709" y="270399"/>
                  </a:cubicBezTo>
                  <a:cubicBezTo>
                    <a:pt x="213748" y="249868"/>
                    <a:pt x="214224" y="206238"/>
                    <a:pt x="198709" y="182855"/>
                  </a:cubicBezTo>
                  <a:cubicBezTo>
                    <a:pt x="183194" y="159472"/>
                    <a:pt x="170916" y="140366"/>
                    <a:pt x="171297" y="109854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9" name="Google Shape;1119;p24"/>
            <p:cNvSpPr/>
            <p:nvPr/>
          </p:nvSpPr>
          <p:spPr>
            <a:xfrm>
              <a:off x="2269538" y="2847336"/>
              <a:ext cx="39152" cy="227300"/>
            </a:xfrm>
            <a:custGeom>
              <a:avLst/>
              <a:gdLst/>
              <a:ahLst/>
              <a:cxnLst/>
              <a:rect l="l" t="t" r="r" b="b"/>
              <a:pathLst>
                <a:path w="39152" h="227300" extrusionOk="0">
                  <a:moveTo>
                    <a:pt x="35145" y="14835"/>
                  </a:moveTo>
                  <a:cubicBezTo>
                    <a:pt x="35145" y="14835"/>
                    <a:pt x="50279" y="121866"/>
                    <a:pt x="21725" y="197909"/>
                  </a:cubicBezTo>
                  <a:cubicBezTo>
                    <a:pt x="-6830" y="273952"/>
                    <a:pt x="975" y="178423"/>
                    <a:pt x="975" y="178423"/>
                  </a:cubicBezTo>
                  <a:lnTo>
                    <a:pt x="7923" y="155705"/>
                  </a:lnTo>
                  <a:cubicBezTo>
                    <a:pt x="7923" y="155705"/>
                    <a:pt x="13634" y="68446"/>
                    <a:pt x="11255" y="47059"/>
                  </a:cubicBezTo>
                  <a:cubicBezTo>
                    <a:pt x="8875" y="25672"/>
                    <a:pt x="9446" y="7231"/>
                    <a:pt x="7923" y="5520"/>
                  </a:cubicBezTo>
                  <a:cubicBezTo>
                    <a:pt x="6400" y="3809"/>
                    <a:pt x="13539" y="387"/>
                    <a:pt x="16585" y="7"/>
                  </a:cubicBezTo>
                  <a:cubicBezTo>
                    <a:pt x="19631" y="-373"/>
                    <a:pt x="35145" y="14835"/>
                    <a:pt x="35145" y="148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0" name="Google Shape;1120;p24"/>
            <p:cNvSpPr/>
            <p:nvPr/>
          </p:nvSpPr>
          <p:spPr>
            <a:xfrm>
              <a:off x="2185896" y="2622782"/>
              <a:ext cx="100407" cy="124097"/>
            </a:xfrm>
            <a:custGeom>
              <a:avLst/>
              <a:gdLst/>
              <a:ahLst/>
              <a:cxnLst/>
              <a:rect l="l" t="t" r="r" b="b"/>
              <a:pathLst>
                <a:path w="100407" h="124097" extrusionOk="0">
                  <a:moveTo>
                    <a:pt x="0" y="3657"/>
                  </a:moveTo>
                  <a:cubicBezTo>
                    <a:pt x="0" y="3657"/>
                    <a:pt x="48162" y="-10126"/>
                    <a:pt x="77288" y="15824"/>
                  </a:cubicBezTo>
                  <a:cubicBezTo>
                    <a:pt x="96918" y="33855"/>
                    <a:pt x="104879" y="61297"/>
                    <a:pt x="97942" y="87019"/>
                  </a:cubicBezTo>
                  <a:cubicBezTo>
                    <a:pt x="94040" y="102227"/>
                    <a:pt x="86235" y="122949"/>
                    <a:pt x="74147" y="124090"/>
                  </a:cubicBezTo>
                  <a:cubicBezTo>
                    <a:pt x="62059" y="125230"/>
                    <a:pt x="0" y="3657"/>
                    <a:pt x="0" y="3657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24"/>
            <p:cNvSpPr/>
            <p:nvPr/>
          </p:nvSpPr>
          <p:spPr>
            <a:xfrm>
              <a:off x="2142363" y="2757613"/>
              <a:ext cx="124104" cy="138364"/>
            </a:xfrm>
            <a:custGeom>
              <a:avLst/>
              <a:gdLst/>
              <a:ahLst/>
              <a:cxnLst/>
              <a:rect l="l" t="t" r="r" b="b"/>
              <a:pathLst>
                <a:path w="124104" h="138364" extrusionOk="0">
                  <a:moveTo>
                    <a:pt x="25163" y="0"/>
                  </a:moveTo>
                  <a:cubicBezTo>
                    <a:pt x="25163" y="0"/>
                    <a:pt x="28304" y="53515"/>
                    <a:pt x="27352" y="57032"/>
                  </a:cubicBezTo>
                  <a:cubicBezTo>
                    <a:pt x="26400" y="60549"/>
                    <a:pt x="6221" y="64826"/>
                    <a:pt x="606" y="69484"/>
                  </a:cubicBezTo>
                  <a:cubicBezTo>
                    <a:pt x="-5010" y="74142"/>
                    <a:pt x="29826" y="128513"/>
                    <a:pt x="47530" y="136592"/>
                  </a:cubicBezTo>
                  <a:cubicBezTo>
                    <a:pt x="65234" y="144671"/>
                    <a:pt x="119964" y="124045"/>
                    <a:pt x="123676" y="96860"/>
                  </a:cubicBezTo>
                  <a:cubicBezTo>
                    <a:pt x="127198" y="71766"/>
                    <a:pt x="108066" y="52279"/>
                    <a:pt x="100642" y="45531"/>
                  </a:cubicBezTo>
                  <a:cubicBezTo>
                    <a:pt x="95603" y="45179"/>
                    <a:pt x="90547" y="45179"/>
                    <a:pt x="85508" y="45531"/>
                  </a:cubicBezTo>
                  <a:lnTo>
                    <a:pt x="83890" y="19486"/>
                  </a:lnTo>
                  <a:cubicBezTo>
                    <a:pt x="60475" y="11977"/>
                    <a:pt x="25163" y="0"/>
                    <a:pt x="25163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24"/>
            <p:cNvSpPr/>
            <p:nvPr/>
          </p:nvSpPr>
          <p:spPr>
            <a:xfrm>
              <a:off x="2121718" y="2803072"/>
              <a:ext cx="180978" cy="208003"/>
            </a:xfrm>
            <a:custGeom>
              <a:avLst/>
              <a:gdLst/>
              <a:ahLst/>
              <a:cxnLst/>
              <a:rect l="l" t="t" r="r" b="b"/>
              <a:pathLst>
                <a:path w="180978" h="208003" extrusionOk="0">
                  <a:moveTo>
                    <a:pt x="38384" y="17181"/>
                  </a:moveTo>
                  <a:cubicBezTo>
                    <a:pt x="23345" y="19557"/>
                    <a:pt x="6117" y="27542"/>
                    <a:pt x="3738" y="36192"/>
                  </a:cubicBezTo>
                  <a:cubicBezTo>
                    <a:pt x="-2445" y="65896"/>
                    <a:pt x="-938" y="96684"/>
                    <a:pt x="8116" y="125637"/>
                  </a:cubicBezTo>
                  <a:cubicBezTo>
                    <a:pt x="21156" y="160046"/>
                    <a:pt x="29913" y="182004"/>
                    <a:pt x="37432" y="196832"/>
                  </a:cubicBezTo>
                  <a:cubicBezTo>
                    <a:pt x="37432" y="196832"/>
                    <a:pt x="102632" y="224778"/>
                    <a:pt x="155268" y="192270"/>
                  </a:cubicBezTo>
                  <a:cubicBezTo>
                    <a:pt x="155268" y="192270"/>
                    <a:pt x="158789" y="155294"/>
                    <a:pt x="159075" y="135238"/>
                  </a:cubicBezTo>
                  <a:cubicBezTo>
                    <a:pt x="207618" y="92939"/>
                    <a:pt x="166118" y="40849"/>
                    <a:pt x="125000" y="356"/>
                  </a:cubicBezTo>
                  <a:cubicBezTo>
                    <a:pt x="120062" y="-119"/>
                    <a:pt x="115089" y="-119"/>
                    <a:pt x="110151" y="356"/>
                  </a:cubicBezTo>
                  <a:cubicBezTo>
                    <a:pt x="110151" y="356"/>
                    <a:pt x="146892" y="43606"/>
                    <a:pt x="121383" y="68225"/>
                  </a:cubicBezTo>
                  <a:cubicBezTo>
                    <a:pt x="66748" y="51495"/>
                    <a:pt x="55898" y="26971"/>
                    <a:pt x="38384" y="1718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3" name="Google Shape;1123;p24"/>
            <p:cNvSpPr/>
            <p:nvPr/>
          </p:nvSpPr>
          <p:spPr>
            <a:xfrm>
              <a:off x="2137334" y="2632700"/>
              <a:ext cx="133195" cy="163980"/>
            </a:xfrm>
            <a:custGeom>
              <a:avLst/>
              <a:gdLst/>
              <a:ahLst/>
              <a:cxnLst/>
              <a:rect l="l" t="t" r="r" b="b"/>
              <a:pathLst>
                <a:path w="133195" h="163980" extrusionOk="0">
                  <a:moveTo>
                    <a:pt x="130419" y="58471"/>
                  </a:moveTo>
                  <a:lnTo>
                    <a:pt x="130419" y="58471"/>
                  </a:lnTo>
                  <a:cubicBezTo>
                    <a:pt x="124993" y="24061"/>
                    <a:pt x="100056" y="-1888"/>
                    <a:pt x="64553" y="108"/>
                  </a:cubicBezTo>
                  <a:cubicBezTo>
                    <a:pt x="26762" y="2399"/>
                    <a:pt x="-2053" y="34793"/>
                    <a:pt x="115" y="72539"/>
                  </a:cubicBezTo>
                  <a:cubicBezTo>
                    <a:pt x="1384" y="93736"/>
                    <a:pt x="12514" y="113117"/>
                    <a:pt x="30192" y="124913"/>
                  </a:cubicBezTo>
                  <a:cubicBezTo>
                    <a:pt x="31439" y="130103"/>
                    <a:pt x="33258" y="135141"/>
                    <a:pt x="35618" y="139932"/>
                  </a:cubicBezTo>
                  <a:cubicBezTo>
                    <a:pt x="48277" y="154570"/>
                    <a:pt x="81686" y="163885"/>
                    <a:pt x="92727" y="163980"/>
                  </a:cubicBezTo>
                  <a:cubicBezTo>
                    <a:pt x="102245" y="163980"/>
                    <a:pt x="110526" y="155235"/>
                    <a:pt x="119473" y="140407"/>
                  </a:cubicBezTo>
                  <a:cubicBezTo>
                    <a:pt x="138033" y="109610"/>
                    <a:pt x="133369" y="75485"/>
                    <a:pt x="130419" y="5847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4" name="Google Shape;1124;p24"/>
            <p:cNvSpPr/>
            <p:nvPr/>
          </p:nvSpPr>
          <p:spPr>
            <a:xfrm>
              <a:off x="2131362" y="2631771"/>
              <a:ext cx="133630" cy="125556"/>
            </a:xfrm>
            <a:custGeom>
              <a:avLst/>
              <a:gdLst/>
              <a:ahLst/>
              <a:cxnLst/>
              <a:rect l="l" t="t" r="r" b="b"/>
              <a:pathLst>
                <a:path w="133630" h="125556" extrusionOk="0">
                  <a:moveTo>
                    <a:pt x="59484" y="1702"/>
                  </a:moveTo>
                  <a:cubicBezTo>
                    <a:pt x="34546" y="6549"/>
                    <a:pt x="14082" y="13583"/>
                    <a:pt x="7324" y="38012"/>
                  </a:cubicBezTo>
                  <a:cubicBezTo>
                    <a:pt x="2660" y="54837"/>
                    <a:pt x="-3432" y="86965"/>
                    <a:pt x="2375" y="100462"/>
                  </a:cubicBezTo>
                  <a:lnTo>
                    <a:pt x="5991" y="109968"/>
                  </a:lnTo>
                  <a:lnTo>
                    <a:pt x="36164" y="125557"/>
                  </a:lnTo>
                  <a:cubicBezTo>
                    <a:pt x="36164" y="125557"/>
                    <a:pt x="50251" y="113770"/>
                    <a:pt x="45682" y="79456"/>
                  </a:cubicBezTo>
                  <a:cubicBezTo>
                    <a:pt x="45808" y="74807"/>
                    <a:pt x="47261" y="70283"/>
                    <a:pt x="49870" y="66433"/>
                  </a:cubicBezTo>
                  <a:cubicBezTo>
                    <a:pt x="51779" y="63173"/>
                    <a:pt x="53189" y="59646"/>
                    <a:pt x="54058" y="55977"/>
                  </a:cubicBezTo>
                  <a:cubicBezTo>
                    <a:pt x="57624" y="46681"/>
                    <a:pt x="64649" y="39124"/>
                    <a:pt x="73666" y="34875"/>
                  </a:cubicBezTo>
                  <a:cubicBezTo>
                    <a:pt x="96129" y="22233"/>
                    <a:pt x="129062" y="33164"/>
                    <a:pt x="133631" y="37727"/>
                  </a:cubicBezTo>
                  <a:cubicBezTo>
                    <a:pt x="120538" y="9734"/>
                    <a:pt x="89617" y="-5285"/>
                    <a:pt x="59484" y="1702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5" name="Google Shape;1125;p24"/>
            <p:cNvSpPr/>
            <p:nvPr/>
          </p:nvSpPr>
          <p:spPr>
            <a:xfrm>
              <a:off x="2137527" y="3718507"/>
              <a:ext cx="105640" cy="80438"/>
            </a:xfrm>
            <a:custGeom>
              <a:avLst/>
              <a:gdLst/>
              <a:ahLst/>
              <a:cxnLst/>
              <a:rect l="l" t="t" r="r" b="b"/>
              <a:pathLst>
                <a:path w="105640" h="80438" extrusionOk="0">
                  <a:moveTo>
                    <a:pt x="8202" y="3"/>
                  </a:moveTo>
                  <a:cubicBezTo>
                    <a:pt x="20862" y="10269"/>
                    <a:pt x="40469" y="3139"/>
                    <a:pt x="41421" y="4090"/>
                  </a:cubicBezTo>
                  <a:cubicBezTo>
                    <a:pt x="56092" y="16761"/>
                    <a:pt x="71439" y="28623"/>
                    <a:pt x="87394" y="39640"/>
                  </a:cubicBezTo>
                  <a:cubicBezTo>
                    <a:pt x="95294" y="45818"/>
                    <a:pt x="107572" y="54088"/>
                    <a:pt x="105383" y="65970"/>
                  </a:cubicBezTo>
                  <a:cubicBezTo>
                    <a:pt x="101386" y="87167"/>
                    <a:pt x="67310" y="80608"/>
                    <a:pt x="54461" y="74145"/>
                  </a:cubicBezTo>
                  <a:cubicBezTo>
                    <a:pt x="41611" y="67681"/>
                    <a:pt x="31141" y="56845"/>
                    <a:pt x="19053" y="49335"/>
                  </a:cubicBezTo>
                  <a:cubicBezTo>
                    <a:pt x="10392" y="44012"/>
                    <a:pt x="1825" y="41161"/>
                    <a:pt x="17" y="30325"/>
                  </a:cubicBezTo>
                  <a:cubicBezTo>
                    <a:pt x="-364" y="23386"/>
                    <a:pt x="5823" y="-283"/>
                    <a:pt x="8202" y="3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6" name="Google Shape;1126;p24"/>
            <p:cNvSpPr/>
            <p:nvPr/>
          </p:nvSpPr>
          <p:spPr>
            <a:xfrm>
              <a:off x="2137841" y="3744079"/>
              <a:ext cx="105259" cy="54863"/>
            </a:xfrm>
            <a:custGeom>
              <a:avLst/>
              <a:gdLst/>
              <a:ahLst/>
              <a:cxnLst/>
              <a:rect l="l" t="t" r="r" b="b"/>
              <a:pathLst>
                <a:path w="105259" h="54863" extrusionOk="0">
                  <a:moveTo>
                    <a:pt x="369" y="0"/>
                  </a:moveTo>
                  <a:cubicBezTo>
                    <a:pt x="1987" y="10456"/>
                    <a:pt x="10458" y="13308"/>
                    <a:pt x="19405" y="19011"/>
                  </a:cubicBezTo>
                  <a:cubicBezTo>
                    <a:pt x="31779" y="26615"/>
                    <a:pt x="42629" y="38021"/>
                    <a:pt x="55479" y="44200"/>
                  </a:cubicBezTo>
                  <a:cubicBezTo>
                    <a:pt x="68329" y="50379"/>
                    <a:pt x="96883" y="56082"/>
                    <a:pt x="105259" y="40968"/>
                  </a:cubicBezTo>
                  <a:cubicBezTo>
                    <a:pt x="100690" y="61405"/>
                    <a:pt x="67186" y="55036"/>
                    <a:pt x="54527" y="48573"/>
                  </a:cubicBezTo>
                  <a:cubicBezTo>
                    <a:pt x="41868" y="42109"/>
                    <a:pt x="31208" y="31273"/>
                    <a:pt x="19119" y="23763"/>
                  </a:cubicBezTo>
                  <a:cubicBezTo>
                    <a:pt x="10458" y="18440"/>
                    <a:pt x="1891" y="15589"/>
                    <a:pt x="83" y="4753"/>
                  </a:cubicBezTo>
                  <a:cubicBezTo>
                    <a:pt x="-89" y="3165"/>
                    <a:pt x="7" y="1559"/>
                    <a:pt x="36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7" name="Google Shape;1127;p24"/>
            <p:cNvSpPr/>
            <p:nvPr/>
          </p:nvSpPr>
          <p:spPr>
            <a:xfrm>
              <a:off x="2226539" y="3701115"/>
              <a:ext cx="96273" cy="74358"/>
            </a:xfrm>
            <a:custGeom>
              <a:avLst/>
              <a:gdLst/>
              <a:ahLst/>
              <a:cxnLst/>
              <a:rect l="l" t="t" r="r" b="b"/>
              <a:pathLst>
                <a:path w="96273" h="74358" extrusionOk="0">
                  <a:moveTo>
                    <a:pt x="7519" y="0"/>
                  </a:moveTo>
                  <a:cubicBezTo>
                    <a:pt x="19132" y="9505"/>
                    <a:pt x="36074" y="4087"/>
                    <a:pt x="37407" y="4943"/>
                  </a:cubicBezTo>
                  <a:cubicBezTo>
                    <a:pt x="50869" y="16473"/>
                    <a:pt x="64979" y="27233"/>
                    <a:pt x="79667" y="37166"/>
                  </a:cubicBezTo>
                  <a:cubicBezTo>
                    <a:pt x="86806" y="42774"/>
                    <a:pt x="98037" y="50378"/>
                    <a:pt x="96039" y="61215"/>
                  </a:cubicBezTo>
                  <a:cubicBezTo>
                    <a:pt x="92422" y="80225"/>
                    <a:pt x="61202" y="74712"/>
                    <a:pt x="49495" y="68724"/>
                  </a:cubicBezTo>
                  <a:cubicBezTo>
                    <a:pt x="37787" y="62735"/>
                    <a:pt x="28079" y="52945"/>
                    <a:pt x="16942" y="46006"/>
                  </a:cubicBezTo>
                  <a:cubicBezTo>
                    <a:pt x="9042" y="41158"/>
                    <a:pt x="1237" y="38592"/>
                    <a:pt x="0" y="28516"/>
                  </a:cubicBezTo>
                  <a:cubicBezTo>
                    <a:pt x="386" y="18574"/>
                    <a:pt x="2954" y="8840"/>
                    <a:pt x="7519" y="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8" name="Google Shape;1128;p24"/>
            <p:cNvSpPr/>
            <p:nvPr/>
          </p:nvSpPr>
          <p:spPr>
            <a:xfrm>
              <a:off x="2226484" y="3725354"/>
              <a:ext cx="95903" cy="50071"/>
            </a:xfrm>
            <a:custGeom>
              <a:avLst/>
              <a:gdLst/>
              <a:ahLst/>
              <a:cxnLst/>
              <a:rect l="l" t="t" r="r" b="b"/>
              <a:pathLst>
                <a:path w="95903" h="50071" extrusionOk="0">
                  <a:moveTo>
                    <a:pt x="245" y="0"/>
                  </a:moveTo>
                  <a:cubicBezTo>
                    <a:pt x="1768" y="9505"/>
                    <a:pt x="9763" y="12262"/>
                    <a:pt x="17283" y="17110"/>
                  </a:cubicBezTo>
                  <a:cubicBezTo>
                    <a:pt x="28609" y="24144"/>
                    <a:pt x="38604" y="34219"/>
                    <a:pt x="50311" y="40208"/>
                  </a:cubicBezTo>
                  <a:cubicBezTo>
                    <a:pt x="62018" y="46196"/>
                    <a:pt x="88384" y="51139"/>
                    <a:pt x="95903" y="37261"/>
                  </a:cubicBezTo>
                  <a:cubicBezTo>
                    <a:pt x="91810" y="56272"/>
                    <a:pt x="61162" y="50093"/>
                    <a:pt x="49549" y="44200"/>
                  </a:cubicBezTo>
                  <a:cubicBezTo>
                    <a:pt x="37937" y="38307"/>
                    <a:pt x="28134" y="28421"/>
                    <a:pt x="16997" y="21482"/>
                  </a:cubicBezTo>
                  <a:cubicBezTo>
                    <a:pt x="9097" y="16634"/>
                    <a:pt x="1292" y="14068"/>
                    <a:pt x="55" y="3992"/>
                  </a:cubicBezTo>
                  <a:cubicBezTo>
                    <a:pt x="-59" y="2661"/>
                    <a:pt x="5" y="1321"/>
                    <a:pt x="2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9" name="Google Shape;1129;p24"/>
            <p:cNvSpPr/>
            <p:nvPr/>
          </p:nvSpPr>
          <p:spPr>
            <a:xfrm>
              <a:off x="2101518" y="3008174"/>
              <a:ext cx="205910" cy="717579"/>
            </a:xfrm>
            <a:custGeom>
              <a:avLst/>
              <a:gdLst/>
              <a:ahLst/>
              <a:cxnLst/>
              <a:rect l="l" t="t" r="r" b="b"/>
              <a:pathLst>
                <a:path w="205910" h="717579" extrusionOk="0">
                  <a:moveTo>
                    <a:pt x="200595" y="106555"/>
                  </a:moveTo>
                  <a:cubicBezTo>
                    <a:pt x="194980" y="63115"/>
                    <a:pt x="178989" y="0"/>
                    <a:pt x="178989" y="0"/>
                  </a:cubicBezTo>
                  <a:cubicBezTo>
                    <a:pt x="163827" y="7043"/>
                    <a:pt x="147437" y="11083"/>
                    <a:pt x="130732" y="11882"/>
                  </a:cubicBezTo>
                  <a:cubicBezTo>
                    <a:pt x="106230" y="11825"/>
                    <a:pt x="81788" y="9467"/>
                    <a:pt x="57727" y="4848"/>
                  </a:cubicBezTo>
                  <a:cubicBezTo>
                    <a:pt x="49855" y="18526"/>
                    <a:pt x="41277" y="31786"/>
                    <a:pt x="32028" y="44580"/>
                  </a:cubicBezTo>
                  <a:cubicBezTo>
                    <a:pt x="19464" y="61975"/>
                    <a:pt x="-4998" y="100091"/>
                    <a:pt x="904" y="166629"/>
                  </a:cubicBezTo>
                  <a:cubicBezTo>
                    <a:pt x="4806" y="210163"/>
                    <a:pt x="29458" y="394758"/>
                    <a:pt x="29458" y="394758"/>
                  </a:cubicBezTo>
                  <a:cubicBezTo>
                    <a:pt x="19982" y="425830"/>
                    <a:pt x="14951" y="458092"/>
                    <a:pt x="14515" y="490572"/>
                  </a:cubicBezTo>
                  <a:cubicBezTo>
                    <a:pt x="16767" y="529163"/>
                    <a:pt x="21857" y="567546"/>
                    <a:pt x="29744" y="605396"/>
                  </a:cubicBezTo>
                  <a:lnTo>
                    <a:pt x="44307" y="709955"/>
                  </a:lnTo>
                  <a:cubicBezTo>
                    <a:pt x="44307" y="709955"/>
                    <a:pt x="63343" y="723928"/>
                    <a:pt x="77525" y="714043"/>
                  </a:cubicBezTo>
                  <a:lnTo>
                    <a:pt x="75812" y="611385"/>
                  </a:lnTo>
                  <a:cubicBezTo>
                    <a:pt x="77430" y="586291"/>
                    <a:pt x="79905" y="549220"/>
                    <a:pt x="81523" y="525837"/>
                  </a:cubicBezTo>
                  <a:cubicBezTo>
                    <a:pt x="84188" y="487340"/>
                    <a:pt x="91041" y="426125"/>
                    <a:pt x="93040" y="410917"/>
                  </a:cubicBezTo>
                  <a:cubicBezTo>
                    <a:pt x="95039" y="395708"/>
                    <a:pt x="99988" y="368903"/>
                    <a:pt x="102558" y="338961"/>
                  </a:cubicBezTo>
                  <a:cubicBezTo>
                    <a:pt x="105128" y="309019"/>
                    <a:pt x="116169" y="156933"/>
                    <a:pt x="116169" y="156933"/>
                  </a:cubicBezTo>
                  <a:lnTo>
                    <a:pt x="117787" y="185449"/>
                  </a:lnTo>
                  <a:cubicBezTo>
                    <a:pt x="117787" y="185449"/>
                    <a:pt x="119215" y="231741"/>
                    <a:pt x="125878" y="288773"/>
                  </a:cubicBezTo>
                  <a:cubicBezTo>
                    <a:pt x="132540" y="345805"/>
                    <a:pt x="134920" y="371089"/>
                    <a:pt x="134920" y="371089"/>
                  </a:cubicBezTo>
                  <a:cubicBezTo>
                    <a:pt x="128461" y="382524"/>
                    <a:pt x="123865" y="394910"/>
                    <a:pt x="121309" y="407780"/>
                  </a:cubicBezTo>
                  <a:cubicBezTo>
                    <a:pt x="120167" y="420042"/>
                    <a:pt x="105985" y="517567"/>
                    <a:pt x="114456" y="567185"/>
                  </a:cubicBezTo>
                  <a:lnTo>
                    <a:pt x="131779" y="693321"/>
                  </a:lnTo>
                  <a:cubicBezTo>
                    <a:pt x="140538" y="699338"/>
                    <a:pt x="151655" y="700783"/>
                    <a:pt x="161666" y="697218"/>
                  </a:cubicBezTo>
                  <a:lnTo>
                    <a:pt x="171850" y="570131"/>
                  </a:lnTo>
                  <a:cubicBezTo>
                    <a:pt x="178704" y="521749"/>
                    <a:pt x="193171" y="419186"/>
                    <a:pt x="195360" y="405879"/>
                  </a:cubicBezTo>
                  <a:cubicBezTo>
                    <a:pt x="200276" y="379007"/>
                    <a:pt x="203171" y="351812"/>
                    <a:pt x="204022" y="324513"/>
                  </a:cubicBezTo>
                  <a:cubicBezTo>
                    <a:pt x="207394" y="251863"/>
                    <a:pt x="206250" y="179071"/>
                    <a:pt x="200595" y="10655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0" name="Google Shape;1130;p24"/>
            <p:cNvSpPr/>
            <p:nvPr/>
          </p:nvSpPr>
          <p:spPr>
            <a:xfrm>
              <a:off x="2096876" y="2994106"/>
              <a:ext cx="219176" cy="477454"/>
            </a:xfrm>
            <a:custGeom>
              <a:avLst/>
              <a:gdLst/>
              <a:ahLst/>
              <a:cxnLst/>
              <a:rect l="l" t="t" r="r" b="b"/>
              <a:pathLst>
                <a:path w="219176" h="477454" extrusionOk="0">
                  <a:moveTo>
                    <a:pt x="62274" y="5418"/>
                  </a:moveTo>
                  <a:lnTo>
                    <a:pt x="24773" y="80606"/>
                  </a:lnTo>
                  <a:cubicBezTo>
                    <a:pt x="24773" y="80606"/>
                    <a:pt x="-32337" y="164158"/>
                    <a:pt x="26867" y="378979"/>
                  </a:cubicBezTo>
                  <a:lnTo>
                    <a:pt x="15730" y="445516"/>
                  </a:lnTo>
                  <a:cubicBezTo>
                    <a:pt x="15730" y="445516"/>
                    <a:pt x="127855" y="517377"/>
                    <a:pt x="202953" y="445516"/>
                  </a:cubicBezTo>
                  <a:cubicBezTo>
                    <a:pt x="202953" y="445516"/>
                    <a:pt x="228938" y="247044"/>
                    <a:pt x="215137" y="155508"/>
                  </a:cubicBezTo>
                  <a:cubicBezTo>
                    <a:pt x="207420" y="102867"/>
                    <a:pt x="195743" y="50882"/>
                    <a:pt x="180205" y="0"/>
                  </a:cubicBezTo>
                  <a:cubicBezTo>
                    <a:pt x="180205" y="0"/>
                    <a:pt x="161835" y="20246"/>
                    <a:pt x="67224" y="684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1" name="Google Shape;1131;p24"/>
            <p:cNvSpPr/>
            <p:nvPr/>
          </p:nvSpPr>
          <p:spPr>
            <a:xfrm>
              <a:off x="2115642" y="2850934"/>
              <a:ext cx="316003" cy="274536"/>
            </a:xfrm>
            <a:custGeom>
              <a:avLst/>
              <a:gdLst/>
              <a:ahLst/>
              <a:cxnLst/>
              <a:rect l="l" t="t" r="r" b="b"/>
              <a:pathLst>
                <a:path w="316003" h="274536" extrusionOk="0">
                  <a:moveTo>
                    <a:pt x="278037" y="202010"/>
                  </a:moveTo>
                  <a:cubicBezTo>
                    <a:pt x="268463" y="202400"/>
                    <a:pt x="258924" y="203417"/>
                    <a:pt x="249482" y="205052"/>
                  </a:cubicBezTo>
                  <a:cubicBezTo>
                    <a:pt x="240488" y="207875"/>
                    <a:pt x="231117" y="209320"/>
                    <a:pt x="221689" y="209329"/>
                  </a:cubicBezTo>
                  <a:cubicBezTo>
                    <a:pt x="211410" y="209329"/>
                    <a:pt x="182760" y="195071"/>
                    <a:pt x="158203" y="177867"/>
                  </a:cubicBezTo>
                  <a:cubicBezTo>
                    <a:pt x="131540" y="157867"/>
                    <a:pt x="108492" y="133467"/>
                    <a:pt x="90052" y="105721"/>
                  </a:cubicBezTo>
                  <a:cubicBezTo>
                    <a:pt x="70714" y="76112"/>
                    <a:pt x="53873" y="44963"/>
                    <a:pt x="39701" y="12568"/>
                  </a:cubicBezTo>
                  <a:cubicBezTo>
                    <a:pt x="31706" y="-10435"/>
                    <a:pt x="31896" y="5249"/>
                    <a:pt x="18285" y="4869"/>
                  </a:cubicBezTo>
                  <a:cubicBezTo>
                    <a:pt x="2199" y="4869"/>
                    <a:pt x="-6367" y="10382"/>
                    <a:pt x="5626" y="41655"/>
                  </a:cubicBezTo>
                  <a:cubicBezTo>
                    <a:pt x="17624" y="74011"/>
                    <a:pt x="34368" y="104419"/>
                    <a:pt x="55311" y="131861"/>
                  </a:cubicBezTo>
                  <a:cubicBezTo>
                    <a:pt x="74979" y="159540"/>
                    <a:pt x="99215" y="183675"/>
                    <a:pt x="126983" y="203246"/>
                  </a:cubicBezTo>
                  <a:cubicBezTo>
                    <a:pt x="151440" y="220356"/>
                    <a:pt x="177868" y="234452"/>
                    <a:pt x="205699" y="245260"/>
                  </a:cubicBezTo>
                  <a:cubicBezTo>
                    <a:pt x="213694" y="248492"/>
                    <a:pt x="218834" y="252959"/>
                    <a:pt x="233301" y="260944"/>
                  </a:cubicBezTo>
                  <a:cubicBezTo>
                    <a:pt x="247832" y="269251"/>
                    <a:pt x="264161" y="273918"/>
                    <a:pt x="280892" y="274536"/>
                  </a:cubicBezTo>
                  <a:cubicBezTo>
                    <a:pt x="294789" y="274536"/>
                    <a:pt x="299929" y="271875"/>
                    <a:pt x="300881" y="269023"/>
                  </a:cubicBezTo>
                  <a:cubicBezTo>
                    <a:pt x="301832" y="266171"/>
                    <a:pt x="299643" y="263035"/>
                    <a:pt x="293266" y="262465"/>
                  </a:cubicBezTo>
                  <a:cubicBezTo>
                    <a:pt x="283123" y="262312"/>
                    <a:pt x="273092" y="260316"/>
                    <a:pt x="263664" y="256571"/>
                  </a:cubicBezTo>
                  <a:cubicBezTo>
                    <a:pt x="263664" y="256571"/>
                    <a:pt x="277466" y="258567"/>
                    <a:pt x="285842" y="258947"/>
                  </a:cubicBezTo>
                  <a:cubicBezTo>
                    <a:pt x="293341" y="259394"/>
                    <a:pt x="300865" y="258814"/>
                    <a:pt x="308210" y="257236"/>
                  </a:cubicBezTo>
                  <a:cubicBezTo>
                    <a:pt x="315253" y="255525"/>
                    <a:pt x="319156" y="245640"/>
                    <a:pt x="312778" y="244880"/>
                  </a:cubicBezTo>
                  <a:cubicBezTo>
                    <a:pt x="306401" y="244119"/>
                    <a:pt x="301166" y="244880"/>
                    <a:pt x="288793" y="244404"/>
                  </a:cubicBezTo>
                  <a:cubicBezTo>
                    <a:pt x="282333" y="243967"/>
                    <a:pt x="275944" y="242788"/>
                    <a:pt x="269756" y="240887"/>
                  </a:cubicBezTo>
                  <a:cubicBezTo>
                    <a:pt x="278072" y="240944"/>
                    <a:pt x="286380" y="240345"/>
                    <a:pt x="294599" y="239081"/>
                  </a:cubicBezTo>
                  <a:cubicBezTo>
                    <a:pt x="301263" y="238425"/>
                    <a:pt x="307602" y="235887"/>
                    <a:pt x="312874" y="231762"/>
                  </a:cubicBezTo>
                  <a:cubicBezTo>
                    <a:pt x="315634" y="229481"/>
                    <a:pt x="316110" y="223112"/>
                    <a:pt x="308019" y="223207"/>
                  </a:cubicBezTo>
                  <a:cubicBezTo>
                    <a:pt x="298031" y="224947"/>
                    <a:pt x="287865" y="225460"/>
                    <a:pt x="277751" y="224728"/>
                  </a:cubicBezTo>
                  <a:cubicBezTo>
                    <a:pt x="267757" y="223302"/>
                    <a:pt x="260809" y="220926"/>
                    <a:pt x="262332" y="219595"/>
                  </a:cubicBezTo>
                  <a:cubicBezTo>
                    <a:pt x="263855" y="218264"/>
                    <a:pt x="269756" y="219595"/>
                    <a:pt x="278132" y="216553"/>
                  </a:cubicBezTo>
                  <a:cubicBezTo>
                    <a:pt x="286508" y="213512"/>
                    <a:pt x="292219" y="206193"/>
                    <a:pt x="290315" y="201915"/>
                  </a:cubicBezTo>
                  <a:cubicBezTo>
                    <a:pt x="288412" y="197638"/>
                    <a:pt x="287079" y="200395"/>
                    <a:pt x="278037" y="20201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2" name="Google Shape;1132;p24"/>
            <p:cNvSpPr/>
            <p:nvPr/>
          </p:nvSpPr>
          <p:spPr>
            <a:xfrm>
              <a:off x="2110000" y="2833008"/>
              <a:ext cx="75991" cy="89275"/>
            </a:xfrm>
            <a:custGeom>
              <a:avLst/>
              <a:gdLst/>
              <a:ahLst/>
              <a:cxnLst/>
              <a:rect l="l" t="t" r="r" b="b"/>
              <a:pathLst>
                <a:path w="75991" h="89275" extrusionOk="0">
                  <a:moveTo>
                    <a:pt x="18406" y="89237"/>
                  </a:moveTo>
                  <a:cubicBezTo>
                    <a:pt x="18406" y="89237"/>
                    <a:pt x="55147" y="91139"/>
                    <a:pt x="75991" y="68231"/>
                  </a:cubicBezTo>
                  <a:lnTo>
                    <a:pt x="53338" y="20704"/>
                  </a:lnTo>
                  <a:cubicBezTo>
                    <a:pt x="53338" y="20704"/>
                    <a:pt x="42963" y="-5436"/>
                    <a:pt x="18501" y="1028"/>
                  </a:cubicBezTo>
                  <a:cubicBezTo>
                    <a:pt x="-5960" y="7491"/>
                    <a:pt x="-6341" y="42186"/>
                    <a:pt x="18406" y="8923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3" name="Google Shape;1133;p24"/>
            <p:cNvSpPr/>
            <p:nvPr/>
          </p:nvSpPr>
          <p:spPr>
            <a:xfrm>
              <a:off x="2246717" y="2802864"/>
              <a:ext cx="61392" cy="64630"/>
            </a:xfrm>
            <a:custGeom>
              <a:avLst/>
              <a:gdLst/>
              <a:ahLst/>
              <a:cxnLst/>
              <a:rect l="l" t="t" r="r" b="b"/>
              <a:pathLst>
                <a:path w="61392" h="64630" extrusionOk="0">
                  <a:moveTo>
                    <a:pt x="0" y="469"/>
                  </a:moveTo>
                  <a:cubicBezTo>
                    <a:pt x="0" y="469"/>
                    <a:pt x="29792" y="-9036"/>
                    <a:pt x="61392" y="57501"/>
                  </a:cubicBezTo>
                  <a:lnTo>
                    <a:pt x="49590" y="64630"/>
                  </a:lnTo>
                  <a:cubicBezTo>
                    <a:pt x="49590" y="64630"/>
                    <a:pt x="18465" y="17294"/>
                    <a:pt x="0" y="46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24"/>
            <p:cNvSpPr/>
            <p:nvPr/>
          </p:nvSpPr>
          <p:spPr>
            <a:xfrm>
              <a:off x="2092047" y="1119152"/>
              <a:ext cx="668082" cy="515307"/>
            </a:xfrm>
            <a:custGeom>
              <a:avLst/>
              <a:gdLst/>
              <a:ahLst/>
              <a:cxnLst/>
              <a:rect l="l" t="t" r="r" b="b"/>
              <a:pathLst>
                <a:path w="668082" h="515307" extrusionOk="0">
                  <a:moveTo>
                    <a:pt x="668083" y="310182"/>
                  </a:moveTo>
                  <a:lnTo>
                    <a:pt x="141345" y="6010"/>
                  </a:lnTo>
                  <a:lnTo>
                    <a:pt x="139346" y="4869"/>
                  </a:lnTo>
                  <a:lnTo>
                    <a:pt x="139346" y="4869"/>
                  </a:lnTo>
                  <a:cubicBezTo>
                    <a:pt x="124498" y="-3020"/>
                    <a:pt x="104415" y="-1594"/>
                    <a:pt x="82237" y="11143"/>
                  </a:cubicBezTo>
                  <a:cubicBezTo>
                    <a:pt x="36835" y="37378"/>
                    <a:pt x="0" y="101064"/>
                    <a:pt x="0" y="153723"/>
                  </a:cubicBezTo>
                  <a:cubicBezTo>
                    <a:pt x="0" y="180814"/>
                    <a:pt x="9994" y="199539"/>
                    <a:pt x="25890" y="207619"/>
                  </a:cubicBezTo>
                  <a:lnTo>
                    <a:pt x="559765" y="515307"/>
                  </a:ln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5" name="Google Shape;1135;p24"/>
            <p:cNvSpPr/>
            <p:nvPr/>
          </p:nvSpPr>
          <p:spPr>
            <a:xfrm rot="-3598236">
              <a:off x="2590249" y="1465200"/>
              <a:ext cx="232417" cy="133906"/>
            </a:xfrm>
            <a:custGeom>
              <a:avLst/>
              <a:gdLst/>
              <a:ahLst/>
              <a:cxnLst/>
              <a:rect l="l" t="t" r="r" b="b"/>
              <a:pathLst>
                <a:path w="232624" h="134025" extrusionOk="0">
                  <a:moveTo>
                    <a:pt x="232625" y="67013"/>
                  </a:moveTo>
                  <a:cubicBezTo>
                    <a:pt x="232625" y="104023"/>
                    <a:pt x="180550" y="134026"/>
                    <a:pt x="116312" y="134026"/>
                  </a:cubicBezTo>
                  <a:cubicBezTo>
                    <a:pt x="52075" y="134026"/>
                    <a:pt x="0" y="104023"/>
                    <a:pt x="0" y="67013"/>
                  </a:cubicBezTo>
                  <a:cubicBezTo>
                    <a:pt x="0" y="30003"/>
                    <a:pt x="52075" y="0"/>
                    <a:pt x="116312" y="0"/>
                  </a:cubicBezTo>
                  <a:cubicBezTo>
                    <a:pt x="180550" y="0"/>
                    <a:pt x="232625" y="30003"/>
                    <a:pt x="232625" y="67013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24"/>
            <p:cNvSpPr/>
            <p:nvPr/>
          </p:nvSpPr>
          <p:spPr>
            <a:xfrm>
              <a:off x="2667422" y="1490358"/>
              <a:ext cx="274409" cy="269191"/>
            </a:xfrm>
            <a:custGeom>
              <a:avLst/>
              <a:gdLst/>
              <a:ahLst/>
              <a:cxnLst/>
              <a:rect l="l" t="t" r="r" b="b"/>
              <a:pathLst>
                <a:path w="274409" h="269191" extrusionOk="0">
                  <a:moveTo>
                    <a:pt x="274410" y="269192"/>
                  </a:moveTo>
                  <a:lnTo>
                    <a:pt x="0" y="111023"/>
                  </a:lnTo>
                  <a:lnTo>
                    <a:pt x="0" y="0"/>
                  </a:lnTo>
                  <a:lnTo>
                    <a:pt x="274410" y="158264"/>
                  </a:lnTo>
                  <a:lnTo>
                    <a:pt x="274410" y="269192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24"/>
            <p:cNvSpPr/>
            <p:nvPr/>
          </p:nvSpPr>
          <p:spPr>
            <a:xfrm>
              <a:off x="2667422" y="1454143"/>
              <a:ext cx="337610" cy="194669"/>
            </a:xfrm>
            <a:custGeom>
              <a:avLst/>
              <a:gdLst/>
              <a:ahLst/>
              <a:cxnLst/>
              <a:rect l="l" t="t" r="r" b="b"/>
              <a:pathLst>
                <a:path w="337610" h="194669" extrusionOk="0">
                  <a:moveTo>
                    <a:pt x="274410" y="194670"/>
                  </a:moveTo>
                  <a:lnTo>
                    <a:pt x="0" y="36501"/>
                  </a:lnTo>
                  <a:lnTo>
                    <a:pt x="63201" y="0"/>
                  </a:lnTo>
                  <a:lnTo>
                    <a:pt x="337611" y="158264"/>
                  </a:lnTo>
                  <a:lnTo>
                    <a:pt x="274410" y="194670"/>
                  </a:lnTo>
                  <a:close/>
                </a:path>
              </a:pathLst>
            </a:custGeom>
            <a:solidFill>
              <a:srgbClr val="C4C7D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24"/>
            <p:cNvSpPr/>
            <p:nvPr/>
          </p:nvSpPr>
          <p:spPr>
            <a:xfrm rot="-1801764">
              <a:off x="2968958" y="1259916"/>
              <a:ext cx="690027" cy="1193572"/>
            </a:xfrm>
            <a:custGeom>
              <a:avLst/>
              <a:gdLst/>
              <a:ahLst/>
              <a:cxnLst/>
              <a:rect l="l" t="t" r="r" b="b"/>
              <a:pathLst>
                <a:path w="690640" h="1194633" extrusionOk="0">
                  <a:moveTo>
                    <a:pt x="690640" y="597317"/>
                  </a:moveTo>
                  <a:cubicBezTo>
                    <a:pt x="690640" y="927206"/>
                    <a:pt x="536035" y="1194633"/>
                    <a:pt x="345320" y="1194633"/>
                  </a:cubicBezTo>
                  <a:cubicBezTo>
                    <a:pt x="154605" y="1194633"/>
                    <a:pt x="0" y="927206"/>
                    <a:pt x="0" y="597317"/>
                  </a:cubicBezTo>
                  <a:cubicBezTo>
                    <a:pt x="0" y="267428"/>
                    <a:pt x="154605" y="0"/>
                    <a:pt x="345320" y="0"/>
                  </a:cubicBezTo>
                  <a:cubicBezTo>
                    <a:pt x="536035" y="0"/>
                    <a:pt x="690640" y="267428"/>
                    <a:pt x="690640" y="597317"/>
                  </a:cubicBezTo>
                  <a:close/>
                </a:path>
              </a:pathLst>
            </a:custGeom>
            <a:solidFill>
              <a:srgbClr val="3E7EFF">
                <a:alpha val="98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9" name="Google Shape;1139;p24"/>
            <p:cNvSpPr/>
            <p:nvPr/>
          </p:nvSpPr>
          <p:spPr>
            <a:xfrm>
              <a:off x="2858071" y="1161854"/>
              <a:ext cx="1027965" cy="1324206"/>
            </a:xfrm>
            <a:custGeom>
              <a:avLst/>
              <a:gdLst/>
              <a:ahLst/>
              <a:cxnLst/>
              <a:rect l="l" t="t" r="r" b="b"/>
              <a:pathLst>
                <a:path w="1027965" h="1324206" extrusionOk="0">
                  <a:moveTo>
                    <a:pt x="513983" y="1254422"/>
                  </a:moveTo>
                  <a:cubicBezTo>
                    <a:pt x="230816" y="1091119"/>
                    <a:pt x="0" y="692560"/>
                    <a:pt x="0" y="365955"/>
                  </a:cubicBezTo>
                  <a:cubicBezTo>
                    <a:pt x="0" y="39351"/>
                    <a:pt x="230436" y="-93439"/>
                    <a:pt x="513983" y="69863"/>
                  </a:cubicBezTo>
                  <a:cubicBezTo>
                    <a:pt x="797530" y="233165"/>
                    <a:pt x="1027966" y="631725"/>
                    <a:pt x="1027966" y="958234"/>
                  </a:cubicBezTo>
                  <a:cubicBezTo>
                    <a:pt x="1027966" y="1284744"/>
                    <a:pt x="797245" y="1417629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0" name="Google Shape;1140;p24"/>
            <p:cNvSpPr/>
            <p:nvPr/>
          </p:nvSpPr>
          <p:spPr>
            <a:xfrm>
              <a:off x="2800391" y="1195123"/>
              <a:ext cx="1027965" cy="1324248"/>
            </a:xfrm>
            <a:custGeom>
              <a:avLst/>
              <a:gdLst/>
              <a:ahLst/>
              <a:cxnLst/>
              <a:rect l="l" t="t" r="r" b="b"/>
              <a:pathLst>
                <a:path w="1027965" h="1324248" extrusionOk="0">
                  <a:moveTo>
                    <a:pt x="513983" y="1254422"/>
                  </a:moveTo>
                  <a:cubicBezTo>
                    <a:pt x="230721" y="1091119"/>
                    <a:pt x="0" y="692560"/>
                    <a:pt x="0" y="365955"/>
                  </a:cubicBezTo>
                  <a:cubicBezTo>
                    <a:pt x="0" y="39351"/>
                    <a:pt x="230341" y="-93439"/>
                    <a:pt x="513983" y="69863"/>
                  </a:cubicBezTo>
                  <a:cubicBezTo>
                    <a:pt x="797625" y="233165"/>
                    <a:pt x="1027966" y="631725"/>
                    <a:pt x="1027966" y="958234"/>
                  </a:cubicBezTo>
                  <a:cubicBezTo>
                    <a:pt x="1027966" y="1284744"/>
                    <a:pt x="797149" y="1417724"/>
                    <a:pt x="513983" y="1254422"/>
                  </a:cubicBezTo>
                  <a:close/>
                  <a:moveTo>
                    <a:pt x="513983" y="256929"/>
                  </a:moveTo>
                  <a:cubicBezTo>
                    <a:pt x="320192" y="145146"/>
                    <a:pt x="162571" y="236017"/>
                    <a:pt x="162571" y="459488"/>
                  </a:cubicBezTo>
                  <a:cubicBezTo>
                    <a:pt x="162571" y="682959"/>
                    <a:pt x="320192" y="955668"/>
                    <a:pt x="513983" y="1067831"/>
                  </a:cubicBezTo>
                  <a:cubicBezTo>
                    <a:pt x="707773" y="1179995"/>
                    <a:pt x="865395" y="1088648"/>
                    <a:pt x="865395" y="865272"/>
                  </a:cubicBezTo>
                  <a:cubicBezTo>
                    <a:pt x="865395" y="641896"/>
                    <a:pt x="707773" y="368617"/>
                    <a:pt x="513983" y="25692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6955595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25</Slides>
  <Notes>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25</vt:i4>
      </vt:variant>
    </vt:vector>
  </HeadingPairs>
  <TitlesOfParts>
    <vt:vector size="26" baseType="lpstr">
      <vt:lpstr>Gaoler template</vt:lpstr>
      <vt:lpstr>Regulamentação  da  profissão e legislação</vt:lpstr>
      <vt:lpstr>Sumário:</vt:lpstr>
      <vt:lpstr>Legislação e Regulamentação de TI.</vt:lpstr>
      <vt:lpstr>Apresentação do PowerPoint</vt:lpstr>
      <vt:lpstr>Porque um profissional de TI Não Precisa de formação?</vt:lpstr>
      <vt:lpstr>45,7%</vt:lpstr>
      <vt:lpstr>408MIL</vt:lpstr>
      <vt:lpstr>Apresentação do PowerPoint</vt:lpstr>
      <vt:lpstr>Com isso torna-se normal a grande presença de profissionais de TI não formados, resultando na dificuldade de legislação e regulamentação da área.</vt:lpstr>
      <vt:lpstr>Projetos de lei e Requerimentos.</vt:lpstr>
      <vt:lpstr>Datados desde 1995 até os tempos atuais, contamos com o total de 14 projetos de leis e 5 requerimentos.</vt:lpstr>
      <vt:lpstr>Apresentação do PowerPoint</vt:lpstr>
      <vt:lpstr>Analise de projetos de lei:</vt:lpstr>
      <vt:lpstr>Analise de projetos de lei:</vt:lpstr>
      <vt:lpstr>Isso demonstra a constante evolução e mudança no setor de TI, um dos fatores que torna sua regulamentação tão dificil.</vt:lpstr>
      <vt:lpstr> Entidades e Sindicatos.</vt:lpstr>
      <vt:lpstr>Sociedade Brasileira de Computação(SBC).</vt:lpstr>
      <vt:lpstr>Apresentação do PowerPoint</vt:lpstr>
      <vt:lpstr>Apresentação do PowerPoint</vt:lpstr>
      <vt:lpstr>Sindicato dos trabalhadores em processamento de dados e tecnologia da informação do estado de São Paulo(SINDPD).</vt:lpstr>
      <vt:lpstr>Apresentação do PowerPoint</vt:lpstr>
      <vt:lpstr>Apresentação do PowerPoint</vt:lpstr>
      <vt:lpstr>Comparação SINDPD x SBC:</vt:lpstr>
      <vt:lpstr>Obrigado!</vt:lpstr>
      <vt:lpstr>Referencias: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revision>531</cp:revision>
  <dcterms:modified xsi:type="dcterms:W3CDTF">2022-07-25T00:24:09Z</dcterms:modified>
</cp:coreProperties>
</file>