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32475" y="1055775"/>
            <a:ext cx="85119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     </a:t>
            </a: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REACT NATIVE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OPEN SOURE SOFTWARES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i="1" lang="en">
                <a:latin typeface="Trebuchet MS"/>
                <a:ea typeface="Trebuchet MS"/>
                <a:cs typeface="Trebuchet MS"/>
                <a:sym typeface="Trebuchet MS"/>
              </a:rPr>
              <a:t>CROSS PLATFORM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 txBox="1"/>
          <p:nvPr/>
        </p:nvSpPr>
        <p:spPr>
          <a:xfrm rot="-1123">
            <a:off x="5673625" y="3876955"/>
            <a:ext cx="2754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Ramprashanth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20C067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88750" y="218850"/>
            <a:ext cx="8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 sz="2100"/>
              <a:t>Introduction</a:t>
            </a:r>
            <a:endParaRPr b="1" sz="2100"/>
          </a:p>
        </p:txBody>
      </p:sp>
      <p:sp>
        <p:nvSpPr>
          <p:cNvPr id="74" name="Google Shape;74;p14"/>
          <p:cNvSpPr txBox="1"/>
          <p:nvPr/>
        </p:nvSpPr>
        <p:spPr>
          <a:xfrm>
            <a:off x="242675" y="853625"/>
            <a:ext cx="51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67775" y="870350"/>
            <a:ext cx="60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88550" y="945600"/>
            <a:ext cx="82362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FOSS- software developed by and for the community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2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Advantages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Higher quality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67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Greater reliability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Popular FOSS -- Android, Linux, React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52" y="1671625"/>
            <a:ext cx="3049200" cy="21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083325" y="218850"/>
            <a:ext cx="7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 sz="2100"/>
              <a:t>About Tool</a:t>
            </a:r>
            <a:endParaRPr b="1" sz="2100"/>
          </a:p>
        </p:txBody>
      </p:sp>
      <p:sp>
        <p:nvSpPr>
          <p:cNvPr id="83" name="Google Shape;83;p15"/>
          <p:cNvSpPr txBox="1"/>
          <p:nvPr/>
        </p:nvSpPr>
        <p:spPr>
          <a:xfrm>
            <a:off x="242675" y="853625"/>
            <a:ext cx="51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67775" y="870350"/>
            <a:ext cx="60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78375" y="945600"/>
            <a:ext cx="83463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React is JS library/ Framework for creating User Interface.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React Native is a library that can compile react components into native components or widgets.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2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Created by Facebook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2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Initial release: March 26,2015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allows us to use React to build native IOS or Android applications.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676" y="2095526"/>
            <a:ext cx="1579151" cy="15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15100" y="0"/>
            <a:ext cx="8309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Advantages of React Native</a:t>
            </a:r>
            <a:endParaRPr b="1" sz="2100"/>
          </a:p>
        </p:txBody>
      </p:sp>
      <p:sp>
        <p:nvSpPr>
          <p:cNvPr id="92" name="Google Shape;92;p16"/>
          <p:cNvSpPr txBox="1"/>
          <p:nvPr/>
        </p:nvSpPr>
        <p:spPr>
          <a:xfrm>
            <a:off x="807900" y="945600"/>
            <a:ext cx="81168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Strong performance for mobile environments.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React Native we can create one single codebase and build application for(saves time and money) both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Android   , IOS  </a:t>
            </a:r>
            <a:endParaRPr b="0" i="0" sz="2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350" y="3119100"/>
            <a:ext cx="1719599" cy="17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349" y="3119100"/>
            <a:ext cx="2579400" cy="17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21100" y="183625"/>
            <a:ext cx="8636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Arial"/>
              <a:buNone/>
            </a:pPr>
            <a:r>
              <a:rPr b="1" lang="en" sz="2100"/>
              <a:t>Advantages of React Native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942475" y="851538"/>
            <a:ext cx="67917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It is based on JavaScript Language.</a:t>
            </a:r>
            <a:endParaRPr b="0" i="0" sz="2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1C1E21"/>
                </a:solidFill>
                <a:latin typeface="Gill Sans"/>
                <a:ea typeface="Gill Sans"/>
                <a:cs typeface="Gill Sans"/>
                <a:sym typeface="Gill Sans"/>
              </a:rPr>
              <a:t>A compelling reason for using React Native instead of WebView-based tools</a:t>
            </a:r>
            <a:endParaRPr b="0" i="0" sz="2400" u="none" cap="none" strike="noStrike">
              <a:solidFill>
                <a:srgbClr val="1C1E2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1C1E21"/>
                </a:solidFill>
                <a:latin typeface="Gill Sans"/>
                <a:ea typeface="Gill Sans"/>
                <a:cs typeface="Gill Sans"/>
                <a:sym typeface="Gill Sans"/>
              </a:rPr>
              <a:t>is to achieve 60 frames per second and </a:t>
            </a:r>
            <a:endParaRPr b="0" i="0" sz="2400" u="none" cap="none" strike="noStrike">
              <a:solidFill>
                <a:srgbClr val="1C1E2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1C1E21"/>
                </a:solidFill>
                <a:latin typeface="Gill Sans"/>
                <a:ea typeface="Gill Sans"/>
                <a:cs typeface="Gill Sans"/>
                <a:sym typeface="Gill Sans"/>
              </a:rPr>
              <a:t>a native look and feel to your apps.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475" y="3659350"/>
            <a:ext cx="4231098" cy="105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's App Store: monopoly or digital mall? | Web Informant"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4550" y="3245738"/>
            <a:ext cx="3213575" cy="1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18075" y="0"/>
            <a:ext cx="8011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What is cross-platform?</a:t>
            </a:r>
            <a:endParaRPr b="1" sz="2100"/>
          </a:p>
        </p:txBody>
      </p:sp>
      <p:sp>
        <p:nvSpPr>
          <p:cNvPr id="108" name="Google Shape;108;p18"/>
          <p:cNvSpPr txBox="1"/>
          <p:nvPr/>
        </p:nvSpPr>
        <p:spPr>
          <a:xfrm>
            <a:off x="566100" y="838757"/>
            <a:ext cx="8011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Arial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Strong performance for mobile environments.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Android apps are coded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 Java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Android Studio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iOS apps are coded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objective-C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XCode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638" y="2571754"/>
            <a:ext cx="2118675" cy="2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9226" y="2571748"/>
            <a:ext cx="2118676" cy="21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/>
              <a:t>What is cross-platform?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40900" y="982575"/>
            <a:ext cx="8271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Apps written for Android not compatible with iOS.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Increases cost and time for creating and maintaining.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Char char="❖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by using cross platform like React Native, with single codebase we can run  apps on both Android and iOS.</a:t>
            </a:r>
            <a:endParaRPr b="0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952" y="2664200"/>
            <a:ext cx="3049200" cy="21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/>
              <a:t>Similar open Source Tools</a:t>
            </a:r>
            <a:endParaRPr b="1" sz="2100"/>
          </a:p>
        </p:txBody>
      </p:sp>
      <p:sp>
        <p:nvSpPr>
          <p:cNvPr id="123" name="Google Shape;123;p20"/>
          <p:cNvSpPr txBox="1"/>
          <p:nvPr/>
        </p:nvSpPr>
        <p:spPr>
          <a:xfrm>
            <a:off x="209225" y="945600"/>
            <a:ext cx="8715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❖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Flutter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670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Lightweight and cross platform framework created by Google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670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400"/>
              <a:buFont typeface="Arial"/>
              <a:buChar char="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Uses Dart language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75" y="3035300"/>
            <a:ext cx="3165075" cy="903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t overview | Dart"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700" y="3035300"/>
            <a:ext cx="2396300" cy="13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739600" y="1804650"/>
            <a:ext cx="3664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