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4" r:id="rId8"/>
    <p:sldId id="263" r:id="rId9"/>
    <p:sldId id="262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6BFC53-72C3-413A-9B26-746134BAA6E9}" v="6" dt="2019-03-30T12:10:38.8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bh sharma" userId="419d75704afb94f5" providerId="Windows Live" clId="Web-{5D0D5658-44B3-4763-A66A-C31C4CC65F54}"/>
    <pc:docChg chg="modSld modMainMaster">
      <pc:chgData name="Saurabh sharma" userId="419d75704afb94f5" providerId="Windows Live" clId="Web-{5D0D5658-44B3-4763-A66A-C31C4CC65F54}" dt="2019-03-30T11:41:04.541" v="13"/>
      <pc:docMkLst>
        <pc:docMk/>
      </pc:docMkLst>
      <pc:sldChg chg="mod setBg">
        <pc:chgData name="Saurabh sharma" userId="419d75704afb94f5" providerId="Windows Live" clId="Web-{5D0D5658-44B3-4763-A66A-C31C4CC65F54}" dt="2019-03-30T11:32:07.658" v="2"/>
        <pc:sldMkLst>
          <pc:docMk/>
          <pc:sldMk cId="1742943673" sldId="256"/>
        </pc:sldMkLst>
      </pc:sldChg>
      <pc:sldChg chg="mod">
        <pc:chgData name="Saurabh sharma" userId="419d75704afb94f5" providerId="Windows Live" clId="Web-{5D0D5658-44B3-4763-A66A-C31C4CC65F54}" dt="2019-03-30T11:32:07.658" v="2"/>
        <pc:sldMkLst>
          <pc:docMk/>
          <pc:sldMk cId="3234892051" sldId="257"/>
        </pc:sldMkLst>
      </pc:sldChg>
      <pc:sldChg chg="mod">
        <pc:chgData name="Saurabh sharma" userId="419d75704afb94f5" providerId="Windows Live" clId="Web-{5D0D5658-44B3-4763-A66A-C31C4CC65F54}" dt="2019-03-30T11:32:07.658" v="2"/>
        <pc:sldMkLst>
          <pc:docMk/>
          <pc:sldMk cId="411793005" sldId="258"/>
        </pc:sldMkLst>
      </pc:sldChg>
      <pc:sldChg chg="mod">
        <pc:chgData name="Saurabh sharma" userId="419d75704afb94f5" providerId="Windows Live" clId="Web-{5D0D5658-44B3-4763-A66A-C31C4CC65F54}" dt="2019-03-30T11:32:07.658" v="2"/>
        <pc:sldMkLst>
          <pc:docMk/>
          <pc:sldMk cId="4091869996" sldId="259"/>
        </pc:sldMkLst>
      </pc:sldChg>
      <pc:sldChg chg="addSp delSp modSp mod setBg">
        <pc:chgData name="Saurabh sharma" userId="419d75704afb94f5" providerId="Windows Live" clId="Web-{5D0D5658-44B3-4763-A66A-C31C4CC65F54}" dt="2019-03-30T11:41:04.541" v="13"/>
        <pc:sldMkLst>
          <pc:docMk/>
          <pc:sldMk cId="826927799" sldId="260"/>
        </pc:sldMkLst>
        <pc:spChg chg="ord">
          <ac:chgData name="Saurabh sharma" userId="419d75704afb94f5" providerId="Windows Live" clId="Web-{5D0D5658-44B3-4763-A66A-C31C4CC65F54}" dt="2019-03-30T11:40:04.853" v="11"/>
          <ac:spMkLst>
            <pc:docMk/>
            <pc:sldMk cId="826927799" sldId="260"/>
            <ac:spMk id="4" creationId="{037869E1-16A3-D642-9B31-0E17D2EB4A66}"/>
          </ac:spMkLst>
        </pc:spChg>
        <pc:spChg chg="add">
          <ac:chgData name="Saurabh sharma" userId="419d75704afb94f5" providerId="Windows Live" clId="Web-{5D0D5658-44B3-4763-A66A-C31C4CC65F54}" dt="2019-03-30T11:40:04.853" v="11"/>
          <ac:spMkLst>
            <pc:docMk/>
            <pc:sldMk cId="826927799" sldId="260"/>
            <ac:spMk id="12" creationId="{65F32515-9322-44A5-8C72-4C7BFB461869}"/>
          </ac:spMkLst>
        </pc:spChg>
        <pc:spChg chg="add">
          <ac:chgData name="Saurabh sharma" userId="419d75704afb94f5" providerId="Windows Live" clId="Web-{5D0D5658-44B3-4763-A66A-C31C4CC65F54}" dt="2019-03-30T11:40:04.853" v="11"/>
          <ac:spMkLst>
            <pc:docMk/>
            <pc:sldMk cId="826927799" sldId="260"/>
            <ac:spMk id="13" creationId="{A617F13B-5021-454F-90E5-3AB2383BFD34}"/>
          </ac:spMkLst>
        </pc:spChg>
        <pc:picChg chg="del">
          <ac:chgData name="Saurabh sharma" userId="419d75704afb94f5" providerId="Windows Live" clId="Web-{5D0D5658-44B3-4763-A66A-C31C4CC65F54}" dt="2019-03-30T11:35:06.911" v="3"/>
          <ac:picMkLst>
            <pc:docMk/>
            <pc:sldMk cId="826927799" sldId="260"/>
            <ac:picMk id="2" creationId="{2D203C16-683A-4E51-A722-168FF644BCB5}"/>
          </ac:picMkLst>
        </pc:picChg>
        <pc:picChg chg="add del mod">
          <ac:chgData name="Saurabh sharma" userId="419d75704afb94f5" providerId="Windows Live" clId="Web-{5D0D5658-44B3-4763-A66A-C31C4CC65F54}" dt="2019-03-30T11:35:49.130" v="9"/>
          <ac:picMkLst>
            <pc:docMk/>
            <pc:sldMk cId="826927799" sldId="260"/>
            <ac:picMk id="3" creationId="{1E00DB64-4E33-4617-BECA-D2BC9ED404EE}"/>
          </ac:picMkLst>
        </pc:picChg>
        <pc:picChg chg="add del mod">
          <ac:chgData name="Saurabh sharma" userId="419d75704afb94f5" providerId="Windows Live" clId="Web-{5D0D5658-44B3-4763-A66A-C31C4CC65F54}" dt="2019-03-30T11:41:04.541" v="13"/>
          <ac:picMkLst>
            <pc:docMk/>
            <pc:sldMk cId="826927799" sldId="260"/>
            <ac:picMk id="6" creationId="{8960E5C1-67C4-4CC6-B7B5-33FB2925AA34}"/>
          </ac:picMkLst>
        </pc:picChg>
      </pc:sldChg>
      <pc:sldMasterChg chg="mod setBg modSldLayout">
        <pc:chgData name="Saurabh sharma" userId="419d75704afb94f5" providerId="Windows Live" clId="Web-{5D0D5658-44B3-4763-A66A-C31C4CC65F54}" dt="2019-03-30T11:32:07.658" v="2"/>
        <pc:sldMasterMkLst>
          <pc:docMk/>
          <pc:sldMasterMk cId="3471547333" sldId="2147483762"/>
        </pc:sldMasterMkLst>
        <pc:sldLayoutChg chg="mod setBg">
          <pc:chgData name="Saurabh sharma" userId="419d75704afb94f5" providerId="Windows Live" clId="Web-{5D0D5658-44B3-4763-A66A-C31C4CC65F54}" dt="2019-03-30T11:32:07.658" v="2"/>
          <pc:sldLayoutMkLst>
            <pc:docMk/>
            <pc:sldMasterMk cId="3471547333" sldId="2147483762"/>
            <pc:sldLayoutMk cId="1318670649" sldId="2147483763"/>
          </pc:sldLayoutMkLst>
        </pc:sldLayoutChg>
        <pc:sldLayoutChg chg="mod setBg">
          <pc:chgData name="Saurabh sharma" userId="419d75704afb94f5" providerId="Windows Live" clId="Web-{5D0D5658-44B3-4763-A66A-C31C4CC65F54}" dt="2019-03-30T11:32:07.658" v="2"/>
          <pc:sldLayoutMkLst>
            <pc:docMk/>
            <pc:sldMasterMk cId="3471547333" sldId="2147483762"/>
            <pc:sldLayoutMk cId="3240905184" sldId="2147483764"/>
          </pc:sldLayoutMkLst>
        </pc:sldLayoutChg>
        <pc:sldLayoutChg chg="mod setBg">
          <pc:chgData name="Saurabh sharma" userId="419d75704afb94f5" providerId="Windows Live" clId="Web-{5D0D5658-44B3-4763-A66A-C31C4CC65F54}" dt="2019-03-30T11:32:07.658" v="2"/>
          <pc:sldLayoutMkLst>
            <pc:docMk/>
            <pc:sldMasterMk cId="3471547333" sldId="2147483762"/>
            <pc:sldLayoutMk cId="1831961922" sldId="2147483765"/>
          </pc:sldLayoutMkLst>
        </pc:sldLayoutChg>
        <pc:sldLayoutChg chg="mod setBg">
          <pc:chgData name="Saurabh sharma" userId="419d75704afb94f5" providerId="Windows Live" clId="Web-{5D0D5658-44B3-4763-A66A-C31C4CC65F54}" dt="2019-03-30T11:32:07.658" v="2"/>
          <pc:sldLayoutMkLst>
            <pc:docMk/>
            <pc:sldMasterMk cId="3471547333" sldId="2147483762"/>
            <pc:sldLayoutMk cId="3085379731" sldId="2147483766"/>
          </pc:sldLayoutMkLst>
        </pc:sldLayoutChg>
        <pc:sldLayoutChg chg="mod setBg">
          <pc:chgData name="Saurabh sharma" userId="419d75704afb94f5" providerId="Windows Live" clId="Web-{5D0D5658-44B3-4763-A66A-C31C4CC65F54}" dt="2019-03-30T11:32:07.658" v="2"/>
          <pc:sldLayoutMkLst>
            <pc:docMk/>
            <pc:sldMasterMk cId="3471547333" sldId="2147483762"/>
            <pc:sldLayoutMk cId="1152222567" sldId="2147483767"/>
          </pc:sldLayoutMkLst>
        </pc:sldLayoutChg>
        <pc:sldLayoutChg chg="mod setBg">
          <pc:chgData name="Saurabh sharma" userId="419d75704afb94f5" providerId="Windows Live" clId="Web-{5D0D5658-44B3-4763-A66A-C31C4CC65F54}" dt="2019-03-30T11:32:07.658" v="2"/>
          <pc:sldLayoutMkLst>
            <pc:docMk/>
            <pc:sldMasterMk cId="3471547333" sldId="2147483762"/>
            <pc:sldLayoutMk cId="2037151463" sldId="2147483768"/>
          </pc:sldLayoutMkLst>
        </pc:sldLayoutChg>
        <pc:sldLayoutChg chg="mod setBg">
          <pc:chgData name="Saurabh sharma" userId="419d75704afb94f5" providerId="Windows Live" clId="Web-{5D0D5658-44B3-4763-A66A-C31C4CC65F54}" dt="2019-03-30T11:32:07.658" v="2"/>
          <pc:sldLayoutMkLst>
            <pc:docMk/>
            <pc:sldMasterMk cId="3471547333" sldId="2147483762"/>
            <pc:sldLayoutMk cId="3743418208" sldId="2147483769"/>
          </pc:sldLayoutMkLst>
        </pc:sldLayoutChg>
        <pc:sldLayoutChg chg="mod setBg">
          <pc:chgData name="Saurabh sharma" userId="419d75704afb94f5" providerId="Windows Live" clId="Web-{5D0D5658-44B3-4763-A66A-C31C4CC65F54}" dt="2019-03-30T11:32:07.658" v="2"/>
          <pc:sldLayoutMkLst>
            <pc:docMk/>
            <pc:sldMasterMk cId="3471547333" sldId="2147483762"/>
            <pc:sldLayoutMk cId="1988874148" sldId="2147483770"/>
          </pc:sldLayoutMkLst>
        </pc:sldLayoutChg>
        <pc:sldLayoutChg chg="mod setBg">
          <pc:chgData name="Saurabh sharma" userId="419d75704afb94f5" providerId="Windows Live" clId="Web-{5D0D5658-44B3-4763-A66A-C31C4CC65F54}" dt="2019-03-30T11:32:07.658" v="2"/>
          <pc:sldLayoutMkLst>
            <pc:docMk/>
            <pc:sldMasterMk cId="3471547333" sldId="2147483762"/>
            <pc:sldLayoutMk cId="1517473121" sldId="2147483771"/>
          </pc:sldLayoutMkLst>
        </pc:sldLayoutChg>
        <pc:sldLayoutChg chg="mod setBg">
          <pc:chgData name="Saurabh sharma" userId="419d75704afb94f5" providerId="Windows Live" clId="Web-{5D0D5658-44B3-4763-A66A-C31C4CC65F54}" dt="2019-03-30T11:32:07.658" v="2"/>
          <pc:sldLayoutMkLst>
            <pc:docMk/>
            <pc:sldMasterMk cId="3471547333" sldId="2147483762"/>
            <pc:sldLayoutMk cId="358667899" sldId="2147483772"/>
          </pc:sldLayoutMkLst>
        </pc:sldLayoutChg>
        <pc:sldLayoutChg chg="mod setBg">
          <pc:chgData name="Saurabh sharma" userId="419d75704afb94f5" providerId="Windows Live" clId="Web-{5D0D5658-44B3-4763-A66A-C31C4CC65F54}" dt="2019-03-30T11:32:07.658" v="2"/>
          <pc:sldLayoutMkLst>
            <pc:docMk/>
            <pc:sldMasterMk cId="3471547333" sldId="2147483762"/>
            <pc:sldLayoutMk cId="230283112" sldId="2147483773"/>
          </pc:sldLayoutMkLst>
        </pc:sldLayoutChg>
        <pc:sldLayoutChg chg="mod setBg">
          <pc:chgData name="Saurabh sharma" userId="419d75704afb94f5" providerId="Windows Live" clId="Web-{5D0D5658-44B3-4763-A66A-C31C4CC65F54}" dt="2019-03-30T11:32:07.658" v="2"/>
          <pc:sldLayoutMkLst>
            <pc:docMk/>
            <pc:sldMasterMk cId="3471547333" sldId="2147483762"/>
            <pc:sldLayoutMk cId="718452902" sldId="2147483774"/>
          </pc:sldLayoutMkLst>
        </pc:sldLayoutChg>
        <pc:sldLayoutChg chg="mod setBg">
          <pc:chgData name="Saurabh sharma" userId="419d75704afb94f5" providerId="Windows Live" clId="Web-{5D0D5658-44B3-4763-A66A-C31C4CC65F54}" dt="2019-03-30T11:32:07.658" v="2"/>
          <pc:sldLayoutMkLst>
            <pc:docMk/>
            <pc:sldMasterMk cId="3471547333" sldId="2147483762"/>
            <pc:sldLayoutMk cId="4277589789" sldId="2147483775"/>
          </pc:sldLayoutMkLst>
        </pc:sldLayoutChg>
        <pc:sldLayoutChg chg="mod setBg">
          <pc:chgData name="Saurabh sharma" userId="419d75704afb94f5" providerId="Windows Live" clId="Web-{5D0D5658-44B3-4763-A66A-C31C4CC65F54}" dt="2019-03-30T11:32:07.658" v="2"/>
          <pc:sldLayoutMkLst>
            <pc:docMk/>
            <pc:sldMasterMk cId="3471547333" sldId="2147483762"/>
            <pc:sldLayoutMk cId="987299386" sldId="2147483776"/>
          </pc:sldLayoutMkLst>
        </pc:sldLayoutChg>
        <pc:sldLayoutChg chg="mod setBg">
          <pc:chgData name="Saurabh sharma" userId="419d75704afb94f5" providerId="Windows Live" clId="Web-{5D0D5658-44B3-4763-A66A-C31C4CC65F54}" dt="2019-03-30T11:32:07.658" v="2"/>
          <pc:sldLayoutMkLst>
            <pc:docMk/>
            <pc:sldMasterMk cId="3471547333" sldId="2147483762"/>
            <pc:sldLayoutMk cId="1889545562" sldId="2147483777"/>
          </pc:sldLayoutMkLst>
        </pc:sldLayoutChg>
        <pc:sldLayoutChg chg="mod setBg">
          <pc:chgData name="Saurabh sharma" userId="419d75704afb94f5" providerId="Windows Live" clId="Web-{5D0D5658-44B3-4763-A66A-C31C4CC65F54}" dt="2019-03-30T11:32:07.658" v="2"/>
          <pc:sldLayoutMkLst>
            <pc:docMk/>
            <pc:sldMasterMk cId="3471547333" sldId="2147483762"/>
            <pc:sldLayoutMk cId="1565439069" sldId="2147483778"/>
          </pc:sldLayoutMkLst>
        </pc:sldLayoutChg>
        <pc:sldLayoutChg chg="mod setBg">
          <pc:chgData name="Saurabh sharma" userId="419d75704afb94f5" providerId="Windows Live" clId="Web-{5D0D5658-44B3-4763-A66A-C31C4CC65F54}" dt="2019-03-30T11:32:07.658" v="2"/>
          <pc:sldLayoutMkLst>
            <pc:docMk/>
            <pc:sldMasterMk cId="3471547333" sldId="2147483762"/>
            <pc:sldLayoutMk cId="908980320" sldId="2147483779"/>
          </pc:sldLayoutMkLst>
        </pc:sldLayoutChg>
      </pc:sldMasterChg>
    </pc:docChg>
  </pc:docChgLst>
  <pc:docChgLst>
    <pc:chgData name="Saurabh sharma" userId="419d75704afb94f5" providerId="Windows Live" clId="Web-{926BFC53-72C3-413A-9B26-746134BAA6E9}"/>
    <pc:docChg chg="addSld delSld modSld sldOrd modMainMaster">
      <pc:chgData name="Saurabh sharma" userId="419d75704afb94f5" providerId="Windows Live" clId="Web-{926BFC53-72C3-413A-9B26-746134BAA6E9}" dt="2019-03-30T13:03:25.126" v="520" actId="20577"/>
      <pc:docMkLst>
        <pc:docMk/>
      </pc:docMkLst>
      <pc:sldChg chg="modTransition">
        <pc:chgData name="Saurabh sharma" userId="419d75704afb94f5" providerId="Windows Live" clId="Web-{926BFC53-72C3-413A-9B26-746134BAA6E9}" dt="2019-03-30T11:42:02.554" v="1"/>
        <pc:sldMkLst>
          <pc:docMk/>
          <pc:sldMk cId="1742943673" sldId="256"/>
        </pc:sldMkLst>
      </pc:sldChg>
      <pc:sldChg chg="modTransition">
        <pc:chgData name="Saurabh sharma" userId="419d75704afb94f5" providerId="Windows Live" clId="Web-{926BFC53-72C3-413A-9B26-746134BAA6E9}" dt="2019-03-30T11:42:02.554" v="1"/>
        <pc:sldMkLst>
          <pc:docMk/>
          <pc:sldMk cId="3234892051" sldId="257"/>
        </pc:sldMkLst>
      </pc:sldChg>
      <pc:sldChg chg="modSp modTransition">
        <pc:chgData name="Saurabh sharma" userId="419d75704afb94f5" providerId="Windows Live" clId="Web-{926BFC53-72C3-413A-9B26-746134BAA6E9}" dt="2019-03-30T12:00:19.383" v="104" actId="20577"/>
        <pc:sldMkLst>
          <pc:docMk/>
          <pc:sldMk cId="411793005" sldId="258"/>
        </pc:sldMkLst>
        <pc:spChg chg="mod">
          <ac:chgData name="Saurabh sharma" userId="419d75704afb94f5" providerId="Windows Live" clId="Web-{926BFC53-72C3-413A-9B26-746134BAA6E9}" dt="2019-03-30T12:00:19.383" v="104" actId="20577"/>
          <ac:spMkLst>
            <pc:docMk/>
            <pc:sldMk cId="411793005" sldId="258"/>
            <ac:spMk id="4" creationId="{037869E1-16A3-D642-9B31-0E17D2EB4A66}"/>
          </ac:spMkLst>
        </pc:spChg>
      </pc:sldChg>
      <pc:sldChg chg="modSp modTransition">
        <pc:chgData name="Saurabh sharma" userId="419d75704afb94f5" providerId="Windows Live" clId="Web-{926BFC53-72C3-413A-9B26-746134BAA6E9}" dt="2019-03-30T11:59:33.586" v="95" actId="14100"/>
        <pc:sldMkLst>
          <pc:docMk/>
          <pc:sldMk cId="4091869996" sldId="259"/>
        </pc:sldMkLst>
        <pc:spChg chg="mod">
          <ac:chgData name="Saurabh sharma" userId="419d75704afb94f5" providerId="Windows Live" clId="Web-{926BFC53-72C3-413A-9B26-746134BAA6E9}" dt="2019-03-30T11:59:33.586" v="95" actId="14100"/>
          <ac:spMkLst>
            <pc:docMk/>
            <pc:sldMk cId="4091869996" sldId="259"/>
            <ac:spMk id="4" creationId="{037869E1-16A3-D642-9B31-0E17D2EB4A66}"/>
          </ac:spMkLst>
        </pc:spChg>
      </pc:sldChg>
      <pc:sldChg chg="addSp delSp modSp mod ord modTransition setBg">
        <pc:chgData name="Saurabh sharma" userId="419d75704afb94f5" providerId="Windows Live" clId="Web-{926BFC53-72C3-413A-9B26-746134BAA6E9}" dt="2019-03-30T11:49:21.648" v="18"/>
        <pc:sldMkLst>
          <pc:docMk/>
          <pc:sldMk cId="826927799" sldId="260"/>
        </pc:sldMkLst>
        <pc:spChg chg="del">
          <ac:chgData name="Saurabh sharma" userId="419d75704afb94f5" providerId="Windows Live" clId="Web-{926BFC53-72C3-413A-9B26-746134BAA6E9}" dt="2019-03-30T11:44:35.789" v="2"/>
          <ac:spMkLst>
            <pc:docMk/>
            <pc:sldMk cId="826927799" sldId="260"/>
            <ac:spMk id="4" creationId="{037869E1-16A3-D642-9B31-0E17D2EB4A66}"/>
          </ac:spMkLst>
        </pc:spChg>
        <pc:spChg chg="add del">
          <ac:chgData name="Saurabh sharma" userId="419d75704afb94f5" providerId="Windows Live" clId="Web-{926BFC53-72C3-413A-9B26-746134BAA6E9}" dt="2019-03-30T11:48:19.023" v="6"/>
          <ac:spMkLst>
            <pc:docMk/>
            <pc:sldMk cId="826927799" sldId="260"/>
            <ac:spMk id="12" creationId="{65F32515-9322-44A5-8C72-4C7BFB461869}"/>
          </ac:spMkLst>
        </pc:spChg>
        <pc:spChg chg="add del">
          <ac:chgData name="Saurabh sharma" userId="419d75704afb94f5" providerId="Windows Live" clId="Web-{926BFC53-72C3-413A-9B26-746134BAA6E9}" dt="2019-03-30T11:48:19.023" v="6"/>
          <ac:spMkLst>
            <pc:docMk/>
            <pc:sldMk cId="826927799" sldId="260"/>
            <ac:spMk id="13" creationId="{A617F13B-5021-454F-90E5-3AB2383BFD34}"/>
          </ac:spMkLst>
        </pc:spChg>
        <pc:spChg chg="add del">
          <ac:chgData name="Saurabh sharma" userId="419d75704afb94f5" providerId="Windows Live" clId="Web-{926BFC53-72C3-413A-9B26-746134BAA6E9}" dt="2019-03-30T11:48:19.023" v="6"/>
          <ac:spMkLst>
            <pc:docMk/>
            <pc:sldMk cId="826927799" sldId="260"/>
            <ac:spMk id="18" creationId="{FB3516BD-64C7-48EF-A342-9F00D167EE78}"/>
          </ac:spMkLst>
        </pc:spChg>
        <pc:picChg chg="add mod">
          <ac:chgData name="Saurabh sharma" userId="419d75704afb94f5" providerId="Windows Live" clId="Web-{926BFC53-72C3-413A-9B26-746134BAA6E9}" dt="2019-03-30T11:48:33.929" v="9" actId="1076"/>
          <ac:picMkLst>
            <pc:docMk/>
            <pc:sldMk cId="826927799" sldId="260"/>
            <ac:picMk id="2" creationId="{02B828E8-F6C9-4F20-A0EC-62D2639A2D5A}"/>
          </ac:picMkLst>
        </pc:picChg>
        <pc:picChg chg="del">
          <ac:chgData name="Saurabh sharma" userId="419d75704afb94f5" providerId="Windows Live" clId="Web-{926BFC53-72C3-413A-9B26-746134BAA6E9}" dt="2019-03-30T11:44:35.804" v="3"/>
          <ac:picMkLst>
            <pc:docMk/>
            <pc:sldMk cId="826927799" sldId="260"/>
            <ac:picMk id="6" creationId="{8960E5C1-67C4-4CC6-B7B5-33FB2925AA34}"/>
          </ac:picMkLst>
        </pc:picChg>
      </pc:sldChg>
      <pc:sldChg chg="modSp add replId">
        <pc:chgData name="Saurabh sharma" userId="419d75704afb94f5" providerId="Windows Live" clId="Web-{926BFC53-72C3-413A-9B26-746134BAA6E9}" dt="2019-03-30T12:02:54.102" v="150" actId="20577"/>
        <pc:sldMkLst>
          <pc:docMk/>
          <pc:sldMk cId="2281566450" sldId="261"/>
        </pc:sldMkLst>
        <pc:spChg chg="mod">
          <ac:chgData name="Saurabh sharma" userId="419d75704afb94f5" providerId="Windows Live" clId="Web-{926BFC53-72C3-413A-9B26-746134BAA6E9}" dt="2019-03-30T12:02:54.102" v="150" actId="20577"/>
          <ac:spMkLst>
            <pc:docMk/>
            <pc:sldMk cId="2281566450" sldId="261"/>
            <ac:spMk id="4" creationId="{037869E1-16A3-D642-9B31-0E17D2EB4A66}"/>
          </ac:spMkLst>
        </pc:spChg>
      </pc:sldChg>
      <pc:sldChg chg="modSp new del">
        <pc:chgData name="Saurabh sharma" userId="419d75704afb94f5" providerId="Windows Live" clId="Web-{926BFC53-72C3-413A-9B26-746134BAA6E9}" dt="2019-03-30T11:49:15.320" v="16"/>
        <pc:sldMkLst>
          <pc:docMk/>
          <pc:sldMk cId="3313036644" sldId="261"/>
        </pc:sldMkLst>
        <pc:spChg chg="mod">
          <ac:chgData name="Saurabh sharma" userId="419d75704afb94f5" providerId="Windows Live" clId="Web-{926BFC53-72C3-413A-9B26-746134BAA6E9}" dt="2019-03-30T11:49:02.836" v="13" actId="20577"/>
          <ac:spMkLst>
            <pc:docMk/>
            <pc:sldMk cId="3313036644" sldId="261"/>
            <ac:spMk id="3" creationId="{C309D1A4-7B9B-4123-A07F-847473953A45}"/>
          </ac:spMkLst>
        </pc:spChg>
      </pc:sldChg>
      <pc:sldChg chg="add del replId">
        <pc:chgData name="Saurabh sharma" userId="419d75704afb94f5" providerId="Windows Live" clId="Web-{926BFC53-72C3-413A-9B26-746134BAA6E9}" dt="2019-03-30T11:48:47.757" v="11"/>
        <pc:sldMkLst>
          <pc:docMk/>
          <pc:sldMk cId="4123723711" sldId="261"/>
        </pc:sldMkLst>
      </pc:sldChg>
      <pc:sldChg chg="addSp delSp modSp add ord replId">
        <pc:chgData name="Saurabh sharma" userId="419d75704afb94f5" providerId="Windows Live" clId="Web-{926BFC53-72C3-413A-9B26-746134BAA6E9}" dt="2019-03-30T11:54:05.867" v="63" actId="14100"/>
        <pc:sldMkLst>
          <pc:docMk/>
          <pc:sldMk cId="2517020690" sldId="262"/>
        </pc:sldMkLst>
        <pc:spChg chg="mod">
          <ac:chgData name="Saurabh sharma" userId="419d75704afb94f5" providerId="Windows Live" clId="Web-{926BFC53-72C3-413A-9B26-746134BAA6E9}" dt="2019-03-30T11:50:39.820" v="55" actId="20577"/>
          <ac:spMkLst>
            <pc:docMk/>
            <pc:sldMk cId="2517020690" sldId="262"/>
            <ac:spMk id="4" creationId="{037869E1-16A3-D642-9B31-0E17D2EB4A66}"/>
          </ac:spMkLst>
        </pc:spChg>
        <pc:graphicFrameChg chg="add del mod">
          <ac:chgData name="Saurabh sharma" userId="419d75704afb94f5" providerId="Windows Live" clId="Web-{926BFC53-72C3-413A-9B26-746134BAA6E9}" dt="2019-03-30T11:53:18.289" v="59"/>
          <ac:graphicFrameMkLst>
            <pc:docMk/>
            <pc:sldMk cId="2517020690" sldId="262"/>
            <ac:graphicFrameMk id="3" creationId="{D199B108-AE3F-40F6-BEDF-753430B7176E}"/>
          </ac:graphicFrameMkLst>
        </pc:graphicFrameChg>
        <pc:picChg chg="add mod">
          <ac:chgData name="Saurabh sharma" userId="419d75704afb94f5" providerId="Windows Live" clId="Web-{926BFC53-72C3-413A-9B26-746134BAA6E9}" dt="2019-03-30T11:54:05.867" v="63" actId="14100"/>
          <ac:picMkLst>
            <pc:docMk/>
            <pc:sldMk cId="2517020690" sldId="262"/>
            <ac:picMk id="5" creationId="{C5749D5D-3AC9-4A08-9E97-0869B5EBCC98}"/>
          </ac:picMkLst>
        </pc:picChg>
      </pc:sldChg>
      <pc:sldChg chg="modSp add replId">
        <pc:chgData name="Saurabh sharma" userId="419d75704afb94f5" providerId="Windows Live" clId="Web-{926BFC53-72C3-413A-9B26-746134BAA6E9}" dt="2019-03-30T12:02:21.070" v="139" actId="20577"/>
        <pc:sldMkLst>
          <pc:docMk/>
          <pc:sldMk cId="1125231862" sldId="263"/>
        </pc:sldMkLst>
        <pc:spChg chg="mod">
          <ac:chgData name="Saurabh sharma" userId="419d75704afb94f5" providerId="Windows Live" clId="Web-{926BFC53-72C3-413A-9B26-746134BAA6E9}" dt="2019-03-30T12:02:21.070" v="139" actId="20577"/>
          <ac:spMkLst>
            <pc:docMk/>
            <pc:sldMk cId="1125231862" sldId="263"/>
            <ac:spMk id="4" creationId="{037869E1-16A3-D642-9B31-0E17D2EB4A66}"/>
          </ac:spMkLst>
        </pc:spChg>
      </pc:sldChg>
      <pc:sldChg chg="add del ord replId">
        <pc:chgData name="Saurabh sharma" userId="419d75704afb94f5" providerId="Windows Live" clId="Web-{926BFC53-72C3-413A-9B26-746134BAA6E9}" dt="2019-03-30T11:50:31.320" v="46"/>
        <pc:sldMkLst>
          <pc:docMk/>
          <pc:sldMk cId="1389012598" sldId="263"/>
        </pc:sldMkLst>
      </pc:sldChg>
      <pc:sldChg chg="modSp add replId">
        <pc:chgData name="Saurabh sharma" userId="419d75704afb94f5" providerId="Windows Live" clId="Web-{926BFC53-72C3-413A-9B26-746134BAA6E9}" dt="2019-03-30T12:02:22.602" v="143" actId="20577"/>
        <pc:sldMkLst>
          <pc:docMk/>
          <pc:sldMk cId="847090770" sldId="264"/>
        </pc:sldMkLst>
        <pc:spChg chg="mod">
          <ac:chgData name="Saurabh sharma" userId="419d75704afb94f5" providerId="Windows Live" clId="Web-{926BFC53-72C3-413A-9B26-746134BAA6E9}" dt="2019-03-30T12:02:22.602" v="143" actId="20577"/>
          <ac:spMkLst>
            <pc:docMk/>
            <pc:sldMk cId="847090770" sldId="264"/>
            <ac:spMk id="4" creationId="{037869E1-16A3-D642-9B31-0E17D2EB4A66}"/>
          </ac:spMkLst>
        </pc:spChg>
      </pc:sldChg>
      <pc:sldChg chg="addSp modSp add ord replId">
        <pc:chgData name="Saurabh sharma" userId="419d75704afb94f5" providerId="Windows Live" clId="Web-{926BFC53-72C3-413A-9B26-746134BAA6E9}" dt="2019-03-30T12:08:57.196" v="164" actId="1076"/>
        <pc:sldMkLst>
          <pc:docMk/>
          <pc:sldMk cId="3384960427" sldId="265"/>
        </pc:sldMkLst>
        <pc:spChg chg="mod">
          <ac:chgData name="Saurabh sharma" userId="419d75704afb94f5" providerId="Windows Live" clId="Web-{926BFC53-72C3-413A-9B26-746134BAA6E9}" dt="2019-03-30T12:08:19.305" v="155" actId="20577"/>
          <ac:spMkLst>
            <pc:docMk/>
            <pc:sldMk cId="3384960427" sldId="265"/>
            <ac:spMk id="4" creationId="{037869E1-16A3-D642-9B31-0E17D2EB4A66}"/>
          </ac:spMkLst>
        </pc:spChg>
        <pc:picChg chg="add mod">
          <ac:chgData name="Saurabh sharma" userId="419d75704afb94f5" providerId="Windows Live" clId="Web-{926BFC53-72C3-413A-9B26-746134BAA6E9}" dt="2019-03-30T12:08:57.196" v="164" actId="1076"/>
          <ac:picMkLst>
            <pc:docMk/>
            <pc:sldMk cId="3384960427" sldId="265"/>
            <ac:picMk id="2" creationId="{4D301D6C-8E5E-40FA-9D76-03A9929325D2}"/>
          </ac:picMkLst>
        </pc:picChg>
      </pc:sldChg>
      <pc:sldChg chg="addSp delSp modSp add replId">
        <pc:chgData name="Saurabh sharma" userId="419d75704afb94f5" providerId="Windows Live" clId="Web-{926BFC53-72C3-413A-9B26-746134BAA6E9}" dt="2019-03-30T12:11:28.290" v="183" actId="1076"/>
        <pc:sldMkLst>
          <pc:docMk/>
          <pc:sldMk cId="1108659729" sldId="266"/>
        </pc:sldMkLst>
        <pc:spChg chg="add del">
          <ac:chgData name="Saurabh sharma" userId="419d75704afb94f5" providerId="Windows Live" clId="Web-{926BFC53-72C3-413A-9B26-746134BAA6E9}" dt="2019-03-30T12:10:51.555" v="180"/>
          <ac:spMkLst>
            <pc:docMk/>
            <pc:sldMk cId="1108659729" sldId="266"/>
            <ac:spMk id="4" creationId="{037869E1-16A3-D642-9B31-0E17D2EB4A66}"/>
          </ac:spMkLst>
        </pc:spChg>
        <pc:picChg chg="del">
          <ac:chgData name="Saurabh sharma" userId="419d75704afb94f5" providerId="Windows Live" clId="Web-{926BFC53-72C3-413A-9B26-746134BAA6E9}" dt="2019-03-30T12:09:09.008" v="166"/>
          <ac:picMkLst>
            <pc:docMk/>
            <pc:sldMk cId="1108659729" sldId="266"/>
            <ac:picMk id="2" creationId="{4D301D6C-8E5E-40FA-9D76-03A9929325D2}"/>
          </ac:picMkLst>
        </pc:picChg>
        <pc:picChg chg="add mod modCrop">
          <ac:chgData name="Saurabh sharma" userId="419d75704afb94f5" providerId="Windows Live" clId="Web-{926BFC53-72C3-413A-9B26-746134BAA6E9}" dt="2019-03-30T12:11:28.290" v="183" actId="1076"/>
          <ac:picMkLst>
            <pc:docMk/>
            <pc:sldMk cId="1108659729" sldId="266"/>
            <ac:picMk id="3" creationId="{2C0D0D87-AF29-4708-BF77-45819D366BA6}"/>
          </ac:picMkLst>
        </pc:picChg>
      </pc:sldChg>
      <pc:sldChg chg="addSp delSp modSp add del mod replId chgLayout">
        <pc:chgData name="Saurabh sharma" userId="419d75704afb94f5" providerId="Windows Live" clId="Web-{926BFC53-72C3-413A-9B26-746134BAA6E9}" dt="2019-03-30T12:22:49.384" v="293"/>
        <pc:sldMkLst>
          <pc:docMk/>
          <pc:sldMk cId="1693617669" sldId="267"/>
        </pc:sldMkLst>
        <pc:spChg chg="add mod">
          <ac:chgData name="Saurabh sharma" userId="419d75704afb94f5" providerId="Windows Live" clId="Web-{926BFC53-72C3-413A-9B26-746134BAA6E9}" dt="2019-03-30T12:22:24.181" v="290" actId="20577"/>
          <ac:spMkLst>
            <pc:docMk/>
            <pc:sldMk cId="1693617669" sldId="267"/>
            <ac:spMk id="2" creationId="{6B973706-1FF5-479C-AF51-58CE41BE688B}"/>
          </ac:spMkLst>
        </pc:spChg>
        <pc:picChg chg="del">
          <ac:chgData name="Saurabh sharma" userId="419d75704afb94f5" providerId="Windows Live" clId="Web-{926BFC53-72C3-413A-9B26-746134BAA6E9}" dt="2019-03-30T12:12:56.211" v="185"/>
          <ac:picMkLst>
            <pc:docMk/>
            <pc:sldMk cId="1693617669" sldId="267"/>
            <ac:picMk id="3" creationId="{2C0D0D87-AF29-4708-BF77-45819D366BA6}"/>
          </ac:picMkLst>
        </pc:picChg>
      </pc:sldChg>
      <pc:sldChg chg="modSp add ord replId">
        <pc:chgData name="Saurabh sharma" userId="419d75704afb94f5" providerId="Windows Live" clId="Web-{926BFC53-72C3-413A-9B26-746134BAA6E9}" dt="2019-03-30T12:23:21.728" v="318" actId="20577"/>
        <pc:sldMkLst>
          <pc:docMk/>
          <pc:sldMk cId="4180673768" sldId="267"/>
        </pc:sldMkLst>
        <pc:spChg chg="mod">
          <ac:chgData name="Saurabh sharma" userId="419d75704afb94f5" providerId="Windows Live" clId="Web-{926BFC53-72C3-413A-9B26-746134BAA6E9}" dt="2019-03-30T12:23:21.728" v="318" actId="20577"/>
          <ac:spMkLst>
            <pc:docMk/>
            <pc:sldMk cId="4180673768" sldId="267"/>
            <ac:spMk id="4" creationId="{037869E1-16A3-D642-9B31-0E17D2EB4A66}"/>
          </ac:spMkLst>
        </pc:spChg>
      </pc:sldChg>
      <pc:sldChg chg="modSp add replId">
        <pc:chgData name="Saurabh sharma" userId="419d75704afb94f5" providerId="Windows Live" clId="Web-{926BFC53-72C3-413A-9B26-746134BAA6E9}" dt="2019-03-30T12:55:10.366" v="358" actId="20577"/>
        <pc:sldMkLst>
          <pc:docMk/>
          <pc:sldMk cId="3067003527" sldId="268"/>
        </pc:sldMkLst>
        <pc:spChg chg="mod">
          <ac:chgData name="Saurabh sharma" userId="419d75704afb94f5" providerId="Windows Live" clId="Web-{926BFC53-72C3-413A-9B26-746134BAA6E9}" dt="2019-03-30T12:55:10.366" v="358" actId="20577"/>
          <ac:spMkLst>
            <pc:docMk/>
            <pc:sldMk cId="3067003527" sldId="268"/>
            <ac:spMk id="4" creationId="{037869E1-16A3-D642-9B31-0E17D2EB4A66}"/>
          </ac:spMkLst>
        </pc:spChg>
      </pc:sldChg>
      <pc:sldChg chg="modSp add replId">
        <pc:chgData name="Saurabh sharma" userId="419d75704afb94f5" providerId="Windows Live" clId="Web-{926BFC53-72C3-413A-9B26-746134BAA6E9}" dt="2019-03-30T12:55:49.556" v="400" actId="20577"/>
        <pc:sldMkLst>
          <pc:docMk/>
          <pc:sldMk cId="2253532780" sldId="269"/>
        </pc:sldMkLst>
        <pc:spChg chg="mod">
          <ac:chgData name="Saurabh sharma" userId="419d75704afb94f5" providerId="Windows Live" clId="Web-{926BFC53-72C3-413A-9B26-746134BAA6E9}" dt="2019-03-30T12:55:49.556" v="400" actId="20577"/>
          <ac:spMkLst>
            <pc:docMk/>
            <pc:sldMk cId="2253532780" sldId="269"/>
            <ac:spMk id="4" creationId="{037869E1-16A3-D642-9B31-0E17D2EB4A66}"/>
          </ac:spMkLst>
        </pc:spChg>
      </pc:sldChg>
      <pc:sldChg chg="modSp add replId">
        <pc:chgData name="Saurabh sharma" userId="419d75704afb94f5" providerId="Windows Live" clId="Web-{926BFC53-72C3-413A-9B26-746134BAA6E9}" dt="2019-03-30T12:56:47.090" v="472" actId="20577"/>
        <pc:sldMkLst>
          <pc:docMk/>
          <pc:sldMk cId="997918463" sldId="270"/>
        </pc:sldMkLst>
        <pc:spChg chg="mod">
          <ac:chgData name="Saurabh sharma" userId="419d75704afb94f5" providerId="Windows Live" clId="Web-{926BFC53-72C3-413A-9B26-746134BAA6E9}" dt="2019-03-30T12:56:47.090" v="472" actId="20577"/>
          <ac:spMkLst>
            <pc:docMk/>
            <pc:sldMk cId="997918463" sldId="270"/>
            <ac:spMk id="4" creationId="{037869E1-16A3-D642-9B31-0E17D2EB4A66}"/>
          </ac:spMkLst>
        </pc:spChg>
      </pc:sldChg>
      <pc:sldChg chg="modSp add ord replId">
        <pc:chgData name="Saurabh sharma" userId="419d75704afb94f5" providerId="Windows Live" clId="Web-{926BFC53-72C3-413A-9B26-746134BAA6E9}" dt="2019-03-30T12:59:47.568" v="500"/>
        <pc:sldMkLst>
          <pc:docMk/>
          <pc:sldMk cId="3598248169" sldId="271"/>
        </pc:sldMkLst>
        <pc:spChg chg="mod">
          <ac:chgData name="Saurabh sharma" userId="419d75704afb94f5" providerId="Windows Live" clId="Web-{926BFC53-72C3-413A-9B26-746134BAA6E9}" dt="2019-03-30T12:58:14.454" v="498" actId="20577"/>
          <ac:spMkLst>
            <pc:docMk/>
            <pc:sldMk cId="3598248169" sldId="271"/>
            <ac:spMk id="4" creationId="{037869E1-16A3-D642-9B31-0E17D2EB4A66}"/>
          </ac:spMkLst>
        </pc:spChg>
      </pc:sldChg>
      <pc:sldChg chg="modSp add replId">
        <pc:chgData name="Saurabh sharma" userId="419d75704afb94f5" providerId="Windows Live" clId="Web-{926BFC53-72C3-413A-9B26-746134BAA6E9}" dt="2019-03-30T13:02:03.747" v="511" actId="20577"/>
        <pc:sldMkLst>
          <pc:docMk/>
          <pc:sldMk cId="2311312914" sldId="272"/>
        </pc:sldMkLst>
        <pc:spChg chg="mod">
          <ac:chgData name="Saurabh sharma" userId="419d75704afb94f5" providerId="Windows Live" clId="Web-{926BFC53-72C3-413A-9B26-746134BAA6E9}" dt="2019-03-30T13:02:03.747" v="511" actId="20577"/>
          <ac:spMkLst>
            <pc:docMk/>
            <pc:sldMk cId="2311312914" sldId="272"/>
            <ac:spMk id="4" creationId="{037869E1-16A3-D642-9B31-0E17D2EB4A66}"/>
          </ac:spMkLst>
        </pc:spChg>
      </pc:sldChg>
      <pc:sldChg chg="modSp add replId">
        <pc:chgData name="Saurabh sharma" userId="419d75704afb94f5" providerId="Windows Live" clId="Web-{926BFC53-72C3-413A-9B26-746134BAA6E9}" dt="2019-03-30T13:03:23.720" v="518" actId="20577"/>
        <pc:sldMkLst>
          <pc:docMk/>
          <pc:sldMk cId="1756455930" sldId="273"/>
        </pc:sldMkLst>
        <pc:spChg chg="mod">
          <ac:chgData name="Saurabh sharma" userId="419d75704afb94f5" providerId="Windows Live" clId="Web-{926BFC53-72C3-413A-9B26-746134BAA6E9}" dt="2019-03-30T13:03:23.720" v="518" actId="20577"/>
          <ac:spMkLst>
            <pc:docMk/>
            <pc:sldMk cId="1756455930" sldId="273"/>
            <ac:spMk id="4" creationId="{037869E1-16A3-D642-9B31-0E17D2EB4A66}"/>
          </ac:spMkLst>
        </pc:spChg>
      </pc:sldChg>
      <pc:sldMasterChg chg="modTransition modSldLayout">
        <pc:chgData name="Saurabh sharma" userId="419d75704afb94f5" providerId="Windows Live" clId="Web-{926BFC53-72C3-413A-9B26-746134BAA6E9}" dt="2019-03-30T11:42:02.554" v="1"/>
        <pc:sldMasterMkLst>
          <pc:docMk/>
          <pc:sldMasterMk cId="3471547333" sldId="2147483762"/>
        </pc:sldMasterMkLst>
        <pc:sldLayoutChg chg="modTransition">
          <pc:chgData name="Saurabh sharma" userId="419d75704afb94f5" providerId="Windows Live" clId="Web-{926BFC53-72C3-413A-9B26-746134BAA6E9}" dt="2019-03-30T11:42:02.554" v="1"/>
          <pc:sldLayoutMkLst>
            <pc:docMk/>
            <pc:sldMasterMk cId="3471547333" sldId="2147483762"/>
            <pc:sldLayoutMk cId="1318670649" sldId="2147483763"/>
          </pc:sldLayoutMkLst>
        </pc:sldLayoutChg>
        <pc:sldLayoutChg chg="modTransition">
          <pc:chgData name="Saurabh sharma" userId="419d75704afb94f5" providerId="Windows Live" clId="Web-{926BFC53-72C3-413A-9B26-746134BAA6E9}" dt="2019-03-30T11:42:02.554" v="1"/>
          <pc:sldLayoutMkLst>
            <pc:docMk/>
            <pc:sldMasterMk cId="3471547333" sldId="2147483762"/>
            <pc:sldLayoutMk cId="3240905184" sldId="2147483764"/>
          </pc:sldLayoutMkLst>
        </pc:sldLayoutChg>
        <pc:sldLayoutChg chg="modTransition">
          <pc:chgData name="Saurabh sharma" userId="419d75704afb94f5" providerId="Windows Live" clId="Web-{926BFC53-72C3-413A-9B26-746134BAA6E9}" dt="2019-03-30T11:42:02.554" v="1"/>
          <pc:sldLayoutMkLst>
            <pc:docMk/>
            <pc:sldMasterMk cId="3471547333" sldId="2147483762"/>
            <pc:sldLayoutMk cId="1831961922" sldId="2147483765"/>
          </pc:sldLayoutMkLst>
        </pc:sldLayoutChg>
        <pc:sldLayoutChg chg="modTransition">
          <pc:chgData name="Saurabh sharma" userId="419d75704afb94f5" providerId="Windows Live" clId="Web-{926BFC53-72C3-413A-9B26-746134BAA6E9}" dt="2019-03-30T11:42:02.554" v="1"/>
          <pc:sldLayoutMkLst>
            <pc:docMk/>
            <pc:sldMasterMk cId="3471547333" sldId="2147483762"/>
            <pc:sldLayoutMk cId="3085379731" sldId="2147483766"/>
          </pc:sldLayoutMkLst>
        </pc:sldLayoutChg>
        <pc:sldLayoutChg chg="modTransition">
          <pc:chgData name="Saurabh sharma" userId="419d75704afb94f5" providerId="Windows Live" clId="Web-{926BFC53-72C3-413A-9B26-746134BAA6E9}" dt="2019-03-30T11:42:02.554" v="1"/>
          <pc:sldLayoutMkLst>
            <pc:docMk/>
            <pc:sldMasterMk cId="3471547333" sldId="2147483762"/>
            <pc:sldLayoutMk cId="1152222567" sldId="2147483767"/>
          </pc:sldLayoutMkLst>
        </pc:sldLayoutChg>
        <pc:sldLayoutChg chg="modTransition">
          <pc:chgData name="Saurabh sharma" userId="419d75704afb94f5" providerId="Windows Live" clId="Web-{926BFC53-72C3-413A-9B26-746134BAA6E9}" dt="2019-03-30T11:42:02.554" v="1"/>
          <pc:sldLayoutMkLst>
            <pc:docMk/>
            <pc:sldMasterMk cId="3471547333" sldId="2147483762"/>
            <pc:sldLayoutMk cId="2037151463" sldId="2147483768"/>
          </pc:sldLayoutMkLst>
        </pc:sldLayoutChg>
        <pc:sldLayoutChg chg="modTransition">
          <pc:chgData name="Saurabh sharma" userId="419d75704afb94f5" providerId="Windows Live" clId="Web-{926BFC53-72C3-413A-9B26-746134BAA6E9}" dt="2019-03-30T11:42:02.554" v="1"/>
          <pc:sldLayoutMkLst>
            <pc:docMk/>
            <pc:sldMasterMk cId="3471547333" sldId="2147483762"/>
            <pc:sldLayoutMk cId="3743418208" sldId="2147483769"/>
          </pc:sldLayoutMkLst>
        </pc:sldLayoutChg>
        <pc:sldLayoutChg chg="modTransition">
          <pc:chgData name="Saurabh sharma" userId="419d75704afb94f5" providerId="Windows Live" clId="Web-{926BFC53-72C3-413A-9B26-746134BAA6E9}" dt="2019-03-30T11:42:02.554" v="1"/>
          <pc:sldLayoutMkLst>
            <pc:docMk/>
            <pc:sldMasterMk cId="3471547333" sldId="2147483762"/>
            <pc:sldLayoutMk cId="1988874148" sldId="2147483770"/>
          </pc:sldLayoutMkLst>
        </pc:sldLayoutChg>
        <pc:sldLayoutChg chg="modTransition">
          <pc:chgData name="Saurabh sharma" userId="419d75704afb94f5" providerId="Windows Live" clId="Web-{926BFC53-72C3-413A-9B26-746134BAA6E9}" dt="2019-03-30T11:42:02.554" v="1"/>
          <pc:sldLayoutMkLst>
            <pc:docMk/>
            <pc:sldMasterMk cId="3471547333" sldId="2147483762"/>
            <pc:sldLayoutMk cId="1517473121" sldId="2147483771"/>
          </pc:sldLayoutMkLst>
        </pc:sldLayoutChg>
        <pc:sldLayoutChg chg="modTransition">
          <pc:chgData name="Saurabh sharma" userId="419d75704afb94f5" providerId="Windows Live" clId="Web-{926BFC53-72C3-413A-9B26-746134BAA6E9}" dt="2019-03-30T11:42:02.554" v="1"/>
          <pc:sldLayoutMkLst>
            <pc:docMk/>
            <pc:sldMasterMk cId="3471547333" sldId="2147483762"/>
            <pc:sldLayoutMk cId="358667899" sldId="2147483772"/>
          </pc:sldLayoutMkLst>
        </pc:sldLayoutChg>
        <pc:sldLayoutChg chg="modTransition">
          <pc:chgData name="Saurabh sharma" userId="419d75704afb94f5" providerId="Windows Live" clId="Web-{926BFC53-72C3-413A-9B26-746134BAA6E9}" dt="2019-03-30T11:42:02.554" v="1"/>
          <pc:sldLayoutMkLst>
            <pc:docMk/>
            <pc:sldMasterMk cId="3471547333" sldId="2147483762"/>
            <pc:sldLayoutMk cId="230283112" sldId="2147483773"/>
          </pc:sldLayoutMkLst>
        </pc:sldLayoutChg>
        <pc:sldLayoutChg chg="modTransition">
          <pc:chgData name="Saurabh sharma" userId="419d75704afb94f5" providerId="Windows Live" clId="Web-{926BFC53-72C3-413A-9B26-746134BAA6E9}" dt="2019-03-30T11:42:02.554" v="1"/>
          <pc:sldLayoutMkLst>
            <pc:docMk/>
            <pc:sldMasterMk cId="3471547333" sldId="2147483762"/>
            <pc:sldLayoutMk cId="718452902" sldId="2147483774"/>
          </pc:sldLayoutMkLst>
        </pc:sldLayoutChg>
        <pc:sldLayoutChg chg="modTransition">
          <pc:chgData name="Saurabh sharma" userId="419d75704afb94f5" providerId="Windows Live" clId="Web-{926BFC53-72C3-413A-9B26-746134BAA6E9}" dt="2019-03-30T11:42:02.554" v="1"/>
          <pc:sldLayoutMkLst>
            <pc:docMk/>
            <pc:sldMasterMk cId="3471547333" sldId="2147483762"/>
            <pc:sldLayoutMk cId="4277589789" sldId="2147483775"/>
          </pc:sldLayoutMkLst>
        </pc:sldLayoutChg>
        <pc:sldLayoutChg chg="modTransition">
          <pc:chgData name="Saurabh sharma" userId="419d75704afb94f5" providerId="Windows Live" clId="Web-{926BFC53-72C3-413A-9B26-746134BAA6E9}" dt="2019-03-30T11:42:02.554" v="1"/>
          <pc:sldLayoutMkLst>
            <pc:docMk/>
            <pc:sldMasterMk cId="3471547333" sldId="2147483762"/>
            <pc:sldLayoutMk cId="987299386" sldId="2147483776"/>
          </pc:sldLayoutMkLst>
        </pc:sldLayoutChg>
        <pc:sldLayoutChg chg="modTransition">
          <pc:chgData name="Saurabh sharma" userId="419d75704afb94f5" providerId="Windows Live" clId="Web-{926BFC53-72C3-413A-9B26-746134BAA6E9}" dt="2019-03-30T11:42:02.554" v="1"/>
          <pc:sldLayoutMkLst>
            <pc:docMk/>
            <pc:sldMasterMk cId="3471547333" sldId="2147483762"/>
            <pc:sldLayoutMk cId="1889545562" sldId="2147483777"/>
          </pc:sldLayoutMkLst>
        </pc:sldLayoutChg>
        <pc:sldLayoutChg chg="modTransition">
          <pc:chgData name="Saurabh sharma" userId="419d75704afb94f5" providerId="Windows Live" clId="Web-{926BFC53-72C3-413A-9B26-746134BAA6E9}" dt="2019-03-30T11:42:02.554" v="1"/>
          <pc:sldLayoutMkLst>
            <pc:docMk/>
            <pc:sldMasterMk cId="3471547333" sldId="2147483762"/>
            <pc:sldLayoutMk cId="1565439069" sldId="2147483778"/>
          </pc:sldLayoutMkLst>
        </pc:sldLayoutChg>
        <pc:sldLayoutChg chg="modTransition">
          <pc:chgData name="Saurabh sharma" userId="419d75704afb94f5" providerId="Windows Live" clId="Web-{926BFC53-72C3-413A-9B26-746134BAA6E9}" dt="2019-03-30T11:42:02.554" v="1"/>
          <pc:sldLayoutMkLst>
            <pc:docMk/>
            <pc:sldMasterMk cId="3471547333" sldId="2147483762"/>
            <pc:sldLayoutMk cId="908980320" sldId="2147483779"/>
          </pc:sldLayoutMkLst>
        </pc:sldLayoutChg>
      </pc:sldMasterChg>
    </pc:docChg>
  </pc:docChgLst>
  <pc:docChgLst>
    <pc:chgData name="Saurabh sharma" userId="419d75704afb94f5" providerId="LiveId" clId="{66D7FB4B-6EDA-C440-B3D2-1B2DE1CF2FEF}"/>
    <pc:docChg chg="custSel modSld">
      <pc:chgData name="Saurabh sharma" userId="419d75704afb94f5" providerId="LiveId" clId="{66D7FB4B-6EDA-C440-B3D2-1B2DE1CF2FEF}" dt="2019-03-30T10:39:15.308" v="9" actId="14100"/>
      <pc:docMkLst>
        <pc:docMk/>
      </pc:docMkLst>
      <pc:sldChg chg="addSp delSp modSp">
        <pc:chgData name="Saurabh sharma" userId="419d75704afb94f5" providerId="LiveId" clId="{66D7FB4B-6EDA-C440-B3D2-1B2DE1CF2FEF}" dt="2019-03-30T10:39:15.308" v="9" actId="14100"/>
        <pc:sldMkLst>
          <pc:docMk/>
          <pc:sldMk cId="1742943673" sldId="256"/>
        </pc:sldMkLst>
        <pc:spChg chg="del">
          <ac:chgData name="Saurabh sharma" userId="419d75704afb94f5" providerId="LiveId" clId="{66D7FB4B-6EDA-C440-B3D2-1B2DE1CF2FEF}" dt="2019-03-30T10:38:16.031" v="0" actId="478"/>
          <ac:spMkLst>
            <pc:docMk/>
            <pc:sldMk cId="1742943673" sldId="256"/>
            <ac:spMk id="2" creationId="{EB5FA87C-A4C5-A749-BE0D-B3B09C07D693}"/>
          </ac:spMkLst>
        </pc:spChg>
        <pc:spChg chg="del">
          <ac:chgData name="Saurabh sharma" userId="419d75704afb94f5" providerId="LiveId" clId="{66D7FB4B-6EDA-C440-B3D2-1B2DE1CF2FEF}" dt="2019-03-30T10:38:18.303" v="1" actId="478"/>
          <ac:spMkLst>
            <pc:docMk/>
            <pc:sldMk cId="1742943673" sldId="256"/>
            <ac:spMk id="3" creationId="{57DACD9F-3309-D64A-B81B-7B460376529A}"/>
          </ac:spMkLst>
        </pc:spChg>
        <pc:spChg chg="add mod">
          <ac:chgData name="Saurabh sharma" userId="419d75704afb94f5" providerId="LiveId" clId="{66D7FB4B-6EDA-C440-B3D2-1B2DE1CF2FEF}" dt="2019-03-30T10:39:15.308" v="9" actId="14100"/>
          <ac:spMkLst>
            <pc:docMk/>
            <pc:sldMk cId="1742943673" sldId="256"/>
            <ac:spMk id="4" creationId="{037869E1-16A3-D642-9B31-0E17D2EB4A66}"/>
          </ac:spMkLst>
        </pc:spChg>
      </pc:sldChg>
    </pc:docChg>
  </pc:docChgLst>
  <pc:docChgLst>
    <pc:chgData name="Saurabh sharma" userId="419d75704afb94f5" providerId="Windows Live" clId="Web-{123C80AF-16E6-4057-B893-9C69D0855380}"/>
    <pc:docChg chg="addSld modSld">
      <pc:chgData name="Saurabh sharma" userId="419d75704afb94f5" providerId="Windows Live" clId="Web-{123C80AF-16E6-4057-B893-9C69D0855380}" dt="2019-03-30T11:20:36.596" v="42"/>
      <pc:docMkLst>
        <pc:docMk/>
      </pc:docMkLst>
      <pc:sldChg chg="modSp">
        <pc:chgData name="Saurabh sharma" userId="419d75704afb94f5" providerId="Windows Live" clId="Web-{123C80AF-16E6-4057-B893-9C69D0855380}" dt="2019-03-30T11:17:37.096" v="1" actId="20577"/>
        <pc:sldMkLst>
          <pc:docMk/>
          <pc:sldMk cId="1742943673" sldId="256"/>
        </pc:sldMkLst>
        <pc:spChg chg="mod">
          <ac:chgData name="Saurabh sharma" userId="419d75704afb94f5" providerId="Windows Live" clId="Web-{123C80AF-16E6-4057-B893-9C69D0855380}" dt="2019-03-30T11:17:37.096" v="1" actId="20577"/>
          <ac:spMkLst>
            <pc:docMk/>
            <pc:sldMk cId="1742943673" sldId="256"/>
            <ac:spMk id="4" creationId="{037869E1-16A3-D642-9B31-0E17D2EB4A66}"/>
          </ac:spMkLst>
        </pc:spChg>
      </pc:sldChg>
      <pc:sldChg chg="modSp">
        <pc:chgData name="Saurabh sharma" userId="419d75704afb94f5" providerId="Windows Live" clId="Web-{123C80AF-16E6-4057-B893-9C69D0855380}" dt="2019-03-30T11:18:00.908" v="7" actId="20577"/>
        <pc:sldMkLst>
          <pc:docMk/>
          <pc:sldMk cId="3234892051" sldId="257"/>
        </pc:sldMkLst>
        <pc:spChg chg="mod">
          <ac:chgData name="Saurabh sharma" userId="419d75704afb94f5" providerId="Windows Live" clId="Web-{123C80AF-16E6-4057-B893-9C69D0855380}" dt="2019-03-30T11:18:00.908" v="7" actId="20577"/>
          <ac:spMkLst>
            <pc:docMk/>
            <pc:sldMk cId="3234892051" sldId="257"/>
            <ac:spMk id="4" creationId="{037869E1-16A3-D642-9B31-0E17D2EB4A66}"/>
          </ac:spMkLst>
        </pc:spChg>
      </pc:sldChg>
      <pc:sldChg chg="modSp">
        <pc:chgData name="Saurabh sharma" userId="419d75704afb94f5" providerId="Windows Live" clId="Web-{123C80AF-16E6-4057-B893-9C69D0855380}" dt="2019-03-30T11:18:40.396" v="27" actId="20577"/>
        <pc:sldMkLst>
          <pc:docMk/>
          <pc:sldMk cId="411793005" sldId="258"/>
        </pc:sldMkLst>
        <pc:spChg chg="mod">
          <ac:chgData name="Saurabh sharma" userId="419d75704afb94f5" providerId="Windows Live" clId="Web-{123C80AF-16E6-4057-B893-9C69D0855380}" dt="2019-03-30T11:18:40.396" v="27" actId="20577"/>
          <ac:spMkLst>
            <pc:docMk/>
            <pc:sldMk cId="411793005" sldId="258"/>
            <ac:spMk id="4" creationId="{037869E1-16A3-D642-9B31-0E17D2EB4A66}"/>
          </ac:spMkLst>
        </pc:spChg>
      </pc:sldChg>
      <pc:sldChg chg="modSp">
        <pc:chgData name="Saurabh sharma" userId="419d75704afb94f5" providerId="Windows Live" clId="Web-{123C80AF-16E6-4057-B893-9C69D0855380}" dt="2019-03-30T11:17:48.924" v="4" actId="20577"/>
        <pc:sldMkLst>
          <pc:docMk/>
          <pc:sldMk cId="4091869996" sldId="259"/>
        </pc:sldMkLst>
        <pc:spChg chg="mod">
          <ac:chgData name="Saurabh sharma" userId="419d75704afb94f5" providerId="Windows Live" clId="Web-{123C80AF-16E6-4057-B893-9C69D0855380}" dt="2019-03-30T11:17:48.924" v="4" actId="20577"/>
          <ac:spMkLst>
            <pc:docMk/>
            <pc:sldMk cId="4091869996" sldId="259"/>
            <ac:spMk id="4" creationId="{037869E1-16A3-D642-9B31-0E17D2EB4A66}"/>
          </ac:spMkLst>
        </pc:spChg>
      </pc:sldChg>
      <pc:sldChg chg="addSp delSp modSp add mod replId setBg delDesignElem">
        <pc:chgData name="Saurabh sharma" userId="419d75704afb94f5" providerId="Windows Live" clId="Web-{123C80AF-16E6-4057-B893-9C69D0855380}" dt="2019-03-30T11:20:36.596" v="42"/>
        <pc:sldMkLst>
          <pc:docMk/>
          <pc:sldMk cId="826927799" sldId="260"/>
        </pc:sldMkLst>
        <pc:spChg chg="mod ord">
          <ac:chgData name="Saurabh sharma" userId="419d75704afb94f5" providerId="Windows Live" clId="Web-{123C80AF-16E6-4057-B893-9C69D0855380}" dt="2019-03-30T11:20:20.768" v="41"/>
          <ac:spMkLst>
            <pc:docMk/>
            <pc:sldMk cId="826927799" sldId="260"/>
            <ac:spMk id="4" creationId="{037869E1-16A3-D642-9B31-0E17D2EB4A66}"/>
          </ac:spMkLst>
        </pc:spChg>
        <pc:spChg chg="add del">
          <ac:chgData name="Saurabh sharma" userId="419d75704afb94f5" providerId="Windows Live" clId="Web-{123C80AF-16E6-4057-B893-9C69D0855380}" dt="2019-03-30T11:20:09.252" v="38"/>
          <ac:spMkLst>
            <pc:docMk/>
            <pc:sldMk cId="826927799" sldId="260"/>
            <ac:spMk id="6" creationId="{FB3516BD-64C7-48EF-A342-9F00D167EE78}"/>
          </ac:spMkLst>
        </pc:spChg>
        <pc:spChg chg="add del">
          <ac:chgData name="Saurabh sharma" userId="419d75704afb94f5" providerId="Windows Live" clId="Web-{123C80AF-16E6-4057-B893-9C69D0855380}" dt="2019-03-30T11:20:20.674" v="40"/>
          <ac:spMkLst>
            <pc:docMk/>
            <pc:sldMk cId="826927799" sldId="260"/>
            <ac:spMk id="7" creationId="{BB8CA088-A193-488D-A459-7D9D554173ED}"/>
          </ac:spMkLst>
        </pc:spChg>
        <pc:spChg chg="add">
          <ac:chgData name="Saurabh sharma" userId="419d75704afb94f5" providerId="Windows Live" clId="Web-{123C80AF-16E6-4057-B893-9C69D0855380}" dt="2019-03-30T11:20:20.768" v="41"/>
          <ac:spMkLst>
            <pc:docMk/>
            <pc:sldMk cId="826927799" sldId="260"/>
            <ac:spMk id="8" creationId="{65F32515-9322-44A5-8C72-4C7BFB461869}"/>
          </ac:spMkLst>
        </pc:spChg>
        <pc:spChg chg="add del">
          <ac:chgData name="Saurabh sharma" userId="419d75704afb94f5" providerId="Windows Live" clId="Web-{123C80AF-16E6-4057-B893-9C69D0855380}" dt="2019-03-30T11:20:05.299" v="36"/>
          <ac:spMkLst>
            <pc:docMk/>
            <pc:sldMk cId="826927799" sldId="260"/>
            <ac:spMk id="9" creationId="{65F32515-9322-44A5-8C72-4C7BFB461869}"/>
          </ac:spMkLst>
        </pc:spChg>
        <pc:spChg chg="add">
          <ac:chgData name="Saurabh sharma" userId="419d75704afb94f5" providerId="Windows Live" clId="Web-{123C80AF-16E6-4057-B893-9C69D0855380}" dt="2019-03-30T11:20:20.768" v="41"/>
          <ac:spMkLst>
            <pc:docMk/>
            <pc:sldMk cId="826927799" sldId="260"/>
            <ac:spMk id="10" creationId="{A617F13B-5021-454F-90E5-3AB2383BFD34}"/>
          </ac:spMkLst>
        </pc:spChg>
        <pc:spChg chg="add del">
          <ac:chgData name="Saurabh sharma" userId="419d75704afb94f5" providerId="Windows Live" clId="Web-{123C80AF-16E6-4057-B893-9C69D0855380}" dt="2019-03-30T11:20:05.299" v="36"/>
          <ac:spMkLst>
            <pc:docMk/>
            <pc:sldMk cId="826927799" sldId="260"/>
            <ac:spMk id="11" creationId="{A617F13B-5021-454F-90E5-3AB2383BFD34}"/>
          </ac:spMkLst>
        </pc:spChg>
        <pc:picChg chg="add mod">
          <ac:chgData name="Saurabh sharma" userId="419d75704afb94f5" providerId="Windows Live" clId="Web-{123C80AF-16E6-4057-B893-9C69D0855380}" dt="2019-03-30T11:20:20.768" v="41"/>
          <ac:picMkLst>
            <pc:docMk/>
            <pc:sldMk cId="826927799" sldId="260"/>
            <ac:picMk id="2" creationId="{2D203C16-683A-4E51-A722-168FF644BCB5}"/>
          </ac:picMkLst>
        </pc:picChg>
      </pc:sldChg>
    </pc:docChg>
  </pc:docChgLst>
  <pc:docChgLst>
    <pc:chgData name="Saurabh sharma" userId="419d75704afb94f5" providerId="Windows Live" clId="Web-{00F44AFB-4FA0-484C-BB09-F842A7AF2086}"/>
    <pc:docChg chg="addSld delSld modSld">
      <pc:chgData name="Saurabh sharma" userId="419d75704afb94f5" providerId="Windows Live" clId="Web-{00F44AFB-4FA0-484C-BB09-F842A7AF2086}" dt="2019-03-30T11:07:42.145" v="197" actId="20577"/>
      <pc:docMkLst>
        <pc:docMk/>
      </pc:docMkLst>
      <pc:sldChg chg="modSp mod setBg">
        <pc:chgData name="Saurabh sharma" userId="419d75704afb94f5" providerId="Windows Live" clId="Web-{00F44AFB-4FA0-484C-BB09-F842A7AF2086}" dt="2019-03-30T11:05:36.207" v="124" actId="1076"/>
        <pc:sldMkLst>
          <pc:docMk/>
          <pc:sldMk cId="1742943673" sldId="256"/>
        </pc:sldMkLst>
        <pc:spChg chg="mod">
          <ac:chgData name="Saurabh sharma" userId="419d75704afb94f5" providerId="Windows Live" clId="Web-{00F44AFB-4FA0-484C-BB09-F842A7AF2086}" dt="2019-03-30T11:05:36.207" v="124" actId="1076"/>
          <ac:spMkLst>
            <pc:docMk/>
            <pc:sldMk cId="1742943673" sldId="256"/>
            <ac:spMk id="4" creationId="{037869E1-16A3-D642-9B31-0E17D2EB4A66}"/>
          </ac:spMkLst>
        </pc:spChg>
      </pc:sldChg>
      <pc:sldChg chg="modSp add replId">
        <pc:chgData name="Saurabh sharma" userId="419d75704afb94f5" providerId="Windows Live" clId="Web-{00F44AFB-4FA0-484C-BB09-F842A7AF2086}" dt="2019-03-30T11:05:25.426" v="122" actId="1076"/>
        <pc:sldMkLst>
          <pc:docMk/>
          <pc:sldMk cId="3234892051" sldId="257"/>
        </pc:sldMkLst>
        <pc:spChg chg="mod">
          <ac:chgData name="Saurabh sharma" userId="419d75704afb94f5" providerId="Windows Live" clId="Web-{00F44AFB-4FA0-484C-BB09-F842A7AF2086}" dt="2019-03-30T11:05:25.426" v="122" actId="1076"/>
          <ac:spMkLst>
            <pc:docMk/>
            <pc:sldMk cId="3234892051" sldId="257"/>
            <ac:spMk id="4" creationId="{037869E1-16A3-D642-9B31-0E17D2EB4A66}"/>
          </ac:spMkLst>
        </pc:spChg>
      </pc:sldChg>
      <pc:sldChg chg="modSp add replId">
        <pc:chgData name="Saurabh sharma" userId="419d75704afb94f5" providerId="Windows Live" clId="Web-{00F44AFB-4FA0-484C-BB09-F842A7AF2086}" dt="2019-03-30T11:05:12.504" v="121" actId="1076"/>
        <pc:sldMkLst>
          <pc:docMk/>
          <pc:sldMk cId="411793005" sldId="258"/>
        </pc:sldMkLst>
        <pc:spChg chg="mod">
          <ac:chgData name="Saurabh sharma" userId="419d75704afb94f5" providerId="Windows Live" clId="Web-{00F44AFB-4FA0-484C-BB09-F842A7AF2086}" dt="2019-03-30T11:05:12.504" v="121" actId="1076"/>
          <ac:spMkLst>
            <pc:docMk/>
            <pc:sldMk cId="411793005" sldId="258"/>
            <ac:spMk id="4" creationId="{037869E1-16A3-D642-9B31-0E17D2EB4A66}"/>
          </ac:spMkLst>
        </pc:spChg>
      </pc:sldChg>
      <pc:sldChg chg="new del">
        <pc:chgData name="Saurabh sharma" userId="419d75704afb94f5" providerId="Windows Live" clId="Web-{00F44AFB-4FA0-484C-BB09-F842A7AF2086}" dt="2019-03-30T11:01:13.720" v="76"/>
        <pc:sldMkLst>
          <pc:docMk/>
          <pc:sldMk cId="947208316" sldId="258"/>
        </pc:sldMkLst>
      </pc:sldChg>
      <pc:sldChg chg="modSp add replId">
        <pc:chgData name="Saurabh sharma" userId="419d75704afb94f5" providerId="Windows Live" clId="Web-{00F44AFB-4FA0-484C-BB09-F842A7AF2086}" dt="2019-03-30T11:07:37.723" v="195" actId="20577"/>
        <pc:sldMkLst>
          <pc:docMk/>
          <pc:sldMk cId="4091869996" sldId="259"/>
        </pc:sldMkLst>
        <pc:spChg chg="mod">
          <ac:chgData name="Saurabh sharma" userId="419d75704afb94f5" providerId="Windows Live" clId="Web-{00F44AFB-4FA0-484C-BB09-F842A7AF2086}" dt="2019-03-30T11:07:37.723" v="195" actId="20577"/>
          <ac:spMkLst>
            <pc:docMk/>
            <pc:sldMk cId="4091869996" sldId="259"/>
            <ac:spMk id="4" creationId="{037869E1-16A3-D642-9B31-0E17D2EB4A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3AB7-0218-204C-9E6C-3042429A63BE}" type="datetimeFigureOut">
              <a:rPr lang="en-US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23C4-F8AA-F949-AA02-E690D789615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7064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3AB7-0218-204C-9E6C-3042429A63BE}" type="datetimeFigureOut">
              <a:rPr lang="en-US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23C4-F8AA-F949-AA02-E690D789615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789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3AB7-0218-204C-9E6C-3042429A63BE}" type="datetimeFigureOut">
              <a:rPr lang="en-US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23C4-F8AA-F949-AA02-E690D789615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311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3AB7-0218-204C-9E6C-3042429A63BE}" type="datetimeFigureOut">
              <a:rPr lang="en-US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23C4-F8AA-F949-AA02-E690D789615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902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3AB7-0218-204C-9E6C-3042429A63BE}" type="datetimeFigureOut">
              <a:rPr lang="en-US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23C4-F8AA-F949-AA02-E690D789615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8978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3AB7-0218-204C-9E6C-3042429A63BE}" type="datetimeFigureOut">
              <a:rPr lang="en-US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23C4-F8AA-F949-AA02-E690D789615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99386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3AB7-0218-204C-9E6C-3042429A63BE}" type="datetimeFigureOut">
              <a:rPr lang="en-US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23C4-F8AA-F949-AA02-E690D789615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5562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3AB7-0218-204C-9E6C-3042429A63BE}" type="datetimeFigureOut">
              <a:rPr lang="en-US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23C4-F8AA-F949-AA02-E690D789615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39069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3AB7-0218-204C-9E6C-3042429A63BE}" type="datetimeFigureOut">
              <a:rPr lang="en-US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23C4-F8AA-F949-AA02-E690D789615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8032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3AB7-0218-204C-9E6C-3042429A63BE}" type="datetimeFigureOut">
              <a:rPr lang="en-US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23C4-F8AA-F949-AA02-E690D789615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518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3AB7-0218-204C-9E6C-3042429A63BE}" type="datetimeFigureOut">
              <a:rPr lang="en-US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23C4-F8AA-F949-AA02-E690D789615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619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3AB7-0218-204C-9E6C-3042429A63BE}" type="datetimeFigureOut">
              <a:rPr lang="en-US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23C4-F8AA-F949-AA02-E690D789615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7973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3AB7-0218-204C-9E6C-3042429A63BE}" type="datetimeFigureOut">
              <a:rPr lang="en-US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23C4-F8AA-F949-AA02-E690D789615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2256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3AB7-0218-204C-9E6C-3042429A63BE}" type="datetimeFigureOut">
              <a:rPr lang="en-US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23C4-F8AA-F949-AA02-E690D789615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51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3AB7-0218-204C-9E6C-3042429A63BE}" type="datetimeFigureOut">
              <a:rPr lang="en-US"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23C4-F8AA-F949-AA02-E690D789615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1820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3AB7-0218-204C-9E6C-3042429A63BE}" type="datetimeFigureOut">
              <a:rPr lang="en-US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23C4-F8AA-F949-AA02-E690D789615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7414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5983AB7-0218-204C-9E6C-3042429A63BE}" type="datetimeFigureOut">
              <a:rPr lang="en-US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65723C4-F8AA-F949-AA02-E690D789615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7312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983AB7-0218-204C-9E6C-3042429A63BE}" type="datetimeFigureOut">
              <a:rPr lang="en-US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65723C4-F8AA-F949-AA02-E690D789615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47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sjzt/real-time-editor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lege--project.herokuapp.com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7869E1-16A3-D642-9B31-0E17D2EB4A66}"/>
              </a:ext>
            </a:extLst>
          </p:cNvPr>
          <p:cNvSpPr txBox="1"/>
          <p:nvPr/>
        </p:nvSpPr>
        <p:spPr>
          <a:xfrm>
            <a:off x="1838249" y="1715013"/>
            <a:ext cx="7228113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dirty="0">
                <a:latin typeface="Consolas"/>
                <a:cs typeface="Arial"/>
              </a:rPr>
              <a:t>Hi, I'm Saurabh</a:t>
            </a:r>
          </a:p>
        </p:txBody>
      </p:sp>
    </p:spTree>
    <p:extLst>
      <p:ext uri="{BB962C8B-B14F-4D97-AF65-F5344CB8AC3E}">
        <p14:creationId xmlns:p14="http://schemas.microsoft.com/office/powerpoint/2010/main" val="174294367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7869E1-16A3-D642-9B31-0E17D2EB4A66}"/>
              </a:ext>
            </a:extLst>
          </p:cNvPr>
          <p:cNvSpPr txBox="1"/>
          <p:nvPr/>
        </p:nvSpPr>
        <p:spPr>
          <a:xfrm>
            <a:off x="975608" y="2333238"/>
            <a:ext cx="1046301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4800" b="1" dirty="0">
              <a:latin typeface="Consolas"/>
            </a:endParaRPr>
          </a:p>
        </p:txBody>
      </p:sp>
      <p:pic>
        <p:nvPicPr>
          <p:cNvPr id="2" name="Picture 2" descr="A group of people posing for the camera&#10;&#10;Description generated with very high confidence">
            <a:extLst>
              <a:ext uri="{FF2B5EF4-FFF2-40B4-BE49-F238E27FC236}">
                <a16:creationId xmlns:a16="http://schemas.microsoft.com/office/drawing/2014/main" id="{4D301D6C-8E5E-40FA-9D76-03A992932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532" y="266279"/>
            <a:ext cx="5978105" cy="638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6042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id="{2C0D0D87-AF29-4708-BF77-45819D366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4" t="37476" r="-1038" b="-1942"/>
          <a:stretch/>
        </p:blipFill>
        <p:spPr>
          <a:xfrm>
            <a:off x="3170299" y="1170317"/>
            <a:ext cx="4140504" cy="478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5972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7869E1-16A3-D642-9B31-0E17D2EB4A66}"/>
              </a:ext>
            </a:extLst>
          </p:cNvPr>
          <p:cNvSpPr txBox="1"/>
          <p:nvPr/>
        </p:nvSpPr>
        <p:spPr>
          <a:xfrm>
            <a:off x="975608" y="2333238"/>
            <a:ext cx="1046301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dirty="0">
                <a:latin typeface="Consolas"/>
              </a:rPr>
              <a:t>Let's talk about my project</a:t>
            </a:r>
          </a:p>
        </p:txBody>
      </p:sp>
    </p:spTree>
    <p:extLst>
      <p:ext uri="{BB962C8B-B14F-4D97-AF65-F5344CB8AC3E}">
        <p14:creationId xmlns:p14="http://schemas.microsoft.com/office/powerpoint/2010/main" val="418067376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7869E1-16A3-D642-9B31-0E17D2EB4A66}"/>
              </a:ext>
            </a:extLst>
          </p:cNvPr>
          <p:cNvSpPr txBox="1"/>
          <p:nvPr/>
        </p:nvSpPr>
        <p:spPr>
          <a:xfrm>
            <a:off x="975608" y="2333238"/>
            <a:ext cx="1046301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>
                <a:latin typeface="Consolas"/>
              </a:rPr>
              <a:t>It's a real-time text editor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0352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7869E1-16A3-D642-9B31-0E17D2EB4A66}"/>
              </a:ext>
            </a:extLst>
          </p:cNvPr>
          <p:cNvSpPr txBox="1"/>
          <p:nvPr/>
        </p:nvSpPr>
        <p:spPr>
          <a:xfrm>
            <a:off x="975608" y="2333238"/>
            <a:ext cx="10463019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>
                <a:latin typeface="Consolas"/>
              </a:rPr>
              <a:t>Made with</a:t>
            </a:r>
          </a:p>
          <a:p>
            <a:pPr marL="914400" indent="-914400">
              <a:buAutoNum type="arabicPeriod"/>
            </a:pPr>
            <a:r>
              <a:rPr lang="en-US" sz="4800">
                <a:latin typeface="Consolas"/>
              </a:rPr>
              <a:t>Node.js</a:t>
            </a:r>
          </a:p>
          <a:p>
            <a:pPr marL="914400" indent="-914400">
              <a:buAutoNum type="arabicPeriod"/>
            </a:pPr>
            <a:r>
              <a:rPr lang="en-US" sz="4800">
                <a:latin typeface="Consolas"/>
              </a:rPr>
              <a:t>Javascript</a:t>
            </a:r>
            <a:endParaRPr lang="en-US" sz="4800" dirty="0">
              <a:latin typeface="Consolas"/>
            </a:endParaRPr>
          </a:p>
          <a:p>
            <a:pPr marL="914400" indent="-914400">
              <a:buAutoNum type="arabicPeriod"/>
            </a:pPr>
            <a:r>
              <a:rPr lang="en-US" sz="4800">
                <a:latin typeface="Consolas"/>
              </a:rPr>
              <a:t>HTML &amp; CSS</a:t>
            </a:r>
            <a:endParaRPr lang="en-US" sz="48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5353278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7869E1-16A3-D642-9B31-0E17D2EB4A66}"/>
              </a:ext>
            </a:extLst>
          </p:cNvPr>
          <p:cNvSpPr txBox="1"/>
          <p:nvPr/>
        </p:nvSpPr>
        <p:spPr>
          <a:xfrm>
            <a:off x="975608" y="2333238"/>
            <a:ext cx="10463019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>
                <a:latin typeface="Consolas"/>
              </a:rPr>
              <a:t>Open sourced at: </a:t>
            </a:r>
            <a:r>
              <a:rPr lang="en-US" sz="4800" dirty="0">
                <a:latin typeface="Consolas"/>
                <a:hlinkClick r:id="rId2"/>
              </a:rPr>
              <a:t>https://github.com/itsjzt/real-time-editor</a:t>
            </a:r>
            <a:endParaRPr lang="en-US" sz="48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9824816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7869E1-16A3-D642-9B31-0E17D2EB4A66}"/>
              </a:ext>
            </a:extLst>
          </p:cNvPr>
          <p:cNvSpPr txBox="1"/>
          <p:nvPr/>
        </p:nvSpPr>
        <p:spPr>
          <a:xfrm>
            <a:off x="975608" y="2333238"/>
            <a:ext cx="1046301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>
                <a:latin typeface="Consolas"/>
              </a:rPr>
              <a:t>Currently No Database</a:t>
            </a:r>
            <a:endParaRPr lang="en-US" sz="48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9791846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7869E1-16A3-D642-9B31-0E17D2EB4A66}"/>
              </a:ext>
            </a:extLst>
          </p:cNvPr>
          <p:cNvSpPr txBox="1"/>
          <p:nvPr/>
        </p:nvSpPr>
        <p:spPr>
          <a:xfrm>
            <a:off x="975608" y="2333238"/>
            <a:ext cx="10463019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>
                <a:latin typeface="Consolas"/>
              </a:rPr>
              <a:t>Deployed at: </a:t>
            </a:r>
            <a:r>
              <a:rPr lang="en-US" sz="4800" dirty="0">
                <a:latin typeface="Consolas"/>
                <a:hlinkClick r:id="rId2"/>
              </a:rPr>
              <a:t>https://college--project.herokuapp.com/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1291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7869E1-16A3-D642-9B31-0E17D2EB4A66}"/>
              </a:ext>
            </a:extLst>
          </p:cNvPr>
          <p:cNvSpPr txBox="1"/>
          <p:nvPr/>
        </p:nvSpPr>
        <p:spPr>
          <a:xfrm>
            <a:off x="975608" y="2333238"/>
            <a:ext cx="1046301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>
                <a:latin typeface="Consolas"/>
              </a:rPr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5593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7869E1-16A3-D642-9B31-0E17D2EB4A66}"/>
              </a:ext>
            </a:extLst>
          </p:cNvPr>
          <p:cNvSpPr txBox="1"/>
          <p:nvPr/>
        </p:nvSpPr>
        <p:spPr>
          <a:xfrm>
            <a:off x="860589" y="2793315"/>
            <a:ext cx="10592414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dirty="0">
                <a:latin typeface="Consolas"/>
                <a:cs typeface="Arial"/>
              </a:rPr>
              <a:t>I worked as a Web developer in my training period</a:t>
            </a:r>
          </a:p>
        </p:txBody>
      </p:sp>
    </p:spTree>
    <p:extLst>
      <p:ext uri="{BB962C8B-B14F-4D97-AF65-F5344CB8AC3E}">
        <p14:creationId xmlns:p14="http://schemas.microsoft.com/office/powerpoint/2010/main" val="409186999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7869E1-16A3-D642-9B31-0E17D2EB4A66}"/>
              </a:ext>
            </a:extLst>
          </p:cNvPr>
          <p:cNvSpPr txBox="1"/>
          <p:nvPr/>
        </p:nvSpPr>
        <p:spPr>
          <a:xfrm>
            <a:off x="903721" y="2160710"/>
            <a:ext cx="10520528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dirty="0">
                <a:latin typeface="Consolas"/>
              </a:rPr>
              <a:t>We are going to talk about </a:t>
            </a:r>
          </a:p>
          <a:p>
            <a:pPr algn="ctr"/>
            <a:r>
              <a:rPr lang="en-US" sz="4800" dirty="0">
                <a:latin typeface="Consolas"/>
              </a:rPr>
              <a:t>Web Sockets</a:t>
            </a:r>
          </a:p>
        </p:txBody>
      </p:sp>
    </p:spTree>
    <p:extLst>
      <p:ext uri="{BB962C8B-B14F-4D97-AF65-F5344CB8AC3E}">
        <p14:creationId xmlns:p14="http://schemas.microsoft.com/office/powerpoint/2010/main" val="323489205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7869E1-16A3-D642-9B31-0E17D2EB4A66}"/>
              </a:ext>
            </a:extLst>
          </p:cNvPr>
          <p:cNvSpPr txBox="1"/>
          <p:nvPr/>
        </p:nvSpPr>
        <p:spPr>
          <a:xfrm>
            <a:off x="975608" y="2333238"/>
            <a:ext cx="9657887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b="1" dirty="0">
                <a:latin typeface="Consolas"/>
              </a:rPr>
              <a:t>WebSocket</a:t>
            </a:r>
            <a:r>
              <a:rPr lang="en-US" sz="4800" dirty="0">
                <a:latin typeface="Consolas"/>
              </a:rPr>
              <a:t> makes a two-way interactive communication session. </a:t>
            </a:r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179300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2B828E8-F6C9-4F20-A0EC-62D2639A2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287" y="981563"/>
            <a:ext cx="6035615" cy="489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2779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7869E1-16A3-D642-9B31-0E17D2EB4A66}"/>
              </a:ext>
            </a:extLst>
          </p:cNvPr>
          <p:cNvSpPr txBox="1"/>
          <p:nvPr/>
        </p:nvSpPr>
        <p:spPr>
          <a:xfrm>
            <a:off x="975608" y="2333238"/>
            <a:ext cx="10463019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b="1" dirty="0">
                <a:latin typeface="Consolas"/>
              </a:rPr>
              <a:t>Why Web Sockets</a:t>
            </a:r>
            <a:endParaRPr lang="en-US"/>
          </a:p>
          <a:p>
            <a:pPr marL="914400" indent="-914400">
              <a:buAutoNum type="arabicPeriod"/>
            </a:pPr>
            <a:r>
              <a:rPr lang="en-US" sz="4800" dirty="0">
                <a:latin typeface="Consolas"/>
              </a:rPr>
              <a:t>Full-duplex</a:t>
            </a:r>
          </a:p>
        </p:txBody>
      </p:sp>
    </p:spTree>
    <p:extLst>
      <p:ext uri="{BB962C8B-B14F-4D97-AF65-F5344CB8AC3E}">
        <p14:creationId xmlns:p14="http://schemas.microsoft.com/office/powerpoint/2010/main" val="228156645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7869E1-16A3-D642-9B31-0E17D2EB4A66}"/>
              </a:ext>
            </a:extLst>
          </p:cNvPr>
          <p:cNvSpPr txBox="1"/>
          <p:nvPr/>
        </p:nvSpPr>
        <p:spPr>
          <a:xfrm>
            <a:off x="975608" y="2333238"/>
            <a:ext cx="10463019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b="1" dirty="0">
                <a:latin typeface="Consolas"/>
              </a:rPr>
              <a:t>Why Web Sockets</a:t>
            </a:r>
            <a:endParaRPr lang="en-US"/>
          </a:p>
          <a:p>
            <a:pPr marL="914400" indent="-914400">
              <a:buAutoNum type="arabicPeriod"/>
            </a:pPr>
            <a:r>
              <a:rPr lang="en-US" sz="4800" dirty="0">
                <a:latin typeface="Consolas"/>
              </a:rPr>
              <a:t>Full-duplex</a:t>
            </a:r>
          </a:p>
          <a:p>
            <a:pPr marL="914400" indent="-914400">
              <a:buAutoNum type="arabicPeriod"/>
            </a:pPr>
            <a:r>
              <a:rPr lang="en-US" sz="4800" dirty="0">
                <a:latin typeface="Consolas"/>
              </a:rPr>
              <a:t>Backward compatible </a:t>
            </a:r>
          </a:p>
        </p:txBody>
      </p:sp>
    </p:spTree>
    <p:extLst>
      <p:ext uri="{BB962C8B-B14F-4D97-AF65-F5344CB8AC3E}">
        <p14:creationId xmlns:p14="http://schemas.microsoft.com/office/powerpoint/2010/main" val="8470907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7869E1-16A3-D642-9B31-0E17D2EB4A66}"/>
              </a:ext>
            </a:extLst>
          </p:cNvPr>
          <p:cNvSpPr txBox="1"/>
          <p:nvPr/>
        </p:nvSpPr>
        <p:spPr>
          <a:xfrm>
            <a:off x="975608" y="2333238"/>
            <a:ext cx="10463019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b="1" dirty="0">
                <a:latin typeface="Consolas"/>
              </a:rPr>
              <a:t>Why Web Sockets</a:t>
            </a:r>
            <a:endParaRPr lang="en-US"/>
          </a:p>
          <a:p>
            <a:pPr marL="914400" indent="-914400">
              <a:buAutoNum type="arabicPeriod"/>
            </a:pPr>
            <a:r>
              <a:rPr lang="en-US" sz="4800" dirty="0">
                <a:latin typeface="Consolas"/>
              </a:rPr>
              <a:t>Full-duplex</a:t>
            </a:r>
          </a:p>
          <a:p>
            <a:pPr marL="914400" indent="-914400">
              <a:buAutoNum type="arabicPeriod"/>
            </a:pPr>
            <a:r>
              <a:rPr lang="en-US" sz="4800" dirty="0">
                <a:latin typeface="Consolas"/>
              </a:rPr>
              <a:t>Backward compatible </a:t>
            </a:r>
          </a:p>
          <a:p>
            <a:pPr marL="914400" indent="-914400">
              <a:buAutoNum type="arabicPeriod"/>
            </a:pPr>
            <a:r>
              <a:rPr lang="en-US" sz="4800" dirty="0">
                <a:latin typeface="Consolas"/>
              </a:rPr>
              <a:t>Lower latency interaction</a:t>
            </a:r>
          </a:p>
        </p:txBody>
      </p:sp>
    </p:spTree>
    <p:extLst>
      <p:ext uri="{BB962C8B-B14F-4D97-AF65-F5344CB8AC3E}">
        <p14:creationId xmlns:p14="http://schemas.microsoft.com/office/powerpoint/2010/main" val="112523186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7869E1-16A3-D642-9B31-0E17D2EB4A66}"/>
              </a:ext>
            </a:extLst>
          </p:cNvPr>
          <p:cNvSpPr txBox="1"/>
          <p:nvPr/>
        </p:nvSpPr>
        <p:spPr>
          <a:xfrm>
            <a:off x="975608" y="2333238"/>
            <a:ext cx="9657887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en-US" sz="4800" dirty="0">
              <a:latin typeface="Consolas"/>
            </a:endParaRPr>
          </a:p>
        </p:txBody>
      </p:sp>
      <p:pic>
        <p:nvPicPr>
          <p:cNvPr id="5" name="Picture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5749D5D-3AC9-4A08-9E97-0869B5EBC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20" y="6048"/>
            <a:ext cx="9975010" cy="674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20690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297</cp:revision>
  <dcterms:modified xsi:type="dcterms:W3CDTF">2019-03-30T13:03:26Z</dcterms:modified>
</cp:coreProperties>
</file>