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A12F620-9934-432E-8930-D6B76850B39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8B44BEA-58E1-451F-B85F-4D34B553B6F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26/07/24 12:16:26 pm IST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" id="10" name="slide10">
            <a:extLst>
              <a:ext uri="{FF2B5EF4-FFF2-40B4-BE49-F238E27FC236}">
                <a16:creationId xmlns:a16="http://schemas.microsoft.com/office/drawing/2014/main" id="{AC90BAF2-C3D7-493A-957C-E7ECCF54D9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69" y="0"/>
            <a:ext cx="10300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ease Year" id="11" name="slide11">
            <a:extLst>
              <a:ext uri="{FF2B5EF4-FFF2-40B4-BE49-F238E27FC236}">
                <a16:creationId xmlns:a16="http://schemas.microsoft.com/office/drawing/2014/main" id="{C276C0A9-7540-489B-A514-60EF0E0A4B5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69" y="0"/>
            <a:ext cx="10300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re" id="12" name="slide12">
            <a:extLst>
              <a:ext uri="{FF2B5EF4-FFF2-40B4-BE49-F238E27FC236}">
                <a16:creationId xmlns:a16="http://schemas.microsoft.com/office/drawing/2014/main" id="{C4F5B2FC-F572-40A2-90D6-1568A258D6A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69" y="0"/>
            <a:ext cx="10300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FLIX Dashboard" id="13" name="slide13">
            <a:extLst>
              <a:ext uri="{FF2B5EF4-FFF2-40B4-BE49-F238E27FC236}">
                <a16:creationId xmlns:a16="http://schemas.microsoft.com/office/drawing/2014/main" id="{4D6F9123-AA41-49CA-B8A8-45ACEC70032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and TV shows by country" id="2" name="slide2">
            <a:extLst>
              <a:ext uri="{FF2B5EF4-FFF2-40B4-BE49-F238E27FC236}">
                <a16:creationId xmlns:a16="http://schemas.microsoft.com/office/drawing/2014/main" id="{58E73217-E004-4A62-8B3D-F6614C2E8F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38" y="0"/>
            <a:ext cx="114181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v shows and movies by date" id="3" name="slide3">
            <a:extLst>
              <a:ext uri="{FF2B5EF4-FFF2-40B4-BE49-F238E27FC236}">
                <a16:creationId xmlns:a16="http://schemas.microsoft.com/office/drawing/2014/main" id="{42783083-47DA-45AE-BDAE-9F8CE038CF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16" y="0"/>
            <a:ext cx="11511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movies and tv shows" id="4" name="slide4">
            <a:extLst>
              <a:ext uri="{FF2B5EF4-FFF2-40B4-BE49-F238E27FC236}">
                <a16:creationId xmlns:a16="http://schemas.microsoft.com/office/drawing/2014/main" id="{FE32DA36-849D-4F4B-967A-79D8BF2EB7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63" y="0"/>
            <a:ext cx="117578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v shows and movies percent" id="5" name="slide5">
            <a:extLst>
              <a:ext uri="{FF2B5EF4-FFF2-40B4-BE49-F238E27FC236}">
                <a16:creationId xmlns:a16="http://schemas.microsoft.com/office/drawing/2014/main" id="{E31F4364-0C8D-40BF-B52E-4173F885BC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86" y="0"/>
            <a:ext cx="108748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s" id="6" name="slide6">
            <a:extLst>
              <a:ext uri="{FF2B5EF4-FFF2-40B4-BE49-F238E27FC236}">
                <a16:creationId xmlns:a16="http://schemas.microsoft.com/office/drawing/2014/main" id="{8FA628B3-E2C9-4FDE-B034-ACEF659BC5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90" y="0"/>
            <a:ext cx="112114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cription" id="7" name="slide7">
            <a:extLst>
              <a:ext uri="{FF2B5EF4-FFF2-40B4-BE49-F238E27FC236}">
                <a16:creationId xmlns:a16="http://schemas.microsoft.com/office/drawing/2014/main" id="{E26B6208-ED2C-45CA-B199-2281C31F2A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69" y="0"/>
            <a:ext cx="10300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Date Added" id="8" name="slide8">
            <a:extLst>
              <a:ext uri="{FF2B5EF4-FFF2-40B4-BE49-F238E27FC236}">
                <a16:creationId xmlns:a16="http://schemas.microsoft.com/office/drawing/2014/main" id="{1F940B5F-0167-42C3-9265-FA1542B3BE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69" y="0"/>
            <a:ext cx="10300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uration" id="9" name="slide9">
            <a:extLst>
              <a:ext uri="{FF2B5EF4-FFF2-40B4-BE49-F238E27FC236}">
                <a16:creationId xmlns:a16="http://schemas.microsoft.com/office/drawing/2014/main" id="{F1F12863-77A5-4FA1-BE74-54BC844B4F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69" y="0"/>
            <a:ext cx="10300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2024-07-26T06:46:27Z</dcterms:created>
  <dcterms:modified xsi:type="dcterms:W3CDTF">2024-07-26T06:46:27Z</dcterms:modified>
</cp:coreProperties>
</file>